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80" r:id="rId4"/>
    <p:sldId id="267" r:id="rId5"/>
    <p:sldId id="281" r:id="rId6"/>
    <p:sldId id="271" r:id="rId7"/>
    <p:sldId id="270" r:id="rId8"/>
    <p:sldId id="269" r:id="rId9"/>
    <p:sldId id="272" r:id="rId10"/>
    <p:sldId id="277" r:id="rId11"/>
    <p:sldId id="278" r:id="rId12"/>
    <p:sldId id="27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Randall" userId="0453d6f7c3c8ab7e" providerId="LiveId" clId="{DE9CB721-73E7-4D65-BD12-6A4107A279FB}"/>
    <pc:docChg chg="undo custSel addSld delSld modSld sldOrd">
      <pc:chgData name="Louise Randall" userId="0453d6f7c3c8ab7e" providerId="LiveId" clId="{DE9CB721-73E7-4D65-BD12-6A4107A279FB}" dt="2023-04-14T14:21:36.624" v="1409" actId="2696"/>
      <pc:docMkLst>
        <pc:docMk/>
      </pc:docMkLst>
      <pc:sldChg chg="addSp delSp modSp mod">
        <pc:chgData name="Louise Randall" userId="0453d6f7c3c8ab7e" providerId="LiveId" clId="{DE9CB721-73E7-4D65-BD12-6A4107A279FB}" dt="2023-04-14T11:10:52.389" v="174" actId="403"/>
        <pc:sldMkLst>
          <pc:docMk/>
          <pc:sldMk cId="1862489009" sldId="256"/>
        </pc:sldMkLst>
        <pc:spChg chg="mod ord">
          <ac:chgData name="Louise Randall" userId="0453d6f7c3c8ab7e" providerId="LiveId" clId="{DE9CB721-73E7-4D65-BD12-6A4107A279FB}" dt="2023-04-14T11:10:52.389" v="174" actId="403"/>
          <ac:spMkLst>
            <pc:docMk/>
            <pc:sldMk cId="1862489009" sldId="256"/>
            <ac:spMk id="2" creationId="{24208153-D872-403B-ADDF-EDB49AE9AF4F}"/>
          </ac:spMkLst>
        </pc:spChg>
        <pc:spChg chg="del">
          <ac:chgData name="Louise Randall" userId="0453d6f7c3c8ab7e" providerId="LiveId" clId="{DE9CB721-73E7-4D65-BD12-6A4107A279FB}" dt="2023-04-14T10:35:04.801" v="67" actId="478"/>
          <ac:spMkLst>
            <pc:docMk/>
            <pc:sldMk cId="1862489009" sldId="256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0:35:08.359" v="68" actId="478"/>
          <ac:spMkLst>
            <pc:docMk/>
            <pc:sldMk cId="1862489009" sldId="256"/>
            <ac:spMk id="7" creationId="{85483C0E-A8FA-547B-3928-63BFF119499A}"/>
          </ac:spMkLst>
        </pc:spChg>
        <pc:spChg chg="add del">
          <ac:chgData name="Louise Randall" userId="0453d6f7c3c8ab7e" providerId="LiveId" clId="{DE9CB721-73E7-4D65-BD12-6A4107A279FB}" dt="2023-04-14T10:35:30.940" v="71" actId="26606"/>
          <ac:spMkLst>
            <pc:docMk/>
            <pc:sldMk cId="1862489009" sldId="256"/>
            <ac:spMk id="21" creationId="{5CC50F2E-EF04-4D7A-A09C-5AEF6E5EAD67}"/>
          </ac:spMkLst>
        </pc:spChg>
        <pc:spChg chg="add del">
          <ac:chgData name="Louise Randall" userId="0453d6f7c3c8ab7e" providerId="LiveId" clId="{DE9CB721-73E7-4D65-BD12-6A4107A279FB}" dt="2023-04-14T10:35:30.940" v="71" actId="26606"/>
          <ac:spMkLst>
            <pc:docMk/>
            <pc:sldMk cId="1862489009" sldId="256"/>
            <ac:spMk id="23" creationId="{F489C2E0-4895-4B72-85EA-7EE9FAFFDC7E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0" creationId="{922E0291-99C8-40F9-ADAB-32589A3B57AA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2" creationId="{095830D2-F2AE-4DD8-B586-89B0977916FF}"/>
          </ac:spMkLst>
        </pc:spChg>
        <pc:spChg chg="add del">
          <ac:chgData name="Louise Randall" userId="0453d6f7c3c8ab7e" providerId="LiveId" clId="{DE9CB721-73E7-4D65-BD12-6A4107A279FB}" dt="2023-04-14T10:35:30.935" v="70" actId="26606"/>
          <ac:spMkLst>
            <pc:docMk/>
            <pc:sldMk cId="1862489009" sldId="256"/>
            <ac:spMk id="34" creationId="{7A8F735B-89DD-459E-BB4B-B9E1603DE41D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39" creationId="{39E0238D-E295-49BE-9BFE-E9189D69ED3A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0" creationId="{D85E9A4A-0183-4A3C-B68E-A229278915E2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1" creationId="{13A48C6C-3CC4-4EE5-A773-EC1EB7F59CD4}"/>
          </ac:spMkLst>
        </pc:spChg>
        <pc:spChg chg="add del">
          <ac:chgData name="Louise Randall" userId="0453d6f7c3c8ab7e" providerId="LiveId" clId="{DE9CB721-73E7-4D65-BD12-6A4107A279FB}" dt="2023-04-14T10:36:01.877" v="72" actId="26606"/>
          <ac:spMkLst>
            <pc:docMk/>
            <pc:sldMk cId="1862489009" sldId="256"/>
            <ac:spMk id="42" creationId="{F489C2E0-4895-4B72-85EA-7EE9FAFFDC7E}"/>
          </ac:spMkLst>
        </pc:spChg>
        <pc:spChg chg="add del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47" creationId="{5CC50F2E-EF04-4D7A-A09C-5AEF6E5EAD67}"/>
          </ac:spMkLst>
        </pc:spChg>
        <pc:spChg chg="add del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49" creationId="{F489C2E0-4895-4B72-85EA-7EE9FAFFDC7E}"/>
          </ac:spMkLst>
        </pc:spChg>
        <pc:spChg chg="add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56" creationId="{B874FC77-B1AD-4469-830E-1F1D54FBB452}"/>
          </ac:spMkLst>
        </pc:spChg>
        <pc:spChg chg="add">
          <ac:chgData name="Louise Randall" userId="0453d6f7c3c8ab7e" providerId="LiveId" clId="{DE9CB721-73E7-4D65-BD12-6A4107A279FB}" dt="2023-04-14T10:36:33.160" v="76" actId="26606"/>
          <ac:spMkLst>
            <pc:docMk/>
            <pc:sldMk cId="1862489009" sldId="256"/>
            <ac:spMk id="58" creationId="{F489C2E0-4895-4B72-85EA-7EE9FAFFDC7E}"/>
          </ac:spMkLst>
        </pc:spChg>
        <pc:picChg chg="mod">
          <ac:chgData name="Louise Randall" userId="0453d6f7c3c8ab7e" providerId="LiveId" clId="{DE9CB721-73E7-4D65-BD12-6A4107A279FB}" dt="2023-04-14T10:36:33.160" v="76" actId="26606"/>
          <ac:picMkLst>
            <pc:docMk/>
            <pc:sldMk cId="1862489009" sldId="256"/>
            <ac:picMk id="5" creationId="{6DF0E0C0-3592-56D4-DA47-E548E98EB191}"/>
          </ac:picMkLst>
        </pc:picChg>
        <pc:cxnChg chg="add del">
          <ac:chgData name="Louise Randall" userId="0453d6f7c3c8ab7e" providerId="LiveId" clId="{DE9CB721-73E7-4D65-BD12-6A4107A279FB}" dt="2023-04-14T10:35:30.940" v="71" actId="26606"/>
          <ac:cxnSpMkLst>
            <pc:docMk/>
            <pc:sldMk cId="1862489009" sldId="256"/>
            <ac:cxnSpMk id="25" creationId="{1D7AD51E-A168-490B-B8A6-8AFE86E0F2B5}"/>
          </ac:cxnSpMkLst>
        </pc:cxnChg>
        <pc:cxnChg chg="add del">
          <ac:chgData name="Louise Randall" userId="0453d6f7c3c8ab7e" providerId="LiveId" clId="{DE9CB721-73E7-4D65-BD12-6A4107A279FB}" dt="2023-04-14T10:35:30.935" v="70" actId="26606"/>
          <ac:cxnSpMkLst>
            <pc:docMk/>
            <pc:sldMk cId="1862489009" sldId="256"/>
            <ac:cxnSpMk id="36" creationId="{FAFF45CC-4046-4B20-8A54-5D613033F0AF}"/>
          </ac:cxnSpMkLst>
        </pc:cxnChg>
        <pc:cxnChg chg="add del">
          <ac:chgData name="Louise Randall" userId="0453d6f7c3c8ab7e" providerId="LiveId" clId="{DE9CB721-73E7-4D65-BD12-6A4107A279FB}" dt="2023-04-14T10:36:01.877" v="72" actId="26606"/>
          <ac:cxnSpMkLst>
            <pc:docMk/>
            <pc:sldMk cId="1862489009" sldId="256"/>
            <ac:cxnSpMk id="38" creationId="{872DAFA4-5D2E-4391-AD38-B26F579F40C5}"/>
          </ac:cxnSpMkLst>
        </pc:cxnChg>
        <pc:cxnChg chg="add del">
          <ac:chgData name="Louise Randall" userId="0453d6f7c3c8ab7e" providerId="LiveId" clId="{DE9CB721-73E7-4D65-BD12-6A4107A279FB}" dt="2023-04-14T10:36:33.160" v="76" actId="26606"/>
          <ac:cxnSpMkLst>
            <pc:docMk/>
            <pc:sldMk cId="1862489009" sldId="256"/>
            <ac:cxnSpMk id="51" creationId="{1D7AD51E-A168-490B-B8A6-8AFE86E0F2B5}"/>
          </ac:cxnSpMkLst>
        </pc:cxnChg>
        <pc:cxnChg chg="add">
          <ac:chgData name="Louise Randall" userId="0453d6f7c3c8ab7e" providerId="LiveId" clId="{DE9CB721-73E7-4D65-BD12-6A4107A279FB}" dt="2023-04-14T10:36:33.160" v="76" actId="26606"/>
          <ac:cxnSpMkLst>
            <pc:docMk/>
            <pc:sldMk cId="1862489009" sldId="256"/>
            <ac:cxnSpMk id="60" creationId="{2E6B6C39-3A8E-4EAF-A0CD-4FE0CDFCD7DB}"/>
          </ac:cxnSpMkLst>
        </pc:cxnChg>
      </pc:sldChg>
      <pc:sldChg chg="addSp delSp modSp del mod setBg">
        <pc:chgData name="Louise Randall" userId="0453d6f7c3c8ab7e" providerId="LiveId" clId="{DE9CB721-73E7-4D65-BD12-6A4107A279FB}" dt="2023-04-14T11:30:17.274" v="232" actId="2696"/>
        <pc:sldMkLst>
          <pc:docMk/>
          <pc:sldMk cId="3892923392" sldId="257"/>
        </pc:sldMkLst>
        <pc:spChg chg="del mod">
          <ac:chgData name="Louise Randall" userId="0453d6f7c3c8ab7e" providerId="LiveId" clId="{DE9CB721-73E7-4D65-BD12-6A4107A279FB}" dt="2023-04-14T11:18:01.636" v="200" actId="478"/>
          <ac:spMkLst>
            <pc:docMk/>
            <pc:sldMk cId="3892923392" sldId="257"/>
            <ac:spMk id="2" creationId="{24208153-D872-403B-ADDF-EDB49AE9AF4F}"/>
          </ac:spMkLst>
        </pc:spChg>
        <pc:spChg chg="del mod">
          <ac:chgData name="Louise Randall" userId="0453d6f7c3c8ab7e" providerId="LiveId" clId="{DE9CB721-73E7-4D65-BD12-6A4107A279FB}" dt="2023-04-14T11:18:16.381" v="202" actId="478"/>
          <ac:spMkLst>
            <pc:docMk/>
            <pc:sldMk cId="3892923392" sldId="257"/>
            <ac:spMk id="3" creationId="{BBE09FCB-F34F-16AB-3585-D20A318B6B50}"/>
          </ac:spMkLst>
        </pc:spChg>
        <pc:spChg chg="add del">
          <ac:chgData name="Louise Randall" userId="0453d6f7c3c8ab7e" providerId="LiveId" clId="{DE9CB721-73E7-4D65-BD12-6A4107A279FB}" dt="2023-04-14T10:09:57.435" v="14" actId="22"/>
          <ac:spMkLst>
            <pc:docMk/>
            <pc:sldMk cId="3892923392" sldId="257"/>
            <ac:spMk id="6" creationId="{65F0DBE0-7CD1-B576-B331-024BBF46907B}"/>
          </ac:spMkLst>
        </pc:spChg>
        <pc:spChg chg="add del">
          <ac:chgData name="Louise Randall" userId="0453d6f7c3c8ab7e" providerId="LiveId" clId="{DE9CB721-73E7-4D65-BD12-6A4107A279FB}" dt="2023-04-14T10:10:03.600" v="16" actId="22"/>
          <ac:spMkLst>
            <pc:docMk/>
            <pc:sldMk cId="3892923392" sldId="257"/>
            <ac:spMk id="8" creationId="{9CE83670-AD0C-BA65-B11A-4E30FCFEB13D}"/>
          </ac:spMkLst>
        </pc:spChg>
        <pc:spChg chg="add del">
          <ac:chgData name="Louise Randall" userId="0453d6f7c3c8ab7e" providerId="LiveId" clId="{DE9CB721-73E7-4D65-BD12-6A4107A279FB}" dt="2023-04-14T10:10:09.853" v="18" actId="22"/>
          <ac:spMkLst>
            <pc:docMk/>
            <pc:sldMk cId="3892923392" sldId="257"/>
            <ac:spMk id="11" creationId="{BAC97462-4C66-F5EE-C1DF-B949FD06A01C}"/>
          </ac:spMkLst>
        </pc:spChg>
        <pc:spChg chg="add del">
          <ac:chgData name="Louise Randall" userId="0453d6f7c3c8ab7e" providerId="LiveId" clId="{DE9CB721-73E7-4D65-BD12-6A4107A279FB}" dt="2023-04-14T10:09:30.445" v="11" actId="26606"/>
          <ac:spMkLst>
            <pc:docMk/>
            <pc:sldMk cId="3892923392" sldId="257"/>
            <ac:spMk id="12" creationId="{5E39F2DB-7862-4382-86B8-7D309E4B3666}"/>
          </ac:spMkLst>
        </pc:spChg>
        <pc:spChg chg="add del">
          <ac:chgData name="Louise Randall" userId="0453d6f7c3c8ab7e" providerId="LiveId" clId="{DE9CB721-73E7-4D65-BD12-6A4107A279FB}" dt="2023-04-14T10:09:30.445" v="11" actId="26606"/>
          <ac:spMkLst>
            <pc:docMk/>
            <pc:sldMk cId="3892923392" sldId="257"/>
            <ac:spMk id="14" creationId="{B30B727F-99CD-48A5-9962-6F0C0EA62625}"/>
          </ac:spMkLst>
        </pc:spChg>
        <pc:spChg chg="add del">
          <ac:chgData name="Louise Randall" userId="0453d6f7c3c8ab7e" providerId="LiveId" clId="{DE9CB721-73E7-4D65-BD12-6A4107A279FB}" dt="2023-04-14T10:10:17.240" v="20" actId="22"/>
          <ac:spMkLst>
            <pc:docMk/>
            <pc:sldMk cId="3892923392" sldId="257"/>
            <ac:spMk id="15" creationId="{236F7C8C-7FEC-039E-3BAC-6809E1F8C4FF}"/>
          </ac:spMkLst>
        </pc:spChg>
        <pc:spChg chg="add">
          <ac:chgData name="Louise Randall" userId="0453d6f7c3c8ab7e" providerId="LiveId" clId="{DE9CB721-73E7-4D65-BD12-6A4107A279FB}" dt="2023-04-14T10:09:30.452" v="12" actId="26606"/>
          <ac:spMkLst>
            <pc:docMk/>
            <pc:sldMk cId="3892923392" sldId="257"/>
            <ac:spMk id="18" creationId="{5E39F2DB-7862-4382-86B8-7D309E4B3666}"/>
          </ac:spMkLst>
        </pc:spChg>
        <pc:spChg chg="add">
          <ac:chgData name="Louise Randall" userId="0453d6f7c3c8ab7e" providerId="LiveId" clId="{DE9CB721-73E7-4D65-BD12-6A4107A279FB}" dt="2023-04-14T10:09:30.452" v="12" actId="26606"/>
          <ac:spMkLst>
            <pc:docMk/>
            <pc:sldMk cId="3892923392" sldId="257"/>
            <ac:spMk id="19" creationId="{B30B727F-99CD-48A5-9962-6F0C0EA62625}"/>
          </ac:spMkLst>
        </pc:spChg>
        <pc:graphicFrameChg chg="add del mod">
          <ac:chgData name="Louise Randall" userId="0453d6f7c3c8ab7e" providerId="LiveId" clId="{DE9CB721-73E7-4D65-BD12-6A4107A279FB}" dt="2023-04-14T11:22:17.647" v="203" actId="478"/>
          <ac:graphicFrameMkLst>
            <pc:docMk/>
            <pc:sldMk cId="3892923392" sldId="257"/>
            <ac:graphicFrameMk id="17" creationId="{807B59EF-7B34-60FA-99D8-3F9D4F5A93AC}"/>
          </ac:graphicFrameMkLst>
        </pc:graphicFrameChg>
        <pc:graphicFrameChg chg="add mod modGraphic">
          <ac:chgData name="Louise Randall" userId="0453d6f7c3c8ab7e" providerId="LiveId" clId="{DE9CB721-73E7-4D65-BD12-6A4107A279FB}" dt="2023-04-14T11:28:36.624" v="223" actId="14100"/>
          <ac:graphicFrameMkLst>
            <pc:docMk/>
            <pc:sldMk cId="3892923392" sldId="257"/>
            <ac:graphicFrameMk id="22" creationId="{3B2CBBFC-58CD-5E1D-785B-C6D86B4E59DC}"/>
          </ac:graphicFrameMkLst>
        </pc:graphicFrameChg>
        <pc:graphicFrameChg chg="add mod">
          <ac:chgData name="Louise Randall" userId="0453d6f7c3c8ab7e" providerId="LiveId" clId="{DE9CB721-73E7-4D65-BD12-6A4107A279FB}" dt="2023-04-14T11:23:03.535" v="210" actId="14100"/>
          <ac:graphicFrameMkLst>
            <pc:docMk/>
            <pc:sldMk cId="3892923392" sldId="257"/>
            <ac:graphicFrameMk id="24" creationId="{3DE0EE0A-C09F-178A-52D5-0DFFC520C755}"/>
          </ac:graphicFrameMkLst>
        </pc:graphicFrameChg>
        <pc:picChg chg="mod">
          <ac:chgData name="Louise Randall" userId="0453d6f7c3c8ab7e" providerId="LiveId" clId="{DE9CB721-73E7-4D65-BD12-6A4107A279FB}" dt="2023-04-14T10:08:52.335" v="7" actId="14100"/>
          <ac:picMkLst>
            <pc:docMk/>
            <pc:sldMk cId="3892923392" sldId="257"/>
            <ac:picMk id="5" creationId="{6DF0E0C0-3592-56D4-DA47-E548E98EB191}"/>
          </ac:picMkLst>
        </pc:picChg>
        <pc:picChg chg="add del">
          <ac:chgData name="Louise Randall" userId="0453d6f7c3c8ab7e" providerId="LiveId" clId="{DE9CB721-73E7-4D65-BD12-6A4107A279FB}" dt="2023-04-14T10:09:30.445" v="11" actId="26606"/>
          <ac:picMkLst>
            <pc:docMk/>
            <pc:sldMk cId="3892923392" sldId="257"/>
            <ac:picMk id="9" creationId="{39D61D2F-F4DE-4028-CBE0-7D13E8CAC394}"/>
          </ac:picMkLst>
        </pc:picChg>
        <pc:picChg chg="add del">
          <ac:chgData name="Louise Randall" userId="0453d6f7c3c8ab7e" providerId="LiveId" clId="{DE9CB721-73E7-4D65-BD12-6A4107A279FB}" dt="2023-04-14T11:15:33.349" v="176" actId="478"/>
          <ac:picMkLst>
            <pc:docMk/>
            <pc:sldMk cId="3892923392" sldId="257"/>
            <ac:picMk id="21" creationId="{0CF2CC4D-C05F-4A41-B46E-158A24D06DDD}"/>
          </ac:picMkLst>
        </pc:picChg>
        <pc:cxnChg chg="add del">
          <ac:chgData name="Louise Randall" userId="0453d6f7c3c8ab7e" providerId="LiveId" clId="{DE9CB721-73E7-4D65-BD12-6A4107A279FB}" dt="2023-04-14T10:09:30.445" v="11" actId="26606"/>
          <ac:cxnSpMkLst>
            <pc:docMk/>
            <pc:sldMk cId="3892923392" sldId="257"/>
            <ac:cxnSpMk id="16" creationId="{2C4AD1A6-4D2B-4BD2-A7D5-B3F27077C471}"/>
          </ac:cxnSpMkLst>
        </pc:cxnChg>
        <pc:cxnChg chg="add">
          <ac:chgData name="Louise Randall" userId="0453d6f7c3c8ab7e" providerId="LiveId" clId="{DE9CB721-73E7-4D65-BD12-6A4107A279FB}" dt="2023-04-14T10:09:30.452" v="12" actId="26606"/>
          <ac:cxnSpMkLst>
            <pc:docMk/>
            <pc:sldMk cId="3892923392" sldId="257"/>
            <ac:cxnSpMk id="20" creationId="{2C4AD1A6-4D2B-4BD2-A7D5-B3F27077C471}"/>
          </ac:cxnSpMkLst>
        </pc:cxnChg>
      </pc:sldChg>
      <pc:sldChg chg="delSp add del setBg delDesignElem">
        <pc:chgData name="Louise Randall" userId="0453d6f7c3c8ab7e" providerId="LiveId" clId="{DE9CB721-73E7-4D65-BD12-6A4107A279FB}" dt="2023-04-14T10:26:18.486" v="28" actId="2696"/>
        <pc:sldMkLst>
          <pc:docMk/>
          <pc:sldMk cId="197822922" sldId="258"/>
        </pc:sldMkLst>
        <pc:spChg chg="del">
          <ac:chgData name="Louise Randall" userId="0453d6f7c3c8ab7e" providerId="LiveId" clId="{DE9CB721-73E7-4D65-BD12-6A4107A279FB}" dt="2023-04-14T10:10:21.083" v="22"/>
          <ac:spMkLst>
            <pc:docMk/>
            <pc:sldMk cId="197822922" sldId="258"/>
            <ac:spMk id="18" creationId="{5E39F2DB-7862-4382-86B8-7D309E4B3666}"/>
          </ac:spMkLst>
        </pc:spChg>
        <pc:spChg chg="del">
          <ac:chgData name="Louise Randall" userId="0453d6f7c3c8ab7e" providerId="LiveId" clId="{DE9CB721-73E7-4D65-BD12-6A4107A279FB}" dt="2023-04-14T10:10:21.083" v="22"/>
          <ac:spMkLst>
            <pc:docMk/>
            <pc:sldMk cId="197822922" sldId="258"/>
            <ac:spMk id="19" creationId="{B30B727F-99CD-48A5-9962-6F0C0EA62625}"/>
          </ac:spMkLst>
        </pc:spChg>
        <pc:cxnChg chg="del">
          <ac:chgData name="Louise Randall" userId="0453d6f7c3c8ab7e" providerId="LiveId" clId="{DE9CB721-73E7-4D65-BD12-6A4107A279FB}" dt="2023-04-14T10:10:21.083" v="22"/>
          <ac:cxnSpMkLst>
            <pc:docMk/>
            <pc:sldMk cId="197822922" sldId="258"/>
            <ac:cxnSpMk id="20" creationId="{2C4AD1A6-4D2B-4BD2-A7D5-B3F27077C471}"/>
          </ac:cxnSpMkLst>
        </pc:cxnChg>
      </pc:sldChg>
      <pc:sldChg chg="addSp delSp modSp add del mod setBg delDesignElem">
        <pc:chgData name="Louise Randall" userId="0453d6f7c3c8ab7e" providerId="LiveId" clId="{DE9CB721-73E7-4D65-BD12-6A4107A279FB}" dt="2023-04-14T13:17:12.262" v="387" actId="2696"/>
        <pc:sldMkLst>
          <pc:docMk/>
          <pc:sldMk cId="1556479583" sldId="259"/>
        </pc:sldMkLst>
        <pc:spChg chg="del mod">
          <ac:chgData name="Louise Randall" userId="0453d6f7c3c8ab7e" providerId="LiveId" clId="{DE9CB721-73E7-4D65-BD12-6A4107A279FB}" dt="2023-04-14T13:16:03.491" v="383" actId="478"/>
          <ac:spMkLst>
            <pc:docMk/>
            <pc:sldMk cId="1556479583" sldId="259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16:15.400" v="386" actId="14100"/>
          <ac:spMkLst>
            <pc:docMk/>
            <pc:sldMk cId="1556479583" sldId="259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3:05:16.165" v="280"/>
          <ac:spMkLst>
            <pc:docMk/>
            <pc:sldMk cId="1556479583" sldId="259"/>
            <ac:spMk id="4" creationId="{C35C343B-DD1B-252A-CBE9-28DC024CE279}"/>
          </ac:spMkLst>
        </pc:spChg>
        <pc:spChg chg="add del mod">
          <ac:chgData name="Louise Randall" userId="0453d6f7c3c8ab7e" providerId="LiveId" clId="{DE9CB721-73E7-4D65-BD12-6A4107A279FB}" dt="2023-04-14T13:16:06.095" v="384" actId="478"/>
          <ac:spMkLst>
            <pc:docMk/>
            <pc:sldMk cId="1556479583" sldId="259"/>
            <ac:spMk id="7" creationId="{AECD032A-04D3-91F8-1094-F8720E4EC2D4}"/>
          </ac:spMkLst>
        </pc:spChg>
        <pc:spChg chg="add">
          <ac:chgData name="Louise Randall" userId="0453d6f7c3c8ab7e" providerId="LiveId" clId="{DE9CB721-73E7-4D65-BD12-6A4107A279FB}" dt="2023-04-14T10:26:34.209" v="30" actId="26606"/>
          <ac:spMkLst>
            <pc:docMk/>
            <pc:sldMk cId="1556479583" sldId="259"/>
            <ac:spMk id="10" creationId="{17A8AAA3-D9F6-4250-8F3D-3EF603EFCFCE}"/>
          </ac:spMkLst>
        </pc:spChg>
        <pc:spChg chg="add">
          <ac:chgData name="Louise Randall" userId="0453d6f7c3c8ab7e" providerId="LiveId" clId="{DE9CB721-73E7-4D65-BD12-6A4107A279FB}" dt="2023-04-14T10:26:34.209" v="30" actId="26606"/>
          <ac:spMkLst>
            <pc:docMk/>
            <pc:sldMk cId="1556479583" sldId="259"/>
            <ac:spMk id="12" creationId="{400C5776-6710-4578-81A6-75E383CADCCB}"/>
          </ac:spMkLst>
        </pc:spChg>
        <pc:spChg chg="del">
          <ac:chgData name="Louise Randall" userId="0453d6f7c3c8ab7e" providerId="LiveId" clId="{DE9CB721-73E7-4D65-BD12-6A4107A279FB}" dt="2023-04-14T10:10:37.068" v="24"/>
          <ac:spMkLst>
            <pc:docMk/>
            <pc:sldMk cId="1556479583" sldId="259"/>
            <ac:spMk id="18" creationId="{5E39F2DB-7862-4382-86B8-7D309E4B3666}"/>
          </ac:spMkLst>
        </pc:spChg>
        <pc:spChg chg="del">
          <ac:chgData name="Louise Randall" userId="0453d6f7c3c8ab7e" providerId="LiveId" clId="{DE9CB721-73E7-4D65-BD12-6A4107A279FB}" dt="2023-04-14T10:10:37.068" v="24"/>
          <ac:spMkLst>
            <pc:docMk/>
            <pc:sldMk cId="1556479583" sldId="259"/>
            <ac:spMk id="19" creationId="{B30B727F-99CD-48A5-9962-6F0C0EA62625}"/>
          </ac:spMkLst>
        </pc:spChg>
        <pc:picChg chg="del mod">
          <ac:chgData name="Louise Randall" userId="0453d6f7c3c8ab7e" providerId="LiveId" clId="{DE9CB721-73E7-4D65-BD12-6A4107A279FB}" dt="2023-04-14T10:26:22.393" v="29" actId="478"/>
          <ac:picMkLst>
            <pc:docMk/>
            <pc:sldMk cId="1556479583" sldId="259"/>
            <ac:picMk id="21" creationId="{0CF2CC4D-C05F-4A41-B46E-158A24D06DDD}"/>
          </ac:picMkLst>
        </pc:picChg>
        <pc:cxnChg chg="add">
          <ac:chgData name="Louise Randall" userId="0453d6f7c3c8ab7e" providerId="LiveId" clId="{DE9CB721-73E7-4D65-BD12-6A4107A279FB}" dt="2023-04-14T10:26:34.209" v="30" actId="26606"/>
          <ac:cxnSpMkLst>
            <pc:docMk/>
            <pc:sldMk cId="1556479583" sldId="259"/>
            <ac:cxnSpMk id="14" creationId="{56F20FC1-76E0-42F0-95A5-2DCE9876E1C2}"/>
          </ac:cxnSpMkLst>
        </pc:cxnChg>
        <pc:cxnChg chg="del">
          <ac:chgData name="Louise Randall" userId="0453d6f7c3c8ab7e" providerId="LiveId" clId="{DE9CB721-73E7-4D65-BD12-6A4107A279FB}" dt="2023-04-14T10:10:37.068" v="24"/>
          <ac:cxnSpMkLst>
            <pc:docMk/>
            <pc:sldMk cId="1556479583" sldId="259"/>
            <ac:cxnSpMk id="20" creationId="{2C4AD1A6-4D2B-4BD2-A7D5-B3F27077C471}"/>
          </ac:cxnSpMkLst>
        </pc:cxnChg>
      </pc:sldChg>
      <pc:sldChg chg="modSp add del mod">
        <pc:chgData name="Louise Randall" userId="0453d6f7c3c8ab7e" providerId="LiveId" clId="{DE9CB721-73E7-4D65-BD12-6A4107A279FB}" dt="2023-04-14T13:17:16.271" v="388" actId="2696"/>
        <pc:sldMkLst>
          <pc:docMk/>
          <pc:sldMk cId="3024128897" sldId="260"/>
        </pc:sldMkLst>
        <pc:spChg chg="mod">
          <ac:chgData name="Louise Randall" userId="0453d6f7c3c8ab7e" providerId="LiveId" clId="{DE9CB721-73E7-4D65-BD12-6A4107A279FB}" dt="2023-04-14T10:27:42.854" v="37"/>
          <ac:spMkLst>
            <pc:docMk/>
            <pc:sldMk cId="3024128897" sldId="260"/>
            <ac:spMk id="3" creationId="{BBE09FCB-F34F-16AB-3585-D20A318B6B50}"/>
          </ac:spMkLst>
        </pc:spChg>
      </pc:sldChg>
      <pc:sldChg chg="addSp delSp modSp add del mod">
        <pc:chgData name="Louise Randall" userId="0453d6f7c3c8ab7e" providerId="LiveId" clId="{DE9CB721-73E7-4D65-BD12-6A4107A279FB}" dt="2023-04-14T13:47:01.466" v="872" actId="2696"/>
        <pc:sldMkLst>
          <pc:docMk/>
          <pc:sldMk cId="3259220422" sldId="261"/>
        </pc:sldMkLst>
        <pc:spChg chg="del mod">
          <ac:chgData name="Louise Randall" userId="0453d6f7c3c8ab7e" providerId="LiveId" clId="{DE9CB721-73E7-4D65-BD12-6A4107A279FB}" dt="2023-04-14T13:18:48.277" v="396" actId="478"/>
          <ac:spMkLst>
            <pc:docMk/>
            <pc:sldMk cId="3259220422" sldId="261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45:30.142" v="805" actId="14100"/>
          <ac:spMkLst>
            <pc:docMk/>
            <pc:sldMk cId="3259220422" sldId="261"/>
            <ac:spMk id="3" creationId="{BBE09FCB-F34F-16AB-3585-D20A318B6B50}"/>
          </ac:spMkLst>
        </pc:spChg>
        <pc:spChg chg="add del mod">
          <ac:chgData name="Louise Randall" userId="0453d6f7c3c8ab7e" providerId="LiveId" clId="{DE9CB721-73E7-4D65-BD12-6A4107A279FB}" dt="2023-04-14T13:44:50.394" v="791"/>
          <ac:spMkLst>
            <pc:docMk/>
            <pc:sldMk cId="3259220422" sldId="261"/>
            <ac:spMk id="4" creationId="{DA3A46A2-6A88-DB52-E7BB-C362E0C2B69A}"/>
          </ac:spMkLst>
        </pc:spChg>
        <pc:spChg chg="add mod">
          <ac:chgData name="Louise Randall" userId="0453d6f7c3c8ab7e" providerId="LiveId" clId="{DE9CB721-73E7-4D65-BD12-6A4107A279FB}" dt="2023-04-14T13:45:05.543" v="802"/>
          <ac:spMkLst>
            <pc:docMk/>
            <pc:sldMk cId="3259220422" sldId="261"/>
            <ac:spMk id="6" creationId="{B15864BF-F786-9480-77C0-54118E31DBEF}"/>
          </ac:spMkLst>
        </pc:spChg>
      </pc:sldChg>
      <pc:sldChg chg="modSp add mod">
        <pc:chgData name="Louise Randall" userId="0453d6f7c3c8ab7e" providerId="LiveId" clId="{DE9CB721-73E7-4D65-BD12-6A4107A279FB}" dt="2023-04-14T14:15:21.684" v="1332" actId="14100"/>
        <pc:sldMkLst>
          <pc:docMk/>
          <pc:sldMk cId="4029447091" sldId="262"/>
        </pc:sldMkLst>
        <pc:spChg chg="mod">
          <ac:chgData name="Louise Randall" userId="0453d6f7c3c8ab7e" providerId="LiveId" clId="{DE9CB721-73E7-4D65-BD12-6A4107A279FB}" dt="2023-04-14T14:04:13.517" v="1050" actId="14100"/>
          <ac:spMkLst>
            <pc:docMk/>
            <pc:sldMk cId="4029447091" sldId="262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5:21.684" v="1332" actId="14100"/>
          <ac:spMkLst>
            <pc:docMk/>
            <pc:sldMk cId="4029447091" sldId="262"/>
            <ac:spMk id="3" creationId="{BBE09FCB-F34F-16AB-3585-D20A318B6B50}"/>
          </ac:spMkLst>
        </pc:spChg>
      </pc:sldChg>
      <pc:sldChg chg="modSp add del mod">
        <pc:chgData name="Louise Randall" userId="0453d6f7c3c8ab7e" providerId="LiveId" clId="{DE9CB721-73E7-4D65-BD12-6A4107A279FB}" dt="2023-04-14T13:50:38.104" v="898" actId="2696"/>
        <pc:sldMkLst>
          <pc:docMk/>
          <pc:sldMk cId="2309102910" sldId="263"/>
        </pc:sldMkLst>
        <pc:spChg chg="mod">
          <ac:chgData name="Louise Randall" userId="0453d6f7c3c8ab7e" providerId="LiveId" clId="{DE9CB721-73E7-4D65-BD12-6A4107A279FB}" dt="2023-04-14T10:28:52.435" v="43" actId="27636"/>
          <ac:spMkLst>
            <pc:docMk/>
            <pc:sldMk cId="2309102910" sldId="263"/>
            <ac:spMk id="3" creationId="{BBE09FCB-F34F-16AB-3585-D20A318B6B50}"/>
          </ac:spMkLst>
        </pc:spChg>
      </pc:sldChg>
      <pc:sldChg chg="modSp add del mod">
        <pc:chgData name="Louise Randall" userId="0453d6f7c3c8ab7e" providerId="LiveId" clId="{DE9CB721-73E7-4D65-BD12-6A4107A279FB}" dt="2023-04-14T14:21:36.624" v="1409" actId="2696"/>
        <pc:sldMkLst>
          <pc:docMk/>
          <pc:sldMk cId="3159465033" sldId="264"/>
        </pc:sldMkLst>
        <pc:spChg chg="mod">
          <ac:chgData name="Louise Randall" userId="0453d6f7c3c8ab7e" providerId="LiveId" clId="{DE9CB721-73E7-4D65-BD12-6A4107A279FB}" dt="2023-04-14T10:29:07.104" v="44"/>
          <ac:spMkLst>
            <pc:docMk/>
            <pc:sldMk cId="3159465033" sldId="264"/>
            <ac:spMk id="3" creationId="{BBE09FCB-F34F-16AB-3585-D20A318B6B50}"/>
          </ac:spMkLst>
        </pc:spChg>
      </pc:sldChg>
      <pc:sldChg chg="addSp delSp modSp add mod">
        <pc:chgData name="Louise Randall" userId="0453d6f7c3c8ab7e" providerId="LiveId" clId="{DE9CB721-73E7-4D65-BD12-6A4107A279FB}" dt="2023-04-14T13:03:30.573" v="274" actId="27918"/>
        <pc:sldMkLst>
          <pc:docMk/>
          <pc:sldMk cId="3305573344" sldId="265"/>
        </pc:sldMkLst>
        <pc:spChg chg="del mod">
          <ac:chgData name="Louise Randall" userId="0453d6f7c3c8ab7e" providerId="LiveId" clId="{DE9CB721-73E7-4D65-BD12-6A4107A279FB}" dt="2023-04-14T11:16:33.847" v="193" actId="478"/>
          <ac:spMkLst>
            <pc:docMk/>
            <pc:sldMk cId="3305573344" sldId="265"/>
            <ac:spMk id="2" creationId="{24208153-D872-403B-ADDF-EDB49AE9AF4F}"/>
          </ac:spMkLst>
        </pc:spChg>
        <pc:spChg chg="del mod">
          <ac:chgData name="Louise Randall" userId="0453d6f7c3c8ab7e" providerId="LiveId" clId="{DE9CB721-73E7-4D65-BD12-6A4107A279FB}" dt="2023-04-14T11:16:31.107" v="192" actId="478"/>
          <ac:spMkLst>
            <pc:docMk/>
            <pc:sldMk cId="3305573344" sldId="265"/>
            <ac:spMk id="3" creationId="{BBE09FCB-F34F-16AB-3585-D20A318B6B50}"/>
          </ac:spMkLst>
        </pc:spChg>
        <pc:graphicFrameChg chg="add mod modGraphic">
          <ac:chgData name="Louise Randall" userId="0453d6f7c3c8ab7e" providerId="LiveId" clId="{DE9CB721-73E7-4D65-BD12-6A4107A279FB}" dt="2023-04-14T11:30:32.543" v="233" actId="14100"/>
          <ac:graphicFrameMkLst>
            <pc:docMk/>
            <pc:sldMk cId="3305573344" sldId="265"/>
            <ac:graphicFrameMk id="4" creationId="{AFF30236-3203-55DE-C23C-57E6391D82D9}"/>
          </ac:graphicFrameMkLst>
        </pc:graphicFrameChg>
        <pc:graphicFrameChg chg="add del mod">
          <ac:chgData name="Louise Randall" userId="0453d6f7c3c8ab7e" providerId="LiveId" clId="{DE9CB721-73E7-4D65-BD12-6A4107A279FB}" dt="2023-04-14T11:15:28.558" v="175" actId="21"/>
          <ac:graphicFrameMkLst>
            <pc:docMk/>
            <pc:sldMk cId="3305573344" sldId="265"/>
            <ac:graphicFrameMk id="6" creationId="{A1F98734-0950-9C49-17A8-223E0E8167FC}"/>
          </ac:graphicFrameMkLst>
        </pc:graphicFrameChg>
        <pc:graphicFrameChg chg="add del mod">
          <ac:chgData name="Louise Randall" userId="0453d6f7c3c8ab7e" providerId="LiveId" clId="{DE9CB721-73E7-4D65-BD12-6A4107A279FB}" dt="2023-04-14T11:16:05.589" v="183" actId="478"/>
          <ac:graphicFrameMkLst>
            <pc:docMk/>
            <pc:sldMk cId="3305573344" sldId="265"/>
            <ac:graphicFrameMk id="7" creationId="{47C03D31-548B-82DA-3DD5-AC92D688BAC3}"/>
          </ac:graphicFrameMkLst>
        </pc:graphicFrameChg>
        <pc:graphicFrameChg chg="add mod">
          <ac:chgData name="Louise Randall" userId="0453d6f7c3c8ab7e" providerId="LiveId" clId="{DE9CB721-73E7-4D65-BD12-6A4107A279FB}" dt="2023-04-14T11:30:37.007" v="234" actId="14100"/>
          <ac:graphicFrameMkLst>
            <pc:docMk/>
            <pc:sldMk cId="3305573344" sldId="265"/>
            <ac:graphicFrameMk id="8" creationId="{E627615B-C487-713C-1AD8-CCAA58061BEF}"/>
          </ac:graphicFrameMkLst>
        </pc:graphicFrameChg>
        <pc:picChg chg="mod">
          <ac:chgData name="Louise Randall" userId="0453d6f7c3c8ab7e" providerId="LiveId" clId="{DE9CB721-73E7-4D65-BD12-6A4107A279FB}" dt="2023-04-14T10:52:15.557" v="164" actId="14100"/>
          <ac:picMkLst>
            <pc:docMk/>
            <pc:sldMk cId="3305573344" sldId="265"/>
            <ac:picMk id="5" creationId="{6DF0E0C0-3592-56D4-DA47-E548E98EB191}"/>
          </ac:picMkLst>
        </pc:picChg>
      </pc:sldChg>
      <pc:sldChg chg="modSp add del mod">
        <pc:chgData name="Louise Randall" userId="0453d6f7c3c8ab7e" providerId="LiveId" clId="{DE9CB721-73E7-4D65-BD12-6A4107A279FB}" dt="2023-04-14T14:21:13.380" v="1408" actId="2696"/>
        <pc:sldMkLst>
          <pc:docMk/>
          <pc:sldMk cId="3378909132" sldId="266"/>
        </pc:sldMkLst>
        <pc:spChg chg="mod">
          <ac:chgData name="Louise Randall" userId="0453d6f7c3c8ab7e" providerId="LiveId" clId="{DE9CB721-73E7-4D65-BD12-6A4107A279FB}" dt="2023-04-14T10:50:37.843" v="163" actId="122"/>
          <ac:spMkLst>
            <pc:docMk/>
            <pc:sldMk cId="3378909132" sldId="266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3:51:23.809" v="899" actId="21"/>
          <ac:spMkLst>
            <pc:docMk/>
            <pc:sldMk cId="3378909132" sldId="266"/>
            <ac:spMk id="3" creationId="{BBE09FCB-F34F-16AB-3585-D20A318B6B50}"/>
          </ac:spMkLst>
        </pc:spChg>
      </pc:sldChg>
      <pc:sldChg chg="addSp delSp modSp add mod">
        <pc:chgData name="Louise Randall" userId="0453d6f7c3c8ab7e" providerId="LiveId" clId="{DE9CB721-73E7-4D65-BD12-6A4107A279FB}" dt="2023-04-14T11:29:44.372" v="231" actId="14100"/>
        <pc:sldMkLst>
          <pc:docMk/>
          <pc:sldMk cId="2548397410" sldId="267"/>
        </pc:sldMkLst>
        <pc:graphicFrameChg chg="add mod">
          <ac:chgData name="Louise Randall" userId="0453d6f7c3c8ab7e" providerId="LiveId" clId="{DE9CB721-73E7-4D65-BD12-6A4107A279FB}" dt="2023-04-14T11:29:03.308" v="226" actId="1076"/>
          <ac:graphicFrameMkLst>
            <pc:docMk/>
            <pc:sldMk cId="2548397410" sldId="267"/>
            <ac:graphicFrameMk id="2" creationId="{37CA204F-CCDF-9481-8063-FA5A58E56C84}"/>
          </ac:graphicFrameMkLst>
        </pc:graphicFrameChg>
        <pc:graphicFrameChg chg="add mod">
          <ac:chgData name="Louise Randall" userId="0453d6f7c3c8ab7e" providerId="LiveId" clId="{DE9CB721-73E7-4D65-BD12-6A4107A279FB}" dt="2023-04-14T11:29:44.372" v="231" actId="14100"/>
          <ac:graphicFrameMkLst>
            <pc:docMk/>
            <pc:sldMk cId="2548397410" sldId="267"/>
            <ac:graphicFrameMk id="3" creationId="{9075C882-2EC6-0909-FE13-97BA1E655011}"/>
          </ac:graphicFrameMkLst>
        </pc:graphicFrameChg>
        <pc:graphicFrameChg chg="del">
          <ac:chgData name="Louise Randall" userId="0453d6f7c3c8ab7e" providerId="LiveId" clId="{DE9CB721-73E7-4D65-BD12-6A4107A279FB}" dt="2023-04-14T11:28:47.636" v="224" actId="478"/>
          <ac:graphicFrameMkLst>
            <pc:docMk/>
            <pc:sldMk cId="2548397410" sldId="267"/>
            <ac:graphicFrameMk id="4" creationId="{AFF30236-3203-55DE-C23C-57E6391D82D9}"/>
          </ac:graphicFrameMkLst>
        </pc:graphicFrameChg>
        <pc:graphicFrameChg chg="del">
          <ac:chgData name="Louise Randall" userId="0453d6f7c3c8ab7e" providerId="LiveId" clId="{DE9CB721-73E7-4D65-BD12-6A4107A279FB}" dt="2023-04-14T11:29:24.078" v="227" actId="478"/>
          <ac:graphicFrameMkLst>
            <pc:docMk/>
            <pc:sldMk cId="2548397410" sldId="267"/>
            <ac:graphicFrameMk id="8" creationId="{E627615B-C487-713C-1AD8-CCAA58061BEF}"/>
          </ac:graphicFrameMkLst>
        </pc:graphicFrameChg>
      </pc:sldChg>
      <pc:sldChg chg="addSp delSp modSp add mod">
        <pc:chgData name="Louise Randall" userId="0453d6f7c3c8ab7e" providerId="LiveId" clId="{DE9CB721-73E7-4D65-BD12-6A4107A279FB}" dt="2023-04-14T13:48:12.039" v="878" actId="27636"/>
        <pc:sldMkLst>
          <pc:docMk/>
          <pc:sldMk cId="874661607" sldId="268"/>
        </pc:sldMkLst>
        <pc:spChg chg="add mod">
          <ac:chgData name="Louise Randall" userId="0453d6f7c3c8ab7e" providerId="LiveId" clId="{DE9CB721-73E7-4D65-BD12-6A4107A279FB}" dt="2023-04-14T13:48:04.690" v="876" actId="255"/>
          <ac:spMkLst>
            <pc:docMk/>
            <pc:sldMk cId="874661607" sldId="268"/>
            <ac:spMk id="11" creationId="{7FE04090-4FAB-FB4C-3891-F22EDB7A63FD}"/>
          </ac:spMkLst>
        </pc:spChg>
        <pc:spChg chg="add mod">
          <ac:chgData name="Louise Randall" userId="0453d6f7c3c8ab7e" providerId="LiveId" clId="{DE9CB721-73E7-4D65-BD12-6A4107A279FB}" dt="2023-04-14T13:48:12.039" v="878" actId="27636"/>
          <ac:spMkLst>
            <pc:docMk/>
            <pc:sldMk cId="874661607" sldId="268"/>
            <ac:spMk id="12" creationId="{2E3B9BDA-0B39-A4A4-30E4-FBBEC548A9A4}"/>
          </ac:spMkLst>
        </pc:spChg>
        <pc:graphicFrameChg chg="del">
          <ac:chgData name="Louise Randall" userId="0453d6f7c3c8ab7e" providerId="LiveId" clId="{DE9CB721-73E7-4D65-BD12-6A4107A279FB}" dt="2023-04-14T11:36:49.661" v="236" actId="478"/>
          <ac:graphicFrameMkLst>
            <pc:docMk/>
            <pc:sldMk cId="874661607" sldId="268"/>
            <ac:graphicFrameMk id="2" creationId="{37CA204F-CCDF-9481-8063-FA5A58E56C84}"/>
          </ac:graphicFrameMkLst>
        </pc:graphicFrameChg>
        <pc:graphicFrameChg chg="del">
          <ac:chgData name="Louise Randall" userId="0453d6f7c3c8ab7e" providerId="LiveId" clId="{DE9CB721-73E7-4D65-BD12-6A4107A279FB}" dt="2023-04-14T11:37:06.574" v="239" actId="478"/>
          <ac:graphicFrameMkLst>
            <pc:docMk/>
            <pc:sldMk cId="874661607" sldId="268"/>
            <ac:graphicFrameMk id="3" creationId="{9075C882-2EC6-0909-FE13-97BA1E655011}"/>
          </ac:graphicFrameMkLst>
        </pc:graphicFrameChg>
        <pc:graphicFrameChg chg="add del mod modGraphic">
          <ac:chgData name="Louise Randall" userId="0453d6f7c3c8ab7e" providerId="LiveId" clId="{DE9CB721-73E7-4D65-BD12-6A4107A279FB}" dt="2023-04-14T11:39:05.132" v="250" actId="478"/>
          <ac:graphicFrameMkLst>
            <pc:docMk/>
            <pc:sldMk cId="874661607" sldId="268"/>
            <ac:graphicFrameMk id="4" creationId="{594DA90B-DCA2-1FDB-6D2D-96D9BCE07C86}"/>
          </ac:graphicFrameMkLst>
        </pc:graphicFrameChg>
        <pc:graphicFrameChg chg="add del mod">
          <ac:chgData name="Louise Randall" userId="0453d6f7c3c8ab7e" providerId="LiveId" clId="{DE9CB721-73E7-4D65-BD12-6A4107A279FB}" dt="2023-04-14T12:51:41.561" v="261" actId="478"/>
          <ac:graphicFrameMkLst>
            <pc:docMk/>
            <pc:sldMk cId="874661607" sldId="268"/>
            <ac:graphicFrameMk id="6" creationId="{F6E57337-8B1D-7174-BD83-72021A635D4E}"/>
          </ac:graphicFrameMkLst>
        </pc:graphicFrameChg>
        <pc:graphicFrameChg chg="add del mod modGraphic">
          <ac:chgData name="Louise Randall" userId="0453d6f7c3c8ab7e" providerId="LiveId" clId="{DE9CB721-73E7-4D65-BD12-6A4107A279FB}" dt="2023-04-14T12:51:25.983" v="258" actId="478"/>
          <ac:graphicFrameMkLst>
            <pc:docMk/>
            <pc:sldMk cId="874661607" sldId="268"/>
            <ac:graphicFrameMk id="7" creationId="{24C05A59-E8BE-A1EF-C8BC-2C3DB80B0307}"/>
          </ac:graphicFrameMkLst>
        </pc:graphicFrameChg>
        <pc:graphicFrameChg chg="add del mod">
          <ac:chgData name="Louise Randall" userId="0453d6f7c3c8ab7e" providerId="LiveId" clId="{DE9CB721-73E7-4D65-BD12-6A4107A279FB}" dt="2023-04-14T12:56:52.648" v="265" actId="478"/>
          <ac:graphicFrameMkLst>
            <pc:docMk/>
            <pc:sldMk cId="874661607" sldId="268"/>
            <ac:graphicFrameMk id="8" creationId="{5DD945A8-B331-4904-9E29-FCAB555E559B}"/>
          </ac:graphicFrameMkLst>
        </pc:graphicFrameChg>
        <pc:graphicFrameChg chg="add del mod">
          <ac:chgData name="Louise Randall" userId="0453d6f7c3c8ab7e" providerId="LiveId" clId="{DE9CB721-73E7-4D65-BD12-6A4107A279FB}" dt="2023-04-14T13:04:35.694" v="277" actId="478"/>
          <ac:graphicFrameMkLst>
            <pc:docMk/>
            <pc:sldMk cId="874661607" sldId="268"/>
            <ac:graphicFrameMk id="9" creationId="{47CD4056-B85B-355B-C3A4-521D029C8B71}"/>
          </ac:graphicFrameMkLst>
        </pc:graphicFrameChg>
        <pc:graphicFrameChg chg="add del mod modGraphic">
          <ac:chgData name="Louise Randall" userId="0453d6f7c3c8ab7e" providerId="LiveId" clId="{DE9CB721-73E7-4D65-BD12-6A4107A279FB}" dt="2023-04-14T13:04:27.694" v="276" actId="478"/>
          <ac:graphicFrameMkLst>
            <pc:docMk/>
            <pc:sldMk cId="874661607" sldId="268"/>
            <ac:graphicFrameMk id="10" creationId="{2B8D9256-4726-F021-96AB-473AA7047EB7}"/>
          </ac:graphicFrameMkLst>
        </pc:graphicFrameChg>
      </pc:sldChg>
      <pc:sldChg chg="add">
        <pc:chgData name="Louise Randall" userId="0453d6f7c3c8ab7e" providerId="LiveId" clId="{DE9CB721-73E7-4D65-BD12-6A4107A279FB}" dt="2023-04-14T12:51:21.196" v="257" actId="2890"/>
        <pc:sldMkLst>
          <pc:docMk/>
          <pc:sldMk cId="3790638084" sldId="269"/>
        </pc:sldMkLst>
      </pc:sldChg>
      <pc:sldChg chg="add">
        <pc:chgData name="Louise Randall" userId="0453d6f7c3c8ab7e" providerId="LiveId" clId="{DE9CB721-73E7-4D65-BD12-6A4107A279FB}" dt="2023-04-14T13:03:30.577" v="275" actId="2890"/>
        <pc:sldMkLst>
          <pc:docMk/>
          <pc:sldMk cId="913369709" sldId="270"/>
        </pc:sldMkLst>
      </pc:sldChg>
      <pc:sldChg chg="modSp add mod">
        <pc:chgData name="Louise Randall" userId="0453d6f7c3c8ab7e" providerId="LiveId" clId="{DE9CB721-73E7-4D65-BD12-6A4107A279FB}" dt="2023-04-14T13:48:56.241" v="890" actId="27636"/>
        <pc:sldMkLst>
          <pc:docMk/>
          <pc:sldMk cId="4238459272" sldId="271"/>
        </pc:sldMkLst>
        <pc:spChg chg="mod">
          <ac:chgData name="Louise Randall" userId="0453d6f7c3c8ab7e" providerId="LiveId" clId="{DE9CB721-73E7-4D65-BD12-6A4107A279FB}" dt="2023-04-14T13:48:56.241" v="890" actId="27636"/>
          <ac:spMkLst>
            <pc:docMk/>
            <pc:sldMk cId="4238459272" sldId="271"/>
            <ac:spMk id="11" creationId="{7FE04090-4FAB-FB4C-3891-F22EDB7A63FD}"/>
          </ac:spMkLst>
        </pc:spChg>
        <pc:spChg chg="mod">
          <ac:chgData name="Louise Randall" userId="0453d6f7c3c8ab7e" providerId="LiveId" clId="{DE9CB721-73E7-4D65-BD12-6A4107A279FB}" dt="2023-04-14T13:48:31.658" v="880" actId="255"/>
          <ac:spMkLst>
            <pc:docMk/>
            <pc:sldMk cId="4238459272" sldId="271"/>
            <ac:spMk id="12" creationId="{2E3B9BDA-0B39-A4A4-30E4-FBBEC548A9A4}"/>
          </ac:spMkLst>
        </pc:spChg>
      </pc:sldChg>
      <pc:sldChg chg="modSp add mod ord">
        <pc:chgData name="Louise Randall" userId="0453d6f7c3c8ab7e" providerId="LiveId" clId="{DE9CB721-73E7-4D65-BD12-6A4107A279FB}" dt="2023-04-14T13:53:10.452" v="952" actId="27636"/>
        <pc:sldMkLst>
          <pc:docMk/>
          <pc:sldMk cId="3320628718" sldId="272"/>
        </pc:sldMkLst>
        <pc:spChg chg="mod">
          <ac:chgData name="Louise Randall" userId="0453d6f7c3c8ab7e" providerId="LiveId" clId="{DE9CB721-73E7-4D65-BD12-6A4107A279FB}" dt="2023-04-14T13:53:10.452" v="952" actId="27636"/>
          <ac:spMkLst>
            <pc:docMk/>
            <pc:sldMk cId="3320628718" sldId="272"/>
            <ac:spMk id="11" creationId="{7FE04090-4FAB-FB4C-3891-F22EDB7A63FD}"/>
          </ac:spMkLst>
        </pc:spChg>
        <pc:spChg chg="mod">
          <ac:chgData name="Louise Randall" userId="0453d6f7c3c8ab7e" providerId="LiveId" clId="{DE9CB721-73E7-4D65-BD12-6A4107A279FB}" dt="2023-04-14T13:49:17.245" v="892" actId="255"/>
          <ac:spMkLst>
            <pc:docMk/>
            <pc:sldMk cId="3320628718" sldId="272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DE9CB721-73E7-4D65-BD12-6A4107A279FB}" dt="2023-04-14T14:17:18.837" v="1376" actId="14100"/>
        <pc:sldMkLst>
          <pc:docMk/>
          <pc:sldMk cId="289320229" sldId="273"/>
        </pc:sldMkLst>
        <pc:spChg chg="mod">
          <ac:chgData name="Louise Randall" userId="0453d6f7c3c8ab7e" providerId="LiveId" clId="{DE9CB721-73E7-4D65-BD12-6A4107A279FB}" dt="2023-04-14T14:00:49.737" v="1028" actId="14100"/>
          <ac:spMkLst>
            <pc:docMk/>
            <pc:sldMk cId="289320229" sldId="273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7:18.837" v="1376" actId="14100"/>
          <ac:spMkLst>
            <pc:docMk/>
            <pc:sldMk cId="289320229" sldId="273"/>
            <ac:spMk id="3" creationId="{BBE09FCB-F34F-16AB-3585-D20A318B6B50}"/>
          </ac:spMkLst>
        </pc:spChg>
      </pc:sldChg>
      <pc:sldChg chg="modSp add mod">
        <pc:chgData name="Louise Randall" userId="0453d6f7c3c8ab7e" providerId="LiveId" clId="{DE9CB721-73E7-4D65-BD12-6A4107A279FB}" dt="2023-04-14T14:19:00.793" v="1395" actId="14100"/>
        <pc:sldMkLst>
          <pc:docMk/>
          <pc:sldMk cId="2675293474" sldId="274"/>
        </pc:sldMkLst>
        <pc:spChg chg="mod">
          <ac:chgData name="Louise Randall" userId="0453d6f7c3c8ab7e" providerId="LiveId" clId="{DE9CB721-73E7-4D65-BD12-6A4107A279FB}" dt="2023-04-14T14:07:29.073" v="1100" actId="20577"/>
          <ac:spMkLst>
            <pc:docMk/>
            <pc:sldMk cId="2675293474" sldId="274"/>
            <ac:spMk id="2" creationId="{24208153-D872-403B-ADDF-EDB49AE9AF4F}"/>
          </ac:spMkLst>
        </pc:spChg>
        <pc:spChg chg="mod">
          <ac:chgData name="Louise Randall" userId="0453d6f7c3c8ab7e" providerId="LiveId" clId="{DE9CB721-73E7-4D65-BD12-6A4107A279FB}" dt="2023-04-14T14:19:00.793" v="1395" actId="14100"/>
          <ac:spMkLst>
            <pc:docMk/>
            <pc:sldMk cId="2675293474" sldId="274"/>
            <ac:spMk id="3" creationId="{BBE09FCB-F34F-16AB-3585-D20A318B6B50}"/>
          </ac:spMkLst>
        </pc:spChg>
      </pc:sldChg>
      <pc:sldChg chg="del delDesignElem">
        <pc:chgData name="Louise Randall" userId="0453d6f7c3c8ab7e" providerId="LiveId" clId="{DE9CB721-73E7-4D65-BD12-6A4107A279FB}" dt="2023-04-14T14:21:10.024" v="1407" actId="2696"/>
        <pc:sldMkLst>
          <pc:docMk/>
          <pc:sldMk cId="296509046" sldId="275"/>
        </pc:sldMkLst>
      </pc:sldChg>
      <pc:sldChg chg="add del">
        <pc:chgData name="Louise Randall" userId="0453d6f7c3c8ab7e" providerId="LiveId" clId="{DE9CB721-73E7-4D65-BD12-6A4107A279FB}" dt="2023-04-14T14:19:21.431" v="1397" actId="2696"/>
        <pc:sldMkLst>
          <pc:docMk/>
          <pc:sldMk cId="2875808089" sldId="275"/>
        </pc:sldMkLst>
      </pc:sldChg>
      <pc:sldChg chg="modSp add mod ord">
        <pc:chgData name="Louise Randall" userId="0453d6f7c3c8ab7e" providerId="LiveId" clId="{DE9CB721-73E7-4D65-BD12-6A4107A279FB}" dt="2023-04-14T14:21:03.946" v="1406" actId="20577"/>
        <pc:sldMkLst>
          <pc:docMk/>
          <pc:sldMk cId="3477881664" sldId="276"/>
        </pc:sldMkLst>
        <pc:spChg chg="mod">
          <ac:chgData name="Louise Randall" userId="0453d6f7c3c8ab7e" providerId="LiveId" clId="{DE9CB721-73E7-4D65-BD12-6A4107A279FB}" dt="2023-04-14T14:21:03.946" v="1406" actId="20577"/>
          <ac:spMkLst>
            <pc:docMk/>
            <pc:sldMk cId="3477881664" sldId="276"/>
            <ac:spMk id="2" creationId="{24208153-D872-403B-ADDF-EDB49AE9AF4F}"/>
          </ac:spMkLst>
        </pc:spChg>
      </pc:sldChg>
    </pc:docChg>
  </pc:docChgLst>
  <pc:docChgLst>
    <pc:chgData name="Louise Randall" userId="0453d6f7c3c8ab7e" providerId="LiveId" clId="{201905B9-27D2-4027-ACD0-01F3AAF29340}"/>
    <pc:docChg chg="custSel addSld delSld modSld sldOrd">
      <pc:chgData name="Louise Randall" userId="0453d6f7c3c8ab7e" providerId="LiveId" clId="{201905B9-27D2-4027-ACD0-01F3AAF29340}" dt="2023-04-17T12:12:08.712" v="840" actId="6549"/>
      <pc:docMkLst>
        <pc:docMk/>
      </pc:docMkLst>
      <pc:sldChg chg="modSp del mod">
        <pc:chgData name="Louise Randall" userId="0453d6f7c3c8ab7e" providerId="LiveId" clId="{201905B9-27D2-4027-ACD0-01F3AAF29340}" dt="2023-04-17T11:54:21.969" v="25" actId="2696"/>
        <pc:sldMkLst>
          <pc:docMk/>
          <pc:sldMk cId="4029447091" sldId="262"/>
        </pc:sldMkLst>
        <pc:spChg chg="mod">
          <ac:chgData name="Louise Randall" userId="0453d6f7c3c8ab7e" providerId="LiveId" clId="{201905B9-27D2-4027-ACD0-01F3AAF29340}" dt="2023-04-17T11:52:01.896" v="10" actId="20577"/>
          <ac:spMkLst>
            <pc:docMk/>
            <pc:sldMk cId="4029447091" sldId="262"/>
            <ac:spMk id="2" creationId="{24208153-D872-403B-ADDF-EDB49AE9AF4F}"/>
          </ac:spMkLst>
        </pc:spChg>
        <pc:spChg chg="mod">
          <ac:chgData name="Louise Randall" userId="0453d6f7c3c8ab7e" providerId="LiveId" clId="{201905B9-27D2-4027-ACD0-01F3AAF29340}" dt="2023-04-17T11:52:37.936" v="16" actId="14100"/>
          <ac:spMkLst>
            <pc:docMk/>
            <pc:sldMk cId="4029447091" sldId="262"/>
            <ac:spMk id="3" creationId="{BBE09FCB-F34F-16AB-3585-D20A318B6B50}"/>
          </ac:spMkLst>
        </pc:spChg>
      </pc:sldChg>
      <pc:sldChg chg="del">
        <pc:chgData name="Louise Randall" userId="0453d6f7c3c8ab7e" providerId="LiveId" clId="{201905B9-27D2-4027-ACD0-01F3AAF29340}" dt="2023-04-17T11:57:50.622" v="90" actId="2696"/>
        <pc:sldMkLst>
          <pc:docMk/>
          <pc:sldMk cId="3305573344" sldId="265"/>
        </pc:sldMkLst>
      </pc:sldChg>
      <pc:sldChg chg="modSp mod ord">
        <pc:chgData name="Louise Randall" userId="0453d6f7c3c8ab7e" providerId="LiveId" clId="{201905B9-27D2-4027-ACD0-01F3AAF29340}" dt="2023-04-17T12:12:08.712" v="840" actId="6549"/>
        <pc:sldMkLst>
          <pc:docMk/>
          <pc:sldMk cId="874661607" sldId="268"/>
        </pc:sldMkLst>
        <pc:spChg chg="mod">
          <ac:chgData name="Louise Randall" userId="0453d6f7c3c8ab7e" providerId="LiveId" clId="{201905B9-27D2-4027-ACD0-01F3AAF29340}" dt="2023-04-17T12:12:08.712" v="840" actId="6549"/>
          <ac:spMkLst>
            <pc:docMk/>
            <pc:sldMk cId="874661607" sldId="268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2:11:47.119" v="835" actId="14100"/>
          <ac:spMkLst>
            <pc:docMk/>
            <pc:sldMk cId="874661607" sldId="268"/>
            <ac:spMk id="12" creationId="{2E3B9BDA-0B39-A4A4-30E4-FBBEC548A9A4}"/>
          </ac:spMkLst>
        </pc:spChg>
      </pc:sldChg>
      <pc:sldChg chg="modSp del mod">
        <pc:chgData name="Louise Randall" userId="0453d6f7c3c8ab7e" providerId="LiveId" clId="{201905B9-27D2-4027-ACD0-01F3AAF29340}" dt="2023-04-17T11:54:56.630" v="29" actId="2696"/>
        <pc:sldMkLst>
          <pc:docMk/>
          <pc:sldMk cId="289320229" sldId="273"/>
        </pc:sldMkLst>
        <pc:spChg chg="mod">
          <ac:chgData name="Louise Randall" userId="0453d6f7c3c8ab7e" providerId="LiveId" clId="{201905B9-27D2-4027-ACD0-01F3AAF29340}" dt="2023-04-17T11:52:11.629" v="12" actId="14100"/>
          <ac:spMkLst>
            <pc:docMk/>
            <pc:sldMk cId="289320229" sldId="273"/>
            <ac:spMk id="2" creationId="{24208153-D872-403B-ADDF-EDB49AE9AF4F}"/>
          </ac:spMkLst>
        </pc:spChg>
        <pc:spChg chg="mod">
          <ac:chgData name="Louise Randall" userId="0453d6f7c3c8ab7e" providerId="LiveId" clId="{201905B9-27D2-4027-ACD0-01F3AAF29340}" dt="2023-04-17T11:52:45.260" v="17" actId="14100"/>
          <ac:spMkLst>
            <pc:docMk/>
            <pc:sldMk cId="289320229" sldId="273"/>
            <ac:spMk id="3" creationId="{BBE09FCB-F34F-16AB-3585-D20A318B6B50}"/>
          </ac:spMkLst>
        </pc:spChg>
      </pc:sldChg>
      <pc:sldChg chg="modSp del mod">
        <pc:chgData name="Louise Randall" userId="0453d6f7c3c8ab7e" providerId="LiveId" clId="{201905B9-27D2-4027-ACD0-01F3AAF29340}" dt="2023-04-17T11:55:49.897" v="77" actId="2696"/>
        <pc:sldMkLst>
          <pc:docMk/>
          <pc:sldMk cId="2675293474" sldId="274"/>
        </pc:sldMkLst>
        <pc:spChg chg="mod">
          <ac:chgData name="Louise Randall" userId="0453d6f7c3c8ab7e" providerId="LiveId" clId="{201905B9-27D2-4027-ACD0-01F3AAF29340}" dt="2023-04-17T11:52:54.463" v="18" actId="14100"/>
          <ac:spMkLst>
            <pc:docMk/>
            <pc:sldMk cId="2675293474" sldId="274"/>
            <ac:spMk id="3" creationId="{BBE09FCB-F34F-16AB-3585-D20A318B6B50}"/>
          </ac:spMkLst>
        </pc:spChg>
      </pc:sldChg>
      <pc:sldChg chg="modSp add mod">
        <pc:chgData name="Louise Randall" userId="0453d6f7c3c8ab7e" providerId="LiveId" clId="{201905B9-27D2-4027-ACD0-01F3AAF29340}" dt="2023-04-17T11:54:08.110" v="24"/>
        <pc:sldMkLst>
          <pc:docMk/>
          <pc:sldMk cId="2457161347" sldId="277"/>
        </pc:sldMkLst>
        <pc:spChg chg="mod">
          <ac:chgData name="Louise Randall" userId="0453d6f7c3c8ab7e" providerId="LiveId" clId="{201905B9-27D2-4027-ACD0-01F3AAF29340}" dt="2023-04-17T11:54:08.110" v="24"/>
          <ac:spMkLst>
            <pc:docMk/>
            <pc:sldMk cId="2457161347" sldId="277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3:52.507" v="23" actId="27636"/>
          <ac:spMkLst>
            <pc:docMk/>
            <pc:sldMk cId="2457161347" sldId="277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201905B9-27D2-4027-ACD0-01F3AAF29340}" dt="2023-04-17T11:54:47.623" v="28"/>
        <pc:sldMkLst>
          <pc:docMk/>
          <pc:sldMk cId="3379318615" sldId="278"/>
        </pc:sldMkLst>
        <pc:spChg chg="mod">
          <ac:chgData name="Louise Randall" userId="0453d6f7c3c8ab7e" providerId="LiveId" clId="{201905B9-27D2-4027-ACD0-01F3AAF29340}" dt="2023-04-17T11:54:47.623" v="28"/>
          <ac:spMkLst>
            <pc:docMk/>
            <pc:sldMk cId="3379318615" sldId="278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4:34.865" v="27" actId="27636"/>
          <ac:spMkLst>
            <pc:docMk/>
            <pc:sldMk cId="3379318615" sldId="278"/>
            <ac:spMk id="12" creationId="{2E3B9BDA-0B39-A4A4-30E4-FBBEC548A9A4}"/>
          </ac:spMkLst>
        </pc:spChg>
      </pc:sldChg>
      <pc:sldChg chg="modSp add mod">
        <pc:chgData name="Louise Randall" userId="0453d6f7c3c8ab7e" providerId="LiveId" clId="{201905B9-27D2-4027-ACD0-01F3AAF29340}" dt="2023-04-17T11:56:42.251" v="88" actId="403"/>
        <pc:sldMkLst>
          <pc:docMk/>
          <pc:sldMk cId="1193319305" sldId="279"/>
        </pc:sldMkLst>
        <pc:spChg chg="mod">
          <ac:chgData name="Louise Randall" userId="0453d6f7c3c8ab7e" providerId="LiveId" clId="{201905B9-27D2-4027-ACD0-01F3AAF29340}" dt="2023-04-17T11:56:42.251" v="88" actId="403"/>
          <ac:spMkLst>
            <pc:docMk/>
            <pc:sldMk cId="1193319305" sldId="279"/>
            <ac:spMk id="11" creationId="{7FE04090-4FAB-FB4C-3891-F22EDB7A63FD}"/>
          </ac:spMkLst>
        </pc:spChg>
        <pc:spChg chg="mod">
          <ac:chgData name="Louise Randall" userId="0453d6f7c3c8ab7e" providerId="LiveId" clId="{201905B9-27D2-4027-ACD0-01F3AAF29340}" dt="2023-04-17T11:56:18.884" v="83" actId="14100"/>
          <ac:spMkLst>
            <pc:docMk/>
            <pc:sldMk cId="1193319305" sldId="279"/>
            <ac:spMk id="12" creationId="{2E3B9BDA-0B39-A4A4-30E4-FBBEC548A9A4}"/>
          </ac:spMkLst>
        </pc:spChg>
      </pc:sldChg>
      <pc:sldChg chg="add">
        <pc:chgData name="Louise Randall" userId="0453d6f7c3c8ab7e" providerId="LiveId" clId="{201905B9-27D2-4027-ACD0-01F3AAF29340}" dt="2023-04-17T11:57:36.002" v="89" actId="2890"/>
        <pc:sldMkLst>
          <pc:docMk/>
          <pc:sldMk cId="1212462541" sldId="280"/>
        </pc:sldMkLst>
      </pc:sldChg>
      <pc:sldChg chg="add">
        <pc:chgData name="Louise Randall" userId="0453d6f7c3c8ab7e" providerId="LiveId" clId="{201905B9-27D2-4027-ACD0-01F3AAF29340}" dt="2023-04-17T11:57:55.063" v="91" actId="2890"/>
        <pc:sldMkLst>
          <pc:docMk/>
          <pc:sldMk cId="2898717320" sldId="2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ek\Dropbox\HI%20TECH%20PLUS\Week%203\Task%205%2014.04.23\clean_data_helpdesk_tickets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ek\Dropbox\HI%20TECH%20PLUS\Week%203\Task%205%2014.04.23\clean_data_helpdesk_tickets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ek\Dropbox\HI%20TECH%20PLUS\Week%203\Task%205%2014.04.23\clean_data_helpdesk_tickets%20v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ek\Dropbox\HI%20TECH%20PLUS\Week%203\Task%205%2014.04.23\clean_data_helpdesk_tickets%20v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Emergency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Internal Technical Department</c:v>
              </c:pt>
              <c:pt idx="1">
                <c:v>SAP JDE Support Department</c:v>
              </c:pt>
            </c:strLit>
          </c:cat>
          <c:val>
            <c:numLit>
              <c:formatCode>General</c:formatCode>
              <c:ptCount val="2"/>
              <c:pt idx="0">
                <c:v>7</c:v>
              </c:pt>
              <c:pt idx="1">
                <c:v>43</c:v>
              </c:pt>
            </c:numLit>
          </c:val>
          <c:extLst>
            <c:ext xmlns:c16="http://schemas.microsoft.com/office/drawing/2014/chart" uri="{C3380CC4-5D6E-409C-BE32-E72D297353CC}">
              <c16:uniqueId val="{00000000-53D6-4B63-B37A-6730AB2259D3}"/>
            </c:ext>
          </c:extLst>
        </c:ser>
        <c:ser>
          <c:idx val="1"/>
          <c:order val="1"/>
          <c:tx>
            <c:v>Sum of High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Internal Technical Department</c:v>
              </c:pt>
              <c:pt idx="1">
                <c:v>SAP JDE Support Department</c:v>
              </c:pt>
            </c:strLit>
          </c:cat>
          <c:val>
            <c:numLit>
              <c:formatCode>General</c:formatCode>
              <c:ptCount val="2"/>
              <c:pt idx="0">
                <c:v>15</c:v>
              </c:pt>
              <c:pt idx="1">
                <c:v>96</c:v>
              </c:pt>
            </c:numLit>
          </c:val>
          <c:extLst>
            <c:ext xmlns:c16="http://schemas.microsoft.com/office/drawing/2014/chart" uri="{C3380CC4-5D6E-409C-BE32-E72D297353CC}">
              <c16:uniqueId val="{00000001-53D6-4B63-B37A-6730AB2259D3}"/>
            </c:ext>
          </c:extLst>
        </c:ser>
        <c:ser>
          <c:idx val="2"/>
          <c:order val="2"/>
          <c:tx>
            <c:v>Sum of Normal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Internal Technical Department</c:v>
              </c:pt>
              <c:pt idx="1">
                <c:v>SAP JDE Support Department</c:v>
              </c:pt>
            </c:strLit>
          </c:cat>
          <c:val>
            <c:numLit>
              <c:formatCode>General</c:formatCode>
              <c:ptCount val="2"/>
              <c:pt idx="0">
                <c:v>68</c:v>
              </c:pt>
              <c:pt idx="1">
                <c:v>272</c:v>
              </c:pt>
            </c:numLit>
          </c:val>
          <c:extLst>
            <c:ext xmlns:c16="http://schemas.microsoft.com/office/drawing/2014/chart" uri="{C3380CC4-5D6E-409C-BE32-E72D297353CC}">
              <c16:uniqueId val="{00000002-53D6-4B63-B37A-6730AB2259D3}"/>
            </c:ext>
          </c:extLst>
        </c:ser>
        <c:ser>
          <c:idx val="3"/>
          <c:order val="3"/>
          <c:tx>
            <c:v>Sum of Low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Internal Technical Department</c:v>
              </c:pt>
              <c:pt idx="1">
                <c:v>SAP JDE Support Department</c:v>
              </c:pt>
            </c:strLit>
          </c:cat>
          <c:val>
            <c:numLit>
              <c:formatCode>General</c:formatCode>
              <c:ptCount val="2"/>
              <c:pt idx="0">
                <c:v>3</c:v>
              </c:pt>
              <c:pt idx="1">
                <c:v>29</c:v>
              </c:pt>
            </c:numLit>
          </c:val>
          <c:extLst>
            <c:ext xmlns:c16="http://schemas.microsoft.com/office/drawing/2014/chart" uri="{C3380CC4-5D6E-409C-BE32-E72D297353CC}">
              <c16:uniqueId val="{00000003-53D6-4B63-B37A-6730AB225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545040"/>
        <c:axId val="700555600"/>
      </c:barChart>
      <c:catAx>
        <c:axId val="70054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555600"/>
        <c:crosses val="autoZero"/>
        <c:auto val="1"/>
        <c:lblAlgn val="ctr"/>
        <c:lblOffset val="100"/>
        <c:noMultiLvlLbl val="0"/>
      </c:catAx>
      <c:valAx>
        <c:axId val="70055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54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Emergency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JDE Support Team</c:v>
              </c:pt>
              <c:pt idx="1">
                <c:v>SAP Support Team</c:v>
              </c:pt>
              <c:pt idx="2">
                <c:v>Network Team</c:v>
              </c:pt>
              <c:pt idx="3">
                <c:v>Help Desk Team</c:v>
              </c:pt>
              <c:pt idx="4">
                <c:v>AWS Team</c:v>
              </c:pt>
              <c:pt idx="5">
                <c:v>Workday Team</c:v>
              </c:pt>
              <c:pt idx="6">
                <c:v>Salesforce Team</c:v>
              </c:pt>
              <c:pt idx="7">
                <c:v>Hardware Team</c:v>
              </c:pt>
              <c:pt idx="8">
                <c:v>BPM - ProcessMaker Support Team</c:v>
              </c:pt>
            </c:strLit>
          </c:cat>
          <c:val>
            <c:numLit>
              <c:formatCode>General</c:formatCode>
              <c:ptCount val="9"/>
              <c:pt idx="0">
                <c:v>22</c:v>
              </c:pt>
              <c:pt idx="1">
                <c:v>20</c:v>
              </c:pt>
              <c:pt idx="2">
                <c:v>5</c:v>
              </c:pt>
              <c:pt idx="3">
                <c:v>1</c:v>
              </c:pt>
              <c:pt idx="4">
                <c:v>1</c:v>
              </c:pt>
              <c:pt idx="5">
                <c:v>0</c:v>
              </c:pt>
              <c:pt idx="6">
                <c:v>0</c:v>
              </c:pt>
              <c:pt idx="7">
                <c:v>1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C7F7-41C8-BEB2-64D2FE615D32}"/>
            </c:ext>
          </c:extLst>
        </c:ser>
        <c:ser>
          <c:idx val="1"/>
          <c:order val="1"/>
          <c:tx>
            <c:v>High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JDE Support Team</c:v>
              </c:pt>
              <c:pt idx="1">
                <c:v>SAP Support Team</c:v>
              </c:pt>
              <c:pt idx="2">
                <c:v>Network Team</c:v>
              </c:pt>
              <c:pt idx="3">
                <c:v>Help Desk Team</c:v>
              </c:pt>
              <c:pt idx="4">
                <c:v>AWS Team</c:v>
              </c:pt>
              <c:pt idx="5">
                <c:v>Workday Team</c:v>
              </c:pt>
              <c:pt idx="6">
                <c:v>Salesforce Team</c:v>
              </c:pt>
              <c:pt idx="7">
                <c:v>Hardware Team</c:v>
              </c:pt>
              <c:pt idx="8">
                <c:v>BPM - ProcessMaker Support Team</c:v>
              </c:pt>
            </c:strLit>
          </c:cat>
          <c:val>
            <c:numLit>
              <c:formatCode>General</c:formatCode>
              <c:ptCount val="9"/>
              <c:pt idx="0">
                <c:v>63</c:v>
              </c:pt>
              <c:pt idx="1">
                <c:v>30</c:v>
              </c:pt>
              <c:pt idx="2">
                <c:v>7</c:v>
              </c:pt>
              <c:pt idx="3">
                <c:v>5</c:v>
              </c:pt>
              <c:pt idx="4">
                <c:v>3</c:v>
              </c:pt>
              <c:pt idx="5">
                <c:v>1</c:v>
              </c:pt>
              <c:pt idx="6">
                <c:v>0</c:v>
              </c:pt>
              <c:pt idx="7">
                <c:v>0</c:v>
              </c:pt>
              <c:pt idx="8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1-C7F7-41C8-BEB2-64D2FE615D32}"/>
            </c:ext>
          </c:extLst>
        </c:ser>
        <c:ser>
          <c:idx val="2"/>
          <c:order val="2"/>
          <c:tx>
            <c:v>Low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JDE Support Team</c:v>
              </c:pt>
              <c:pt idx="1">
                <c:v>SAP Support Team</c:v>
              </c:pt>
              <c:pt idx="2">
                <c:v>Network Team</c:v>
              </c:pt>
              <c:pt idx="3">
                <c:v>Help Desk Team</c:v>
              </c:pt>
              <c:pt idx="4">
                <c:v>AWS Team</c:v>
              </c:pt>
              <c:pt idx="5">
                <c:v>Workday Team</c:v>
              </c:pt>
              <c:pt idx="6">
                <c:v>Salesforce Team</c:v>
              </c:pt>
              <c:pt idx="7">
                <c:v>Hardware Team</c:v>
              </c:pt>
              <c:pt idx="8">
                <c:v>BPM - ProcessMaker Support Team</c:v>
              </c:pt>
            </c:strLit>
          </c:cat>
          <c:val>
            <c:numLit>
              <c:formatCode>General</c:formatCode>
              <c:ptCount val="9"/>
              <c:pt idx="0">
                <c:v>10</c:v>
              </c:pt>
              <c:pt idx="1">
                <c:v>18</c:v>
              </c:pt>
              <c:pt idx="2">
                <c:v>0</c:v>
              </c:pt>
              <c:pt idx="3">
                <c:v>1</c:v>
              </c:pt>
              <c:pt idx="4">
                <c:v>1</c:v>
              </c:pt>
              <c:pt idx="5">
                <c:v>2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C7F7-41C8-BEB2-64D2FE615D32}"/>
            </c:ext>
          </c:extLst>
        </c:ser>
        <c:ser>
          <c:idx val="3"/>
          <c:order val="3"/>
          <c:tx>
            <c:v>Normal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9"/>
              <c:pt idx="0">
                <c:v>JDE Support Team</c:v>
              </c:pt>
              <c:pt idx="1">
                <c:v>SAP Support Team</c:v>
              </c:pt>
              <c:pt idx="2">
                <c:v>Network Team</c:v>
              </c:pt>
              <c:pt idx="3">
                <c:v>Help Desk Team</c:v>
              </c:pt>
              <c:pt idx="4">
                <c:v>AWS Team</c:v>
              </c:pt>
              <c:pt idx="5">
                <c:v>Workday Team</c:v>
              </c:pt>
              <c:pt idx="6">
                <c:v>Salesforce Team</c:v>
              </c:pt>
              <c:pt idx="7">
                <c:v>Hardware Team</c:v>
              </c:pt>
              <c:pt idx="8">
                <c:v>BPM - ProcessMaker Support Team</c:v>
              </c:pt>
            </c:strLit>
          </c:cat>
          <c:val>
            <c:numLit>
              <c:formatCode>General</c:formatCode>
              <c:ptCount val="9"/>
              <c:pt idx="0">
                <c:v>145</c:v>
              </c:pt>
              <c:pt idx="1">
                <c:v>116</c:v>
              </c:pt>
              <c:pt idx="2">
                <c:v>25</c:v>
              </c:pt>
              <c:pt idx="3">
                <c:v>28</c:v>
              </c:pt>
              <c:pt idx="4">
                <c:v>11</c:v>
              </c:pt>
              <c:pt idx="5">
                <c:v>5</c:v>
              </c:pt>
              <c:pt idx="6">
                <c:v>8</c:v>
              </c:pt>
              <c:pt idx="7">
                <c:v>2</c:v>
              </c:pt>
              <c:pt idx="8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C7F7-41C8-BEB2-64D2FE615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43968"/>
        <c:axId val="720646368"/>
      </c:barChart>
      <c:catAx>
        <c:axId val="72064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46368"/>
        <c:crosses val="autoZero"/>
        <c:auto val="1"/>
        <c:lblAlgn val="ctr"/>
        <c:lblOffset val="100"/>
        <c:noMultiLvlLbl val="0"/>
      </c:catAx>
      <c:valAx>
        <c:axId val="7206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4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Emergency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Yes</c:v>
              </c:pt>
            </c:strLit>
          </c:cat>
          <c:val>
            <c:numLit>
              <c:formatCode>General</c:formatCode>
              <c:ptCount val="1"/>
              <c:pt idx="0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0-1AA6-4C99-AA43-BA7352B19F75}"/>
            </c:ext>
          </c:extLst>
        </c:ser>
        <c:ser>
          <c:idx val="1"/>
          <c:order val="1"/>
          <c:tx>
            <c:v>High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Yes</c:v>
              </c:pt>
            </c:strLit>
          </c:cat>
          <c:val>
            <c:numLit>
              <c:formatCode>General</c:formatCode>
              <c:ptCount val="1"/>
              <c:pt idx="0">
                <c:v>30</c:v>
              </c:pt>
            </c:numLit>
          </c:val>
          <c:extLst>
            <c:ext xmlns:c16="http://schemas.microsoft.com/office/drawing/2014/chart" uri="{C3380CC4-5D6E-409C-BE32-E72D297353CC}">
              <c16:uniqueId val="{00000001-1AA6-4C99-AA43-BA7352B19F75}"/>
            </c:ext>
          </c:extLst>
        </c:ser>
        <c:ser>
          <c:idx val="2"/>
          <c:order val="2"/>
          <c:tx>
            <c:v>Low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Yes</c:v>
              </c:pt>
            </c:strLit>
          </c:cat>
          <c:val>
            <c:numLit>
              <c:formatCode>General</c:formatCode>
              <c:ptCount val="1"/>
              <c:pt idx="0">
                <c:v>8</c:v>
              </c:pt>
            </c:numLit>
          </c:val>
          <c:extLst>
            <c:ext xmlns:c16="http://schemas.microsoft.com/office/drawing/2014/chart" uri="{C3380CC4-5D6E-409C-BE32-E72D297353CC}">
              <c16:uniqueId val="{00000002-1AA6-4C99-AA43-BA7352B19F75}"/>
            </c:ext>
          </c:extLst>
        </c:ser>
        <c:ser>
          <c:idx val="3"/>
          <c:order val="3"/>
          <c:tx>
            <c:v>Normal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Yes</c:v>
              </c:pt>
            </c:strLit>
          </c:cat>
          <c:val>
            <c:numLit>
              <c:formatCode>General</c:formatCode>
              <c:ptCount val="1"/>
              <c:pt idx="0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3-1AA6-4C99-AA43-BA7352B19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4956608"/>
        <c:axId val="824961888"/>
      </c:barChart>
      <c:catAx>
        <c:axId val="82495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961888"/>
        <c:crosses val="autoZero"/>
        <c:auto val="1"/>
        <c:lblAlgn val="ctr"/>
        <c:lblOffset val="100"/>
        <c:noMultiLvlLbl val="0"/>
      </c:catAx>
      <c:valAx>
        <c:axId val="82496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9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[clean_data_helpdesk_tickets v4.xlsx]Suggestion3!PivotTable5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'Priority' by 'JDE</a:t>
            </a:r>
            <a:r>
              <a:rPr lang="en-US" baseline="0"/>
              <a:t> / SAP Support Teams</a:t>
            </a:r>
            <a:r>
              <a:rPr lang="en-US"/>
              <a:t>' and 'Breached SLA?'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Suggestion3!$B$2:$B$4</c:f>
              <c:strCache>
                <c:ptCount val="1"/>
                <c:pt idx="0">
                  <c:v>Yes - JDE Support Team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Suggestion3!$A$5:$A$9</c:f>
              <c:strCache>
                <c:ptCount val="4"/>
                <c:pt idx="0">
                  <c:v>Emergency</c:v>
                </c:pt>
                <c:pt idx="1">
                  <c:v>High</c:v>
                </c:pt>
                <c:pt idx="2">
                  <c:v>Low</c:v>
                </c:pt>
                <c:pt idx="3">
                  <c:v>Normal</c:v>
                </c:pt>
              </c:strCache>
            </c:strRef>
          </c:cat>
          <c:val>
            <c:numRef>
              <c:f>Suggestion3!$B$5:$B$9</c:f>
              <c:numCache>
                <c:formatCode>General</c:formatCode>
                <c:ptCount val="4"/>
                <c:pt idx="0">
                  <c:v>5</c:v>
                </c:pt>
                <c:pt idx="1">
                  <c:v>21</c:v>
                </c:pt>
                <c:pt idx="2">
                  <c:v>2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4-4538-BD17-C6C74C054EE6}"/>
            </c:ext>
          </c:extLst>
        </c:ser>
        <c:ser>
          <c:idx val="1"/>
          <c:order val="1"/>
          <c:tx>
            <c:strRef>
              <c:f>Suggestion3!$C$2:$C$4</c:f>
              <c:strCache>
                <c:ptCount val="1"/>
                <c:pt idx="0">
                  <c:v>Yes - SAP Support Team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Suggestion3!$A$5:$A$9</c:f>
              <c:strCache>
                <c:ptCount val="4"/>
                <c:pt idx="0">
                  <c:v>Emergency</c:v>
                </c:pt>
                <c:pt idx="1">
                  <c:v>High</c:v>
                </c:pt>
                <c:pt idx="2">
                  <c:v>Low</c:v>
                </c:pt>
                <c:pt idx="3">
                  <c:v>Normal</c:v>
                </c:pt>
              </c:strCache>
            </c:strRef>
          </c:cat>
          <c:val>
            <c:numRef>
              <c:f>Suggestion3!$C$5:$C$9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4-4538-BD17-C6C74C054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30"/>
        <c:axId val="716984192"/>
        <c:axId val="716982272"/>
      </c:barChart>
      <c:catAx>
        <c:axId val="716984192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Priority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982272"/>
        <c:crosses val="autoZero"/>
        <c:auto val="1"/>
        <c:lblAlgn val="ctr"/>
        <c:lblOffset val="100"/>
        <c:noMultiLvlLbl val="0"/>
      </c:catAx>
      <c:valAx>
        <c:axId val="71698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Priority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98419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5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2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2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4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" b="10737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8153-D872-403B-ADDF-EDB49AE9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10691152" cy="1815151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Data Analysis of Helpdesk Tickets </a:t>
            </a:r>
            <a:br>
              <a:rPr lang="en-GB" sz="4400" dirty="0"/>
            </a:br>
            <a:r>
              <a:rPr lang="en-GB" sz="4400" dirty="0"/>
              <a:t>2018-2021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8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179179"/>
            <a:ext cx="7836621" cy="3307222"/>
          </a:xfrm>
        </p:spPr>
        <p:txBody>
          <a:bodyPr anchor="b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Assign tickets to the right agents based on their skills, availability, and workload. Use workflows and templates to streamline your ticket resolution process and reduce manual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Monitor your email response times and other email metrics for SLA compliance. You can also set up custom alerts to notify you when emails have been sitting without a response for too long.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49950"/>
          </a:xfrm>
        </p:spPr>
        <p:txBody>
          <a:bodyPr>
            <a:normAutofit fontScale="90000"/>
          </a:bodyPr>
          <a:lstStyle/>
          <a:p>
            <a:r>
              <a:rPr lang="en-GB" sz="4400" b="0" i="0" dirty="0">
                <a:solidFill>
                  <a:srgbClr val="111111"/>
                </a:solidFill>
                <a:effectLst/>
              </a:rPr>
              <a:t>Improve support to fulfil the SLA </a:t>
            </a:r>
            <a:br>
              <a:rPr lang="en-GB" sz="4400" b="0" i="0" dirty="0">
                <a:solidFill>
                  <a:srgbClr val="111111"/>
                </a:solidFill>
                <a:effectLst/>
              </a:rPr>
            </a:br>
            <a:r>
              <a:rPr lang="en-GB" sz="4400" b="0" i="0" dirty="0">
                <a:solidFill>
                  <a:srgbClr val="111111"/>
                </a:solidFill>
                <a:effectLst/>
              </a:rPr>
              <a:t>part 1: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571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179179"/>
            <a:ext cx="7836621" cy="3307222"/>
          </a:xfrm>
        </p:spPr>
        <p:txBody>
          <a:bodyPr anchor="b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Inform the customers of the SLA terms and expectations, update them on the status of their tickets, apologise for any delays or issues, and ask for feedback on their satisfaction.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Review SLA performance regularly. Identify problems </a:t>
            </a:r>
            <a:r>
              <a:rPr lang="en-GB" sz="3200" dirty="0">
                <a:solidFill>
                  <a:srgbClr val="111111"/>
                </a:solidFill>
              </a:rPr>
              <a:t>in </a:t>
            </a:r>
            <a:r>
              <a:rPr lang="en-GB" sz="3200" b="0" i="0" dirty="0">
                <a:solidFill>
                  <a:srgbClr val="111111"/>
                </a:solidFill>
                <a:effectLst/>
              </a:rPr>
              <a:t>response time, resolution time, availability, reliability, quality, or customer satisfaction. </a:t>
            </a:r>
            <a:endParaRPr lang="en-GB" sz="3200" dirty="0"/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49950"/>
          </a:xfrm>
        </p:spPr>
        <p:txBody>
          <a:bodyPr>
            <a:normAutofit fontScale="90000"/>
          </a:bodyPr>
          <a:lstStyle/>
          <a:p>
            <a:r>
              <a:rPr lang="en-GB" sz="4400" b="0" i="0" dirty="0">
                <a:solidFill>
                  <a:srgbClr val="111111"/>
                </a:solidFill>
                <a:effectLst/>
              </a:rPr>
              <a:t>Improve support to fulfil the SLA part 2: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7931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1285876"/>
            <a:ext cx="7836621" cy="4954204"/>
          </a:xfrm>
        </p:spPr>
        <p:txBody>
          <a:bodyPr anchor="b">
            <a:normAutofit fontScale="4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Prioritise and categorise all tickets based on their urgency, impact, and SLA status.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Review our help desk software to see if it is fit for purpose and can automate SLA tracking, alerting, reporting, and escalation.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11111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Communicate with our customers proactively and transparently.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Review and analyse SLA performance 3 x a week to identify any gaps or areas 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40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4000" b="0" i="0" dirty="0">
                <a:solidFill>
                  <a:srgbClr val="111111"/>
                </a:solidFill>
                <a:effectLst/>
              </a:rPr>
              <a:t>Implement corrective actions and improvement plans to address any issues and prevent SLA breaches.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617922"/>
            <a:ext cx="7939171" cy="877504"/>
          </a:xfrm>
        </p:spPr>
        <p:txBody>
          <a:bodyPr>
            <a:normAutofit/>
          </a:bodyPr>
          <a:lstStyle/>
          <a:p>
            <a:r>
              <a:rPr lang="en-GB" sz="4400" dirty="0"/>
              <a:t>My 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11933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Slide Background">
            <a:extLst>
              <a:ext uri="{FF2B5EF4-FFF2-40B4-BE49-F238E27FC236}">
                <a16:creationId xmlns:a16="http://schemas.microsoft.com/office/drawing/2014/main" id="{B874FC77-B1AD-4469-830E-1F1D54FBB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7" b="10737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08153-D872-403B-ADDF-EDB49AE9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10691152" cy="1815151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dirty="0"/>
              <a:t>Q &amp; 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8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1779663"/>
            <a:ext cx="7836621" cy="4253668"/>
          </a:xfrm>
        </p:spPr>
        <p:txBody>
          <a:bodyPr anchor="b">
            <a:normAutofit fontScale="3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900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b="0" i="0" dirty="0">
                <a:effectLst/>
              </a:rPr>
              <a:t>Following cleansing and removing duplicates this dataset contained 533 </a:t>
            </a:r>
            <a:r>
              <a:rPr lang="en-GB" sz="8000" dirty="0"/>
              <a:t>raised helpdesk tickets between 2018 and 2021.</a:t>
            </a:r>
            <a:endParaRPr lang="en-GB" sz="8000" b="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0" dirty="0">
              <a:solidFill>
                <a:srgbClr val="11111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b="0" i="0" dirty="0">
                <a:effectLst/>
              </a:rPr>
              <a:t>My data analysis </a:t>
            </a:r>
            <a:r>
              <a:rPr lang="en-GB" sz="8000" dirty="0"/>
              <a:t>will highlight areas of concern with regards to Service </a:t>
            </a:r>
            <a:r>
              <a:rPr lang="en-GB" sz="8000"/>
              <a:t>Level Agreements </a:t>
            </a:r>
            <a:r>
              <a:rPr lang="en-GB" sz="8000" dirty="0"/>
              <a:t>and my recommendations </a:t>
            </a:r>
            <a:r>
              <a:rPr lang="en-GB" sz="8000"/>
              <a:t>for improvements </a:t>
            </a:r>
            <a:r>
              <a:rPr lang="en-GB" sz="8000" dirty="0"/>
              <a:t>in managing these more effectively in the future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1"/>
            <a:ext cx="7939171" cy="898262"/>
          </a:xfrm>
        </p:spPr>
        <p:txBody>
          <a:bodyPr>
            <a:normAutofit/>
          </a:bodyPr>
          <a:lstStyle/>
          <a:p>
            <a:r>
              <a:rPr lang="en-GB" sz="4400" dirty="0"/>
              <a:t>Overview of Dataset</a:t>
            </a:r>
          </a:p>
        </p:txBody>
      </p:sp>
    </p:spTree>
    <p:extLst>
      <p:ext uri="{BB962C8B-B14F-4D97-AF65-F5344CB8AC3E}">
        <p14:creationId xmlns:p14="http://schemas.microsoft.com/office/powerpoint/2010/main" val="8746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30236-3203-55DE-C23C-57E6391D82D9}"/>
              </a:ext>
            </a:extLst>
          </p:cNvPr>
          <p:cNvGraphicFramePr>
            <a:graphicFrameLocks noGrp="1"/>
          </p:cNvGraphicFramePr>
          <p:nvPr/>
        </p:nvGraphicFramePr>
        <p:xfrm>
          <a:off x="3274041" y="470019"/>
          <a:ext cx="6664718" cy="2307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1573">
                  <a:extLst>
                    <a:ext uri="{9D8B030D-6E8A-4147-A177-3AD203B41FA5}">
                      <a16:colId xmlns:a16="http://schemas.microsoft.com/office/drawing/2014/main" val="2040367782"/>
                    </a:ext>
                  </a:extLst>
                </a:gridCol>
                <a:gridCol w="1494155">
                  <a:extLst>
                    <a:ext uri="{9D8B030D-6E8A-4147-A177-3AD203B41FA5}">
                      <a16:colId xmlns:a16="http://schemas.microsoft.com/office/drawing/2014/main" val="4052579087"/>
                    </a:ext>
                  </a:extLst>
                </a:gridCol>
                <a:gridCol w="707757">
                  <a:extLst>
                    <a:ext uri="{9D8B030D-6E8A-4147-A177-3AD203B41FA5}">
                      <a16:colId xmlns:a16="http://schemas.microsoft.com/office/drawing/2014/main" val="2491110392"/>
                    </a:ext>
                  </a:extLst>
                </a:gridCol>
                <a:gridCol w="629118">
                  <a:extLst>
                    <a:ext uri="{9D8B030D-6E8A-4147-A177-3AD203B41FA5}">
                      <a16:colId xmlns:a16="http://schemas.microsoft.com/office/drawing/2014/main" val="2754005653"/>
                    </a:ext>
                  </a:extLst>
                </a:gridCol>
                <a:gridCol w="747078">
                  <a:extLst>
                    <a:ext uri="{9D8B030D-6E8A-4147-A177-3AD203B41FA5}">
                      <a16:colId xmlns:a16="http://schemas.microsoft.com/office/drawing/2014/main" val="830824312"/>
                    </a:ext>
                  </a:extLst>
                </a:gridCol>
                <a:gridCol w="865037">
                  <a:extLst>
                    <a:ext uri="{9D8B030D-6E8A-4147-A177-3AD203B41FA5}">
                      <a16:colId xmlns:a16="http://schemas.microsoft.com/office/drawing/2014/main" val="1730745570"/>
                    </a:ext>
                  </a:extLst>
                </a:gridCol>
              </a:tblGrid>
              <a:tr h="461473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Total Tickets per Department/Priority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03692"/>
                  </a:ext>
                </a:extLst>
              </a:tr>
              <a:tr h="461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Emergency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Normal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084669"/>
                  </a:ext>
                </a:extLst>
              </a:tr>
              <a:tr h="461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Internal Technical Department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640869"/>
                  </a:ext>
                </a:extLst>
              </a:tr>
              <a:tr h="461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SAP JDE Support Department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272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8501538"/>
                  </a:ext>
                </a:extLst>
              </a:tr>
              <a:tr h="46147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Grand Total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340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533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78604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27615B-C487-713C-1AD8-CCAA58061BEF}"/>
              </a:ext>
            </a:extLst>
          </p:cNvPr>
          <p:cNvGraphicFramePr>
            <a:graphicFrameLocks/>
          </p:cNvGraphicFramePr>
          <p:nvPr/>
        </p:nvGraphicFramePr>
        <p:xfrm>
          <a:off x="3274040" y="3109534"/>
          <a:ext cx="666471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46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CA204F-CCDF-9481-8063-FA5A58E5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77554"/>
              </p:ext>
            </p:extLst>
          </p:nvPr>
        </p:nvGraphicFramePr>
        <p:xfrm>
          <a:off x="3274041" y="496722"/>
          <a:ext cx="6598078" cy="2435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9287">
                  <a:extLst>
                    <a:ext uri="{9D8B030D-6E8A-4147-A177-3AD203B41FA5}">
                      <a16:colId xmlns:a16="http://schemas.microsoft.com/office/drawing/2014/main" val="3394989901"/>
                    </a:ext>
                  </a:extLst>
                </a:gridCol>
                <a:gridCol w="817043">
                  <a:extLst>
                    <a:ext uri="{9D8B030D-6E8A-4147-A177-3AD203B41FA5}">
                      <a16:colId xmlns:a16="http://schemas.microsoft.com/office/drawing/2014/main" val="2898437057"/>
                    </a:ext>
                  </a:extLst>
                </a:gridCol>
                <a:gridCol w="817043">
                  <a:extLst>
                    <a:ext uri="{9D8B030D-6E8A-4147-A177-3AD203B41FA5}">
                      <a16:colId xmlns:a16="http://schemas.microsoft.com/office/drawing/2014/main" val="3689667198"/>
                    </a:ext>
                  </a:extLst>
                </a:gridCol>
                <a:gridCol w="817043">
                  <a:extLst>
                    <a:ext uri="{9D8B030D-6E8A-4147-A177-3AD203B41FA5}">
                      <a16:colId xmlns:a16="http://schemas.microsoft.com/office/drawing/2014/main" val="312990548"/>
                    </a:ext>
                  </a:extLst>
                </a:gridCol>
                <a:gridCol w="817043">
                  <a:extLst>
                    <a:ext uri="{9D8B030D-6E8A-4147-A177-3AD203B41FA5}">
                      <a16:colId xmlns:a16="http://schemas.microsoft.com/office/drawing/2014/main" val="1486958772"/>
                    </a:ext>
                  </a:extLst>
                </a:gridCol>
                <a:gridCol w="860619">
                  <a:extLst>
                    <a:ext uri="{9D8B030D-6E8A-4147-A177-3AD203B41FA5}">
                      <a16:colId xmlns:a16="http://schemas.microsoft.com/office/drawing/2014/main" val="3064951111"/>
                    </a:ext>
                  </a:extLst>
                </a:gridCol>
              </a:tblGrid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 of Team Assigned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Priority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178986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Team Assigned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Emergency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Normal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89809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JDE Support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21560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SAP Support Team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766638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Network Team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871100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Help Desk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471404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AWS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737104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Workday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65979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Salesforce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98768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Hardware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762710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BPM - ProcessMaker Support Team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6147826"/>
                  </a:ext>
                </a:extLst>
              </a:tr>
              <a:tr h="202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533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56293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75C882-2EC6-0909-FE13-97BA1E655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404339"/>
              </p:ext>
            </p:extLst>
          </p:nvPr>
        </p:nvGraphicFramePr>
        <p:xfrm>
          <a:off x="3090306" y="3033757"/>
          <a:ext cx="6965547" cy="332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839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604331"/>
            <a:ext cx="7836621" cy="3429000"/>
          </a:xfrm>
        </p:spPr>
        <p:txBody>
          <a:bodyPr anchor="b"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900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b="0" i="0" dirty="0">
                <a:effectLst/>
              </a:rPr>
              <a:t>A service level agreement (SLA) is a contract or agreement between a service provider and a customer that specifies what the service provider will deliver and what the expected level of service is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0" dirty="0">
              <a:solidFill>
                <a:srgbClr val="11111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8000" b="0" i="0" dirty="0">
                <a:effectLst/>
              </a:rPr>
              <a:t>It may include measurable aspects of the service, such as availability, responsibility, and quality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 </a:t>
            </a:r>
            <a:r>
              <a:rPr lang="en-GB" sz="8000" b="0" i="0" dirty="0">
                <a:effectLst/>
              </a:rPr>
              <a:t>SLAs can vary depending on the type of service, provider, and industry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 </a:t>
            </a:r>
            <a:r>
              <a:rPr lang="en-GB" sz="8000" b="0" i="0" dirty="0">
                <a:effectLst/>
              </a:rPr>
              <a:t>For example, some Internet service providers (ISPs) have SLAs that guarantee a certain percentage of service uptime</a:t>
            </a:r>
            <a:r>
              <a:rPr lang="en-GB" sz="8000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331961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What is a Service Level Agreement (SLA)?</a:t>
            </a:r>
          </a:p>
        </p:txBody>
      </p:sp>
    </p:spTree>
    <p:extLst>
      <p:ext uri="{BB962C8B-B14F-4D97-AF65-F5344CB8AC3E}">
        <p14:creationId xmlns:p14="http://schemas.microsoft.com/office/powerpoint/2010/main" val="28987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604331"/>
            <a:ext cx="7836621" cy="3429000"/>
          </a:xfrm>
        </p:spPr>
        <p:txBody>
          <a:bodyPr anchor="b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1111"/>
                </a:solidFill>
              </a:rPr>
              <a:t>By using</a:t>
            </a:r>
            <a:r>
              <a:rPr lang="en-GB" sz="3200" b="0" i="0" dirty="0">
                <a:solidFill>
                  <a:srgbClr val="111111"/>
                </a:solidFill>
                <a:effectLst/>
              </a:rPr>
              <a:t> tools and methods used to track and report the service performance and quality.  If this is not tracked then an SLA breach may occur.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b="0" i="0" dirty="0">
              <a:solidFill>
                <a:srgbClr val="11111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A SLA breach occurs when either the service provider or the customer fails to meet the agreed-upon terms and conditions of the SLA, such as the quality, timeliness, or availability of the service.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67041"/>
          </a:xfrm>
        </p:spPr>
        <p:txBody>
          <a:bodyPr>
            <a:normAutofit/>
          </a:bodyPr>
          <a:lstStyle/>
          <a:p>
            <a:r>
              <a:rPr lang="en-GB" sz="4400" dirty="0"/>
              <a:t>How to manage a SLA</a:t>
            </a:r>
          </a:p>
        </p:txBody>
      </p:sp>
    </p:spTree>
    <p:extLst>
      <p:ext uri="{BB962C8B-B14F-4D97-AF65-F5344CB8AC3E}">
        <p14:creationId xmlns:p14="http://schemas.microsoft.com/office/powerpoint/2010/main" val="423845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CD4056-B85B-355B-C3A4-521D029C8B71}"/>
              </a:ext>
            </a:extLst>
          </p:cNvPr>
          <p:cNvGraphicFramePr>
            <a:graphicFrameLocks/>
          </p:cNvGraphicFramePr>
          <p:nvPr/>
        </p:nvGraphicFramePr>
        <p:xfrm>
          <a:off x="3461046" y="3102123"/>
          <a:ext cx="5794045" cy="2838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8D9256-4726-F021-96AB-473AA7047EB7}"/>
              </a:ext>
            </a:extLst>
          </p:cNvPr>
          <p:cNvGraphicFramePr>
            <a:graphicFrameLocks noGrp="1"/>
          </p:cNvGraphicFramePr>
          <p:nvPr/>
        </p:nvGraphicFramePr>
        <p:xfrm>
          <a:off x="3461047" y="890114"/>
          <a:ext cx="5794048" cy="1801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479">
                  <a:extLst>
                    <a:ext uri="{9D8B030D-6E8A-4147-A177-3AD203B41FA5}">
                      <a16:colId xmlns:a16="http://schemas.microsoft.com/office/drawing/2014/main" val="2618027648"/>
                    </a:ext>
                  </a:extLst>
                </a:gridCol>
                <a:gridCol w="812250">
                  <a:extLst>
                    <a:ext uri="{9D8B030D-6E8A-4147-A177-3AD203B41FA5}">
                      <a16:colId xmlns:a16="http://schemas.microsoft.com/office/drawing/2014/main" val="1396710296"/>
                    </a:ext>
                  </a:extLst>
                </a:gridCol>
                <a:gridCol w="812250">
                  <a:extLst>
                    <a:ext uri="{9D8B030D-6E8A-4147-A177-3AD203B41FA5}">
                      <a16:colId xmlns:a16="http://schemas.microsoft.com/office/drawing/2014/main" val="682685111"/>
                    </a:ext>
                  </a:extLst>
                </a:gridCol>
                <a:gridCol w="812250">
                  <a:extLst>
                    <a:ext uri="{9D8B030D-6E8A-4147-A177-3AD203B41FA5}">
                      <a16:colId xmlns:a16="http://schemas.microsoft.com/office/drawing/2014/main" val="895182112"/>
                    </a:ext>
                  </a:extLst>
                </a:gridCol>
                <a:gridCol w="812250">
                  <a:extLst>
                    <a:ext uri="{9D8B030D-6E8A-4147-A177-3AD203B41FA5}">
                      <a16:colId xmlns:a16="http://schemas.microsoft.com/office/drawing/2014/main" val="2723352141"/>
                    </a:ext>
                  </a:extLst>
                </a:gridCol>
                <a:gridCol w="855569">
                  <a:extLst>
                    <a:ext uri="{9D8B030D-6E8A-4147-A177-3AD203B41FA5}">
                      <a16:colId xmlns:a16="http://schemas.microsoft.com/office/drawing/2014/main" val="383683694"/>
                    </a:ext>
                  </a:extLst>
                </a:gridCol>
              </a:tblGrid>
              <a:tr h="85597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Count of Breached SLA?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Priority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707896"/>
                  </a:ext>
                </a:extLst>
              </a:tr>
              <a:tr h="4729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Breached SLA?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Emergency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Normal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961812"/>
                  </a:ext>
                </a:extLst>
              </a:tr>
              <a:tr h="47291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6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36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 descr="Chart type: Clustered Bar. 'Priority' by 'Priority' and 'Breached SLA?'&#10;&#10;Description automatically generated">
            <a:extLst>
              <a:ext uri="{FF2B5EF4-FFF2-40B4-BE49-F238E27FC236}">
                <a16:creationId xmlns:a16="http://schemas.microsoft.com/office/drawing/2014/main" id="{F6E57337-8B1D-7174-BD83-72021A635D4E}"/>
              </a:ext>
            </a:extLst>
          </p:cNvPr>
          <p:cNvGraphicFramePr>
            <a:graphicFrameLocks/>
          </p:cNvGraphicFramePr>
          <p:nvPr/>
        </p:nvGraphicFramePr>
        <p:xfrm>
          <a:off x="3016667" y="3163405"/>
          <a:ext cx="7007549" cy="278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C05A59-E8BE-A1EF-C8BC-2C3DB80B0307}"/>
              </a:ext>
            </a:extLst>
          </p:cNvPr>
          <p:cNvGraphicFramePr>
            <a:graphicFrameLocks noGrp="1"/>
          </p:cNvGraphicFramePr>
          <p:nvPr/>
        </p:nvGraphicFramePr>
        <p:xfrm>
          <a:off x="3093579" y="729278"/>
          <a:ext cx="6930638" cy="218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527">
                  <a:extLst>
                    <a:ext uri="{9D8B030D-6E8A-4147-A177-3AD203B41FA5}">
                      <a16:colId xmlns:a16="http://schemas.microsoft.com/office/drawing/2014/main" val="1642115178"/>
                    </a:ext>
                  </a:extLst>
                </a:gridCol>
                <a:gridCol w="2029017">
                  <a:extLst>
                    <a:ext uri="{9D8B030D-6E8A-4147-A177-3AD203B41FA5}">
                      <a16:colId xmlns:a16="http://schemas.microsoft.com/office/drawing/2014/main" val="46633683"/>
                    </a:ext>
                  </a:extLst>
                </a:gridCol>
                <a:gridCol w="2029017">
                  <a:extLst>
                    <a:ext uri="{9D8B030D-6E8A-4147-A177-3AD203B41FA5}">
                      <a16:colId xmlns:a16="http://schemas.microsoft.com/office/drawing/2014/main" val="1179632022"/>
                    </a:ext>
                  </a:extLst>
                </a:gridCol>
                <a:gridCol w="1042077">
                  <a:extLst>
                    <a:ext uri="{9D8B030D-6E8A-4147-A177-3AD203B41FA5}">
                      <a16:colId xmlns:a16="http://schemas.microsoft.com/office/drawing/2014/main" val="4148506668"/>
                    </a:ext>
                  </a:extLst>
                </a:gridCol>
              </a:tblGrid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Count of Priority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Breached SLA?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Team Assigned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573248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Yes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4003040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Priority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JDE Support Team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SAP Support Team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3241032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Emergency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62408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High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814648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041566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Normal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4169951"/>
                  </a:ext>
                </a:extLst>
              </a:tr>
              <a:tr h="2731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Grand 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072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63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6DF0E0C0-3592-56D4-DA47-E548E98EB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7" r="13611" b="-1"/>
          <a:stretch/>
        </p:blipFill>
        <p:spPr>
          <a:xfrm>
            <a:off x="22" y="10"/>
            <a:ext cx="2375710" cy="685798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7FE04090-4FAB-FB4C-3891-F22EDB7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087" y="2179179"/>
            <a:ext cx="7836621" cy="3307222"/>
          </a:xfrm>
        </p:spPr>
        <p:txBody>
          <a:bodyPr anchor="b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i="0" dirty="0">
              <a:solidFill>
                <a:srgbClr val="11111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rgbClr val="111111"/>
                </a:solidFill>
                <a:effectLst/>
              </a:rPr>
              <a:t>How to overcome the potential pitfalls, such as unrealistic expectations, lack of communication, unclear roles and responsibilities.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111111"/>
                </a:solidFill>
                <a:latin typeface="-apple-system"/>
              </a:rPr>
              <a:t>Invest in a </a:t>
            </a:r>
            <a:r>
              <a:rPr lang="en-GB" sz="3200" b="0" i="0" dirty="0">
                <a:solidFill>
                  <a:srgbClr val="111111"/>
                </a:solidFill>
                <a:effectLst/>
                <a:latin typeface="-apple-system"/>
              </a:rPr>
              <a:t>SLA monitoring tool such as -</a:t>
            </a:r>
            <a:br>
              <a:rPr lang="en-GB" sz="3200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GB" sz="3200" b="0" i="0" dirty="0">
                <a:solidFill>
                  <a:srgbClr val="111111"/>
                </a:solidFill>
                <a:effectLst/>
                <a:latin typeface="-apple-system"/>
              </a:rPr>
              <a:t>ManageEngine ServiceDesk Plus: An IT help desk tool that monitors SLA performance, incidents, problems, changes, and assets for IT services.</a:t>
            </a: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r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E3B9BDA-0B39-A4A4-30E4-FBBEC54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087" y="881400"/>
            <a:ext cx="7939171" cy="1049950"/>
          </a:xfrm>
        </p:spPr>
        <p:txBody>
          <a:bodyPr>
            <a:normAutofit/>
          </a:bodyPr>
          <a:lstStyle/>
          <a:p>
            <a:r>
              <a:rPr lang="en-GB" sz="4400" dirty="0"/>
              <a:t>Challenges of SLA</a:t>
            </a:r>
          </a:p>
        </p:txBody>
      </p:sp>
    </p:spTree>
    <p:extLst>
      <p:ext uri="{BB962C8B-B14F-4D97-AF65-F5344CB8AC3E}">
        <p14:creationId xmlns:p14="http://schemas.microsoft.com/office/powerpoint/2010/main" val="332062871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707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Bierstadt</vt:lpstr>
      <vt:lpstr>Calibri</vt:lpstr>
      <vt:lpstr>BevelVTI</vt:lpstr>
      <vt:lpstr>Data Analysis of Helpdesk Tickets  2018-2021</vt:lpstr>
      <vt:lpstr>Overview of Dataset</vt:lpstr>
      <vt:lpstr>PowerPoint Presentation</vt:lpstr>
      <vt:lpstr>PowerPoint Presentation</vt:lpstr>
      <vt:lpstr>What is a Service Level Agreement (SLA)?</vt:lpstr>
      <vt:lpstr>How to manage a SLA</vt:lpstr>
      <vt:lpstr>PowerPoint Presentation</vt:lpstr>
      <vt:lpstr>PowerPoint Presentation</vt:lpstr>
      <vt:lpstr>Challenges of SLA</vt:lpstr>
      <vt:lpstr>Improve support to fulfil the SLA  part 1:</vt:lpstr>
      <vt:lpstr>Improve support to fulfil the SLA part 2:</vt:lpstr>
      <vt:lpstr>My recommendations: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Helpdesk SLA</dc:title>
  <dc:creator>Louise Randall</dc:creator>
  <cp:lastModifiedBy>Louise Randall</cp:lastModifiedBy>
  <cp:revision>1</cp:revision>
  <dcterms:created xsi:type="dcterms:W3CDTF">2023-04-14T10:01:32Z</dcterms:created>
  <dcterms:modified xsi:type="dcterms:W3CDTF">2023-04-17T12:12:09Z</dcterms:modified>
</cp:coreProperties>
</file>