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8" r:id="rId3"/>
    <p:sldId id="282" r:id="rId4"/>
    <p:sldId id="283" r:id="rId5"/>
    <p:sldId id="280" r:id="rId6"/>
    <p:sldId id="267" r:id="rId7"/>
    <p:sldId id="281" r:id="rId8"/>
    <p:sldId id="284" r:id="rId9"/>
    <p:sldId id="285" r:id="rId10"/>
    <p:sldId id="286" r:id="rId11"/>
    <p:sldId id="287" r:id="rId12"/>
    <p:sldId id="288" r:id="rId13"/>
    <p:sldId id="291" r:id="rId14"/>
    <p:sldId id="289" r:id="rId15"/>
    <p:sldId id="290" r:id="rId16"/>
    <p:sldId id="277" r:id="rId17"/>
    <p:sldId id="278" r:id="rId18"/>
    <p:sldId id="27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19395-5FEF-49D2-91F8-25729D248F8A}" v="71" dt="2023-04-26T10:51:04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Randall" userId="0453d6f7c3c8ab7e" providerId="LiveId" clId="{B2719395-5FEF-49D2-91F8-25729D248F8A}"/>
    <pc:docChg chg="undo custSel addSld delSld modSld">
      <pc:chgData name="Louise Randall" userId="0453d6f7c3c8ab7e" providerId="LiveId" clId="{B2719395-5FEF-49D2-91F8-25729D248F8A}" dt="2023-04-26T12:06:03.987" v="1189" actId="27636"/>
      <pc:docMkLst>
        <pc:docMk/>
      </pc:docMkLst>
      <pc:sldChg chg="modSp mod">
        <pc:chgData name="Louise Randall" userId="0453d6f7c3c8ab7e" providerId="LiveId" clId="{B2719395-5FEF-49D2-91F8-25729D248F8A}" dt="2023-04-25T07:47:50.834" v="18" actId="14826"/>
        <pc:sldMkLst>
          <pc:docMk/>
          <pc:sldMk cId="1862489009" sldId="256"/>
        </pc:sldMkLst>
        <pc:spChg chg="mod">
          <ac:chgData name="Louise Randall" userId="0453d6f7c3c8ab7e" providerId="LiveId" clId="{B2719395-5FEF-49D2-91F8-25729D248F8A}" dt="2023-04-25T07:47:17.618" v="17" actId="20577"/>
          <ac:spMkLst>
            <pc:docMk/>
            <pc:sldMk cId="1862489009" sldId="256"/>
            <ac:spMk id="2" creationId="{24208153-D872-403B-ADDF-EDB49AE9AF4F}"/>
          </ac:spMkLst>
        </pc:spChg>
        <pc:picChg chg="mod">
          <ac:chgData name="Louise Randall" userId="0453d6f7c3c8ab7e" providerId="LiveId" clId="{B2719395-5FEF-49D2-91F8-25729D248F8A}" dt="2023-04-25T07:47:50.834" v="18" actId="14826"/>
          <ac:picMkLst>
            <pc:docMk/>
            <pc:sldMk cId="1862489009" sldId="256"/>
            <ac:picMk id="5" creationId="{6DF0E0C0-3592-56D4-DA47-E548E98EB191}"/>
          </ac:picMkLst>
        </pc:picChg>
      </pc:sldChg>
      <pc:sldChg chg="addSp delSp modSp mod">
        <pc:chgData name="Louise Randall" userId="0453d6f7c3c8ab7e" providerId="LiveId" clId="{B2719395-5FEF-49D2-91F8-25729D248F8A}" dt="2023-04-25T08:35:02.883" v="386" actId="14100"/>
        <pc:sldMkLst>
          <pc:docMk/>
          <pc:sldMk cId="2548397410" sldId="267"/>
        </pc:sldMkLst>
        <pc:graphicFrameChg chg="del">
          <ac:chgData name="Louise Randall" userId="0453d6f7c3c8ab7e" providerId="LiveId" clId="{B2719395-5FEF-49D2-91F8-25729D248F8A}" dt="2023-04-25T08:33:07.462" v="381" actId="478"/>
          <ac:graphicFrameMkLst>
            <pc:docMk/>
            <pc:sldMk cId="2548397410" sldId="267"/>
            <ac:graphicFrameMk id="2" creationId="{37CA204F-CCDF-9481-8063-FA5A58E56C84}"/>
          </ac:graphicFrameMkLst>
        </pc:graphicFrameChg>
        <pc:graphicFrameChg chg="del">
          <ac:chgData name="Louise Randall" userId="0453d6f7c3c8ab7e" providerId="LiveId" clId="{B2719395-5FEF-49D2-91F8-25729D248F8A}" dt="2023-04-25T08:34:41.823" v="382" actId="478"/>
          <ac:graphicFrameMkLst>
            <pc:docMk/>
            <pc:sldMk cId="2548397410" sldId="267"/>
            <ac:graphicFrameMk id="3" creationId="{9075C882-2EC6-0909-FE13-97BA1E655011}"/>
          </ac:graphicFrameMkLst>
        </pc:graphicFrameChg>
        <pc:graphicFrameChg chg="add mod">
          <ac:chgData name="Louise Randall" userId="0453d6f7c3c8ab7e" providerId="LiveId" clId="{B2719395-5FEF-49D2-91F8-25729D248F8A}" dt="2023-04-25T08:35:02.883" v="386" actId="14100"/>
          <ac:graphicFrameMkLst>
            <pc:docMk/>
            <pc:sldMk cId="2548397410" sldId="267"/>
            <ac:graphicFrameMk id="4" creationId="{9CEBB864-217D-5A7D-44FD-1BD93E4C3AD5}"/>
          </ac:graphicFrameMkLst>
        </pc:graphicFrameChg>
        <pc:picChg chg="mod">
          <ac:chgData name="Louise Randall" userId="0453d6f7c3c8ab7e" providerId="LiveId" clId="{B2719395-5FEF-49D2-91F8-25729D248F8A}" dt="2023-04-25T07:48:25.165" v="21" actId="14826"/>
          <ac:picMkLst>
            <pc:docMk/>
            <pc:sldMk cId="2548397410" sldId="267"/>
            <ac:picMk id="5" creationId="{6DF0E0C0-3592-56D4-DA47-E548E98EB191}"/>
          </ac:picMkLst>
        </pc:picChg>
      </pc:sldChg>
      <pc:sldChg chg="modSp mod">
        <pc:chgData name="Louise Randall" userId="0453d6f7c3c8ab7e" providerId="LiveId" clId="{B2719395-5FEF-49D2-91F8-25729D248F8A}" dt="2023-04-26T11:29:38.702" v="965" actId="14100"/>
        <pc:sldMkLst>
          <pc:docMk/>
          <pc:sldMk cId="874661607" sldId="268"/>
        </pc:sldMkLst>
        <pc:spChg chg="mod">
          <ac:chgData name="Louise Randall" userId="0453d6f7c3c8ab7e" providerId="LiveId" clId="{B2719395-5FEF-49D2-91F8-25729D248F8A}" dt="2023-04-26T11:29:30.166" v="963" actId="27636"/>
          <ac:spMkLst>
            <pc:docMk/>
            <pc:sldMk cId="874661607" sldId="268"/>
            <ac:spMk id="11" creationId="{7FE04090-4FAB-FB4C-3891-F22EDB7A63FD}"/>
          </ac:spMkLst>
        </pc:spChg>
        <pc:spChg chg="mod">
          <ac:chgData name="Louise Randall" userId="0453d6f7c3c8ab7e" providerId="LiveId" clId="{B2719395-5FEF-49D2-91F8-25729D248F8A}" dt="2023-04-26T11:29:38.702" v="965" actId="14100"/>
          <ac:spMkLst>
            <pc:docMk/>
            <pc:sldMk cId="874661607" sldId="268"/>
            <ac:spMk id="12" creationId="{2E3B9BDA-0B39-A4A4-30E4-FBBEC548A9A4}"/>
          </ac:spMkLst>
        </pc:spChg>
        <pc:picChg chg="mod">
          <ac:chgData name="Louise Randall" userId="0453d6f7c3c8ab7e" providerId="LiveId" clId="{B2719395-5FEF-49D2-91F8-25729D248F8A}" dt="2023-04-25T07:48:08.337" v="19" actId="14826"/>
          <ac:picMkLst>
            <pc:docMk/>
            <pc:sldMk cId="874661607" sldId="268"/>
            <ac:picMk id="5" creationId="{6DF0E0C0-3592-56D4-DA47-E548E98EB191}"/>
          </ac:picMkLst>
        </pc:picChg>
      </pc:sldChg>
      <pc:sldChg chg="modSp del">
        <pc:chgData name="Louise Randall" userId="0453d6f7c3c8ab7e" providerId="LiveId" clId="{B2719395-5FEF-49D2-91F8-25729D248F8A}" dt="2023-04-26T09:12:26.581" v="541" actId="2696"/>
        <pc:sldMkLst>
          <pc:docMk/>
          <pc:sldMk cId="3790638084" sldId="269"/>
        </pc:sldMkLst>
        <pc:picChg chg="mod">
          <ac:chgData name="Louise Randall" userId="0453d6f7c3c8ab7e" providerId="LiveId" clId="{B2719395-5FEF-49D2-91F8-25729D248F8A}" dt="2023-04-25T07:48:53.613" v="25" actId="14826"/>
          <ac:picMkLst>
            <pc:docMk/>
            <pc:sldMk cId="3790638084" sldId="269"/>
            <ac:picMk id="5" creationId="{6DF0E0C0-3592-56D4-DA47-E548E98EB191}"/>
          </ac:picMkLst>
        </pc:picChg>
      </pc:sldChg>
      <pc:sldChg chg="modSp del">
        <pc:chgData name="Louise Randall" userId="0453d6f7c3c8ab7e" providerId="LiveId" clId="{B2719395-5FEF-49D2-91F8-25729D248F8A}" dt="2023-04-26T09:12:22.203" v="540" actId="2696"/>
        <pc:sldMkLst>
          <pc:docMk/>
          <pc:sldMk cId="913369709" sldId="270"/>
        </pc:sldMkLst>
        <pc:picChg chg="mod">
          <ac:chgData name="Louise Randall" userId="0453d6f7c3c8ab7e" providerId="LiveId" clId="{B2719395-5FEF-49D2-91F8-25729D248F8A}" dt="2023-04-25T07:48:47.069" v="24" actId="14826"/>
          <ac:picMkLst>
            <pc:docMk/>
            <pc:sldMk cId="913369709" sldId="270"/>
            <ac:picMk id="5" creationId="{6DF0E0C0-3592-56D4-DA47-E548E98EB191}"/>
          </ac:picMkLst>
        </pc:picChg>
      </pc:sldChg>
      <pc:sldChg chg="modSp del">
        <pc:chgData name="Louise Randall" userId="0453d6f7c3c8ab7e" providerId="LiveId" clId="{B2719395-5FEF-49D2-91F8-25729D248F8A}" dt="2023-04-26T10:48:45.173" v="604" actId="2696"/>
        <pc:sldMkLst>
          <pc:docMk/>
          <pc:sldMk cId="4238459272" sldId="271"/>
        </pc:sldMkLst>
        <pc:picChg chg="mod">
          <ac:chgData name="Louise Randall" userId="0453d6f7c3c8ab7e" providerId="LiveId" clId="{B2719395-5FEF-49D2-91F8-25729D248F8A}" dt="2023-04-25T07:48:40.393" v="23" actId="14826"/>
          <ac:picMkLst>
            <pc:docMk/>
            <pc:sldMk cId="4238459272" sldId="271"/>
            <ac:picMk id="5" creationId="{6DF0E0C0-3592-56D4-DA47-E548E98EB191}"/>
          </ac:picMkLst>
        </pc:picChg>
      </pc:sldChg>
      <pc:sldChg chg="modSp del">
        <pc:chgData name="Louise Randall" userId="0453d6f7c3c8ab7e" providerId="LiveId" clId="{B2719395-5FEF-49D2-91F8-25729D248F8A}" dt="2023-04-26T10:48:47.620" v="605" actId="2696"/>
        <pc:sldMkLst>
          <pc:docMk/>
          <pc:sldMk cId="3320628718" sldId="272"/>
        </pc:sldMkLst>
        <pc:picChg chg="mod">
          <ac:chgData name="Louise Randall" userId="0453d6f7c3c8ab7e" providerId="LiveId" clId="{B2719395-5FEF-49D2-91F8-25729D248F8A}" dt="2023-04-25T07:48:59.912" v="26" actId="14826"/>
          <ac:picMkLst>
            <pc:docMk/>
            <pc:sldMk cId="3320628718" sldId="272"/>
            <ac:picMk id="5" creationId="{6DF0E0C0-3592-56D4-DA47-E548E98EB191}"/>
          </ac:picMkLst>
        </pc:picChg>
      </pc:sldChg>
      <pc:sldChg chg="modSp mod">
        <pc:chgData name="Louise Randall" userId="0453d6f7c3c8ab7e" providerId="LiveId" clId="{B2719395-5FEF-49D2-91F8-25729D248F8A}" dt="2023-04-25T07:50:08.664" v="59" actId="14826"/>
        <pc:sldMkLst>
          <pc:docMk/>
          <pc:sldMk cId="3477881664" sldId="276"/>
        </pc:sldMkLst>
        <pc:picChg chg="mod">
          <ac:chgData name="Louise Randall" userId="0453d6f7c3c8ab7e" providerId="LiveId" clId="{B2719395-5FEF-49D2-91F8-25729D248F8A}" dt="2023-04-25T07:50:08.664" v="59" actId="14826"/>
          <ac:picMkLst>
            <pc:docMk/>
            <pc:sldMk cId="3477881664" sldId="276"/>
            <ac:picMk id="5" creationId="{6DF0E0C0-3592-56D4-DA47-E548E98EB191}"/>
          </ac:picMkLst>
        </pc:picChg>
      </pc:sldChg>
      <pc:sldChg chg="modSp mod">
        <pc:chgData name="Louise Randall" userId="0453d6f7c3c8ab7e" providerId="LiveId" clId="{B2719395-5FEF-49D2-91F8-25729D248F8A}" dt="2023-04-26T11:35:30.026" v="1110" actId="6549"/>
        <pc:sldMkLst>
          <pc:docMk/>
          <pc:sldMk cId="2457161347" sldId="277"/>
        </pc:sldMkLst>
        <pc:spChg chg="mod">
          <ac:chgData name="Louise Randall" userId="0453d6f7c3c8ab7e" providerId="LiveId" clId="{B2719395-5FEF-49D2-91F8-25729D248F8A}" dt="2023-04-26T11:35:30.026" v="1110" actId="6549"/>
          <ac:spMkLst>
            <pc:docMk/>
            <pc:sldMk cId="2457161347" sldId="277"/>
            <ac:spMk id="11" creationId="{7FE04090-4FAB-FB4C-3891-F22EDB7A63FD}"/>
          </ac:spMkLst>
        </pc:spChg>
        <pc:spChg chg="mod">
          <ac:chgData name="Louise Randall" userId="0453d6f7c3c8ab7e" providerId="LiveId" clId="{B2719395-5FEF-49D2-91F8-25729D248F8A}" dt="2023-04-26T11:26:27.893" v="736" actId="6549"/>
          <ac:spMkLst>
            <pc:docMk/>
            <pc:sldMk cId="2457161347" sldId="277"/>
            <ac:spMk id="12" creationId="{2E3B9BDA-0B39-A4A4-30E4-FBBEC548A9A4}"/>
          </ac:spMkLst>
        </pc:spChg>
        <pc:picChg chg="mod">
          <ac:chgData name="Louise Randall" userId="0453d6f7c3c8ab7e" providerId="LiveId" clId="{B2719395-5FEF-49D2-91F8-25729D248F8A}" dt="2023-04-25T07:49:07.189" v="27" actId="14826"/>
          <ac:picMkLst>
            <pc:docMk/>
            <pc:sldMk cId="2457161347" sldId="277"/>
            <ac:picMk id="5" creationId="{6DF0E0C0-3592-56D4-DA47-E548E98EB191}"/>
          </ac:picMkLst>
        </pc:picChg>
      </pc:sldChg>
      <pc:sldChg chg="modSp mod">
        <pc:chgData name="Louise Randall" userId="0453d6f7c3c8ab7e" providerId="LiveId" clId="{B2719395-5FEF-49D2-91F8-25729D248F8A}" dt="2023-04-26T12:06:03.987" v="1189" actId="27636"/>
        <pc:sldMkLst>
          <pc:docMk/>
          <pc:sldMk cId="3379318615" sldId="278"/>
        </pc:sldMkLst>
        <pc:spChg chg="mod">
          <ac:chgData name="Louise Randall" userId="0453d6f7c3c8ab7e" providerId="LiveId" clId="{B2719395-5FEF-49D2-91F8-25729D248F8A}" dt="2023-04-26T12:06:03.987" v="1189" actId="27636"/>
          <ac:spMkLst>
            <pc:docMk/>
            <pc:sldMk cId="3379318615" sldId="278"/>
            <ac:spMk id="11" creationId="{7FE04090-4FAB-FB4C-3891-F22EDB7A63FD}"/>
          </ac:spMkLst>
        </pc:spChg>
        <pc:spChg chg="mod">
          <ac:chgData name="Louise Randall" userId="0453d6f7c3c8ab7e" providerId="LiveId" clId="{B2719395-5FEF-49D2-91F8-25729D248F8A}" dt="2023-04-26T11:25:55.252" v="674" actId="6549"/>
          <ac:spMkLst>
            <pc:docMk/>
            <pc:sldMk cId="3379318615" sldId="278"/>
            <ac:spMk id="12" creationId="{2E3B9BDA-0B39-A4A4-30E4-FBBEC548A9A4}"/>
          </ac:spMkLst>
        </pc:spChg>
        <pc:picChg chg="mod">
          <ac:chgData name="Louise Randall" userId="0453d6f7c3c8ab7e" providerId="LiveId" clId="{B2719395-5FEF-49D2-91F8-25729D248F8A}" dt="2023-04-25T07:49:12.745" v="28" actId="14826"/>
          <ac:picMkLst>
            <pc:docMk/>
            <pc:sldMk cId="3379318615" sldId="278"/>
            <ac:picMk id="5" creationId="{6DF0E0C0-3592-56D4-DA47-E548E98EB191}"/>
          </ac:picMkLst>
        </pc:picChg>
      </pc:sldChg>
      <pc:sldChg chg="modSp mod">
        <pc:chgData name="Louise Randall" userId="0453d6f7c3c8ab7e" providerId="LiveId" clId="{B2719395-5FEF-49D2-91F8-25729D248F8A}" dt="2023-04-26T11:38:22.220" v="1124" actId="20577"/>
        <pc:sldMkLst>
          <pc:docMk/>
          <pc:sldMk cId="1193319305" sldId="279"/>
        </pc:sldMkLst>
        <pc:spChg chg="mod">
          <ac:chgData name="Louise Randall" userId="0453d6f7c3c8ab7e" providerId="LiveId" clId="{B2719395-5FEF-49D2-91F8-25729D248F8A}" dt="2023-04-26T11:38:22.220" v="1124" actId="20577"/>
          <ac:spMkLst>
            <pc:docMk/>
            <pc:sldMk cId="1193319305" sldId="279"/>
            <ac:spMk id="11" creationId="{7FE04090-4FAB-FB4C-3891-F22EDB7A63FD}"/>
          </ac:spMkLst>
        </pc:spChg>
        <pc:picChg chg="mod">
          <ac:chgData name="Louise Randall" userId="0453d6f7c3c8ab7e" providerId="LiveId" clId="{B2719395-5FEF-49D2-91F8-25729D248F8A}" dt="2023-04-25T07:49:19.231" v="29" actId="14826"/>
          <ac:picMkLst>
            <pc:docMk/>
            <pc:sldMk cId="1193319305" sldId="279"/>
            <ac:picMk id="5" creationId="{6DF0E0C0-3592-56D4-DA47-E548E98EB191}"/>
          </ac:picMkLst>
        </pc:picChg>
      </pc:sldChg>
      <pc:sldChg chg="addSp delSp modSp mod">
        <pc:chgData name="Louise Randall" userId="0453d6f7c3c8ab7e" providerId="LiveId" clId="{B2719395-5FEF-49D2-91F8-25729D248F8A}" dt="2023-04-25T08:35:07.513" v="387" actId="1076"/>
        <pc:sldMkLst>
          <pc:docMk/>
          <pc:sldMk cId="1212462541" sldId="280"/>
        </pc:sldMkLst>
        <pc:spChg chg="add del mod">
          <ac:chgData name="Louise Randall" userId="0453d6f7c3c8ab7e" providerId="LiveId" clId="{B2719395-5FEF-49D2-91F8-25729D248F8A}" dt="2023-04-25T08:31:30.212" v="375" actId="478"/>
          <ac:spMkLst>
            <pc:docMk/>
            <pc:sldMk cId="1212462541" sldId="280"/>
            <ac:spMk id="7" creationId="{8E36F29D-E6C4-8AB3-A7D1-A6CE5D240C44}"/>
          </ac:spMkLst>
        </pc:spChg>
        <pc:graphicFrameChg chg="add mod">
          <ac:chgData name="Louise Randall" userId="0453d6f7c3c8ab7e" providerId="LiveId" clId="{B2719395-5FEF-49D2-91F8-25729D248F8A}" dt="2023-04-25T08:27:17.138" v="361"/>
          <ac:graphicFrameMkLst>
            <pc:docMk/>
            <pc:sldMk cId="1212462541" sldId="280"/>
            <ac:graphicFrameMk id="2" creationId="{223FADE3-E360-0F13-59DC-58B9CD22ADE3}"/>
          </ac:graphicFrameMkLst>
        </pc:graphicFrameChg>
        <pc:graphicFrameChg chg="add del mod">
          <ac:chgData name="Louise Randall" userId="0453d6f7c3c8ab7e" providerId="LiveId" clId="{B2719395-5FEF-49D2-91F8-25729D248F8A}" dt="2023-04-25T08:30:04.420" v="369" actId="478"/>
          <ac:graphicFrameMkLst>
            <pc:docMk/>
            <pc:sldMk cId="1212462541" sldId="280"/>
            <ac:graphicFrameMk id="3" creationId="{223FADE3-E360-0F13-59DC-58B9CD22ADE3}"/>
          </ac:graphicFrameMkLst>
        </pc:graphicFrameChg>
        <pc:graphicFrameChg chg="del">
          <ac:chgData name="Louise Randall" userId="0453d6f7c3c8ab7e" providerId="LiveId" clId="{B2719395-5FEF-49D2-91F8-25729D248F8A}" dt="2023-04-25T08:27:54.718" v="365" actId="478"/>
          <ac:graphicFrameMkLst>
            <pc:docMk/>
            <pc:sldMk cId="1212462541" sldId="280"/>
            <ac:graphicFrameMk id="4" creationId="{AFF30236-3203-55DE-C23C-57E6391D82D9}"/>
          </ac:graphicFrameMkLst>
        </pc:graphicFrameChg>
        <pc:graphicFrameChg chg="del">
          <ac:chgData name="Louise Randall" userId="0453d6f7c3c8ab7e" providerId="LiveId" clId="{B2719395-5FEF-49D2-91F8-25729D248F8A}" dt="2023-04-25T08:27:19.894" v="362" actId="478"/>
          <ac:graphicFrameMkLst>
            <pc:docMk/>
            <pc:sldMk cId="1212462541" sldId="280"/>
            <ac:graphicFrameMk id="8" creationId="{E627615B-C487-713C-1AD8-CCAA58061BEF}"/>
          </ac:graphicFrameMkLst>
        </pc:graphicFrameChg>
        <pc:graphicFrameChg chg="add del mod">
          <ac:chgData name="Louise Randall" userId="0453d6f7c3c8ab7e" providerId="LiveId" clId="{B2719395-5FEF-49D2-91F8-25729D248F8A}" dt="2023-04-25T08:31:37.297" v="376" actId="478"/>
          <ac:graphicFrameMkLst>
            <pc:docMk/>
            <pc:sldMk cId="1212462541" sldId="280"/>
            <ac:graphicFrameMk id="9" creationId="{223FADE3-E360-0F13-59DC-58B9CD22ADE3}"/>
          </ac:graphicFrameMkLst>
        </pc:graphicFrameChg>
        <pc:graphicFrameChg chg="add mod">
          <ac:chgData name="Louise Randall" userId="0453d6f7c3c8ab7e" providerId="LiveId" clId="{B2719395-5FEF-49D2-91F8-25729D248F8A}" dt="2023-04-25T08:35:07.513" v="387" actId="1076"/>
          <ac:graphicFrameMkLst>
            <pc:docMk/>
            <pc:sldMk cId="1212462541" sldId="280"/>
            <ac:graphicFrameMk id="10" creationId="{223FADE3-E360-0F13-59DC-58B9CD22ADE3}"/>
          </ac:graphicFrameMkLst>
        </pc:graphicFrameChg>
        <pc:picChg chg="mod">
          <ac:chgData name="Louise Randall" userId="0453d6f7c3c8ab7e" providerId="LiveId" clId="{B2719395-5FEF-49D2-91F8-25729D248F8A}" dt="2023-04-25T07:48:16.453" v="20" actId="14826"/>
          <ac:picMkLst>
            <pc:docMk/>
            <pc:sldMk cId="1212462541" sldId="280"/>
            <ac:picMk id="5" creationId="{6DF0E0C0-3592-56D4-DA47-E548E98EB191}"/>
          </ac:picMkLst>
        </pc:picChg>
      </pc:sldChg>
      <pc:sldChg chg="addSp delSp modSp mod">
        <pc:chgData name="Louise Randall" userId="0453d6f7c3c8ab7e" providerId="LiveId" clId="{B2719395-5FEF-49D2-91F8-25729D248F8A}" dt="2023-04-25T08:42:15.671" v="397" actId="14100"/>
        <pc:sldMkLst>
          <pc:docMk/>
          <pc:sldMk cId="2898717320" sldId="281"/>
        </pc:sldMkLst>
        <pc:spChg chg="add del mod">
          <ac:chgData name="Louise Randall" userId="0453d6f7c3c8ab7e" providerId="LiveId" clId="{B2719395-5FEF-49D2-91F8-25729D248F8A}" dt="2023-04-25T08:39:24.187" v="391" actId="478"/>
          <ac:spMkLst>
            <pc:docMk/>
            <pc:sldMk cId="2898717320" sldId="281"/>
            <ac:spMk id="3" creationId="{A115C4D4-D896-22CB-46AC-776D407D0418}"/>
          </ac:spMkLst>
        </pc:spChg>
        <pc:spChg chg="add del mod">
          <ac:chgData name="Louise Randall" userId="0453d6f7c3c8ab7e" providerId="LiveId" clId="{B2719395-5FEF-49D2-91F8-25729D248F8A}" dt="2023-04-25T08:42:11.148" v="396" actId="478"/>
          <ac:spMkLst>
            <pc:docMk/>
            <pc:sldMk cId="2898717320" sldId="281"/>
            <ac:spMk id="6" creationId="{BB38F3AD-C2AB-9DD6-71A0-6A1CDFC8B806}"/>
          </ac:spMkLst>
        </pc:spChg>
        <pc:spChg chg="del mod">
          <ac:chgData name="Louise Randall" userId="0453d6f7c3c8ab7e" providerId="LiveId" clId="{B2719395-5FEF-49D2-91F8-25729D248F8A}" dt="2023-04-25T08:39:13.426" v="390" actId="478"/>
          <ac:spMkLst>
            <pc:docMk/>
            <pc:sldMk cId="2898717320" sldId="281"/>
            <ac:spMk id="11" creationId="{7FE04090-4FAB-FB4C-3891-F22EDB7A63FD}"/>
          </ac:spMkLst>
        </pc:spChg>
        <pc:spChg chg="del">
          <ac:chgData name="Louise Randall" userId="0453d6f7c3c8ab7e" providerId="LiveId" clId="{B2719395-5FEF-49D2-91F8-25729D248F8A}" dt="2023-04-25T08:39:06.682" v="388" actId="478"/>
          <ac:spMkLst>
            <pc:docMk/>
            <pc:sldMk cId="2898717320" sldId="281"/>
            <ac:spMk id="12" creationId="{2E3B9BDA-0B39-A4A4-30E4-FBBEC548A9A4}"/>
          </ac:spMkLst>
        </pc:spChg>
        <pc:graphicFrameChg chg="add del mod">
          <ac:chgData name="Louise Randall" userId="0453d6f7c3c8ab7e" providerId="LiveId" clId="{B2719395-5FEF-49D2-91F8-25729D248F8A}" dt="2023-04-25T08:41:12.746" v="393" actId="478"/>
          <ac:graphicFrameMkLst>
            <pc:docMk/>
            <pc:sldMk cId="2898717320" sldId="281"/>
            <ac:graphicFrameMk id="7" creationId="{F6DDD1AA-667B-A43A-EC25-F60662E248A9}"/>
          </ac:graphicFrameMkLst>
        </pc:graphicFrameChg>
        <pc:graphicFrameChg chg="add mod">
          <ac:chgData name="Louise Randall" userId="0453d6f7c3c8ab7e" providerId="LiveId" clId="{B2719395-5FEF-49D2-91F8-25729D248F8A}" dt="2023-04-25T08:42:15.671" v="397" actId="14100"/>
          <ac:graphicFrameMkLst>
            <pc:docMk/>
            <pc:sldMk cId="2898717320" sldId="281"/>
            <ac:graphicFrameMk id="8" creationId="{F6DDD1AA-667B-A43A-EC25-F60662E248A9}"/>
          </ac:graphicFrameMkLst>
        </pc:graphicFrameChg>
        <pc:picChg chg="mod">
          <ac:chgData name="Louise Randall" userId="0453d6f7c3c8ab7e" providerId="LiveId" clId="{B2719395-5FEF-49D2-91F8-25729D248F8A}" dt="2023-04-25T07:48:33.767" v="22" actId="14826"/>
          <ac:picMkLst>
            <pc:docMk/>
            <pc:sldMk cId="2898717320" sldId="281"/>
            <ac:picMk id="5" creationId="{6DF0E0C0-3592-56D4-DA47-E548E98EB191}"/>
          </ac:picMkLst>
        </pc:picChg>
      </pc:sldChg>
      <pc:sldChg chg="addSp delSp modSp add mod">
        <pc:chgData name="Louise Randall" userId="0453d6f7c3c8ab7e" providerId="LiveId" clId="{B2719395-5FEF-49D2-91F8-25729D248F8A}" dt="2023-04-26T08:47:40.347" v="452" actId="14100"/>
        <pc:sldMkLst>
          <pc:docMk/>
          <pc:sldMk cId="3400129397" sldId="282"/>
        </pc:sldMkLst>
        <pc:spChg chg="add del mod">
          <ac:chgData name="Louise Randall" userId="0453d6f7c3c8ab7e" providerId="LiveId" clId="{B2719395-5FEF-49D2-91F8-25729D248F8A}" dt="2023-04-26T08:19:09.712" v="401" actId="478"/>
          <ac:spMkLst>
            <pc:docMk/>
            <pc:sldMk cId="3400129397" sldId="282"/>
            <ac:spMk id="4" creationId="{390F94B9-472F-96E4-2C3F-704D62BD2CB5}"/>
          </ac:spMkLst>
        </pc:spChg>
        <pc:spChg chg="add del mod">
          <ac:chgData name="Louise Randall" userId="0453d6f7c3c8ab7e" providerId="LiveId" clId="{B2719395-5FEF-49D2-91F8-25729D248F8A}" dt="2023-04-26T08:19:16.775" v="403" actId="478"/>
          <ac:spMkLst>
            <pc:docMk/>
            <pc:sldMk cId="3400129397" sldId="282"/>
            <ac:spMk id="7" creationId="{F633962B-CC59-245F-A92F-A4A7452C43EF}"/>
          </ac:spMkLst>
        </pc:spChg>
        <pc:spChg chg="del">
          <ac:chgData name="Louise Randall" userId="0453d6f7c3c8ab7e" providerId="LiveId" clId="{B2719395-5FEF-49D2-91F8-25729D248F8A}" dt="2023-04-26T08:19:12.625" v="402" actId="478"/>
          <ac:spMkLst>
            <pc:docMk/>
            <pc:sldMk cId="3400129397" sldId="282"/>
            <ac:spMk id="11" creationId="{7FE04090-4FAB-FB4C-3891-F22EDB7A63FD}"/>
          </ac:spMkLst>
        </pc:spChg>
        <pc:spChg chg="del">
          <ac:chgData name="Louise Randall" userId="0453d6f7c3c8ab7e" providerId="LiveId" clId="{B2719395-5FEF-49D2-91F8-25729D248F8A}" dt="2023-04-26T08:19:05.761" v="400" actId="478"/>
          <ac:spMkLst>
            <pc:docMk/>
            <pc:sldMk cId="3400129397" sldId="282"/>
            <ac:spMk id="12" creationId="{2E3B9BDA-0B39-A4A4-30E4-FBBEC548A9A4}"/>
          </ac:spMkLst>
        </pc:spChg>
        <pc:graphicFrameChg chg="add del mod modGraphic">
          <ac:chgData name="Louise Randall" userId="0453d6f7c3c8ab7e" providerId="LiveId" clId="{B2719395-5FEF-49D2-91F8-25729D248F8A}" dt="2023-04-26T08:20:48.439" v="413" actId="478"/>
          <ac:graphicFrameMkLst>
            <pc:docMk/>
            <pc:sldMk cId="3400129397" sldId="282"/>
            <ac:graphicFrameMk id="2" creationId="{39F76B1D-CBE4-0057-05B4-F234CEFBD7EB}"/>
          </ac:graphicFrameMkLst>
        </pc:graphicFrameChg>
        <pc:graphicFrameChg chg="add del mod">
          <ac:chgData name="Louise Randall" userId="0453d6f7c3c8ab7e" providerId="LiveId" clId="{B2719395-5FEF-49D2-91F8-25729D248F8A}" dt="2023-04-26T08:20:23.888" v="409" actId="478"/>
          <ac:graphicFrameMkLst>
            <pc:docMk/>
            <pc:sldMk cId="3400129397" sldId="282"/>
            <ac:graphicFrameMk id="8" creationId="{159A56FC-599A-3B6A-2AA5-A77462C276DB}"/>
          </ac:graphicFrameMkLst>
        </pc:graphicFrameChg>
        <pc:graphicFrameChg chg="add del mod modGraphic">
          <ac:chgData name="Louise Randall" userId="0453d6f7c3c8ab7e" providerId="LiveId" clId="{B2719395-5FEF-49D2-91F8-25729D248F8A}" dt="2023-04-26T08:35:21.078" v="420" actId="478"/>
          <ac:graphicFrameMkLst>
            <pc:docMk/>
            <pc:sldMk cId="3400129397" sldId="282"/>
            <ac:graphicFrameMk id="9" creationId="{5CDFABB5-2977-086E-088A-115988E4D269}"/>
          </ac:graphicFrameMkLst>
        </pc:graphicFrameChg>
        <pc:graphicFrameChg chg="add del mod modGraphic">
          <ac:chgData name="Louise Randall" userId="0453d6f7c3c8ab7e" providerId="LiveId" clId="{B2719395-5FEF-49D2-91F8-25729D248F8A}" dt="2023-04-26T08:46:49.206" v="445" actId="478"/>
          <ac:graphicFrameMkLst>
            <pc:docMk/>
            <pc:sldMk cId="3400129397" sldId="282"/>
            <ac:graphicFrameMk id="10" creationId="{1111684F-EA8B-01AE-ED61-454E5530A5D4}"/>
          </ac:graphicFrameMkLst>
        </pc:graphicFrameChg>
        <pc:graphicFrameChg chg="add del mod modGraphic">
          <ac:chgData name="Louise Randall" userId="0453d6f7c3c8ab7e" providerId="LiveId" clId="{B2719395-5FEF-49D2-91F8-25729D248F8A}" dt="2023-04-26T08:38:42.352" v="430" actId="478"/>
          <ac:graphicFrameMkLst>
            <pc:docMk/>
            <pc:sldMk cId="3400129397" sldId="282"/>
            <ac:graphicFrameMk id="13" creationId="{E3CF42AF-F03F-B1E1-1E9A-E236B8C66C01}"/>
          </ac:graphicFrameMkLst>
        </pc:graphicFrameChg>
        <pc:graphicFrameChg chg="add mod">
          <ac:chgData name="Louise Randall" userId="0453d6f7c3c8ab7e" providerId="LiveId" clId="{B2719395-5FEF-49D2-91F8-25729D248F8A}" dt="2023-04-26T08:47:40.347" v="452" actId="14100"/>
          <ac:graphicFrameMkLst>
            <pc:docMk/>
            <pc:sldMk cId="3400129397" sldId="282"/>
            <ac:graphicFrameMk id="14" creationId="{911FCA59-E542-1374-AED0-5E03CE246EE4}"/>
          </ac:graphicFrameMkLst>
        </pc:graphicFrameChg>
        <pc:graphicFrameChg chg="add del mod">
          <ac:chgData name="Louise Randall" userId="0453d6f7c3c8ab7e" providerId="LiveId" clId="{B2719395-5FEF-49D2-91F8-25729D248F8A}" dt="2023-04-26T08:47:03.829" v="447" actId="478"/>
          <ac:graphicFrameMkLst>
            <pc:docMk/>
            <pc:sldMk cId="3400129397" sldId="282"/>
            <ac:graphicFrameMk id="15" creationId="{FD197B62-5C12-A4A4-9CDF-472544BD9B05}"/>
          </ac:graphicFrameMkLst>
        </pc:graphicFrameChg>
        <pc:graphicFrameChg chg="add mod">
          <ac:chgData name="Louise Randall" userId="0453d6f7c3c8ab7e" providerId="LiveId" clId="{B2719395-5FEF-49D2-91F8-25729D248F8A}" dt="2023-04-26T08:47:31.471" v="450" actId="1076"/>
          <ac:graphicFrameMkLst>
            <pc:docMk/>
            <pc:sldMk cId="3400129397" sldId="282"/>
            <ac:graphicFrameMk id="16" creationId="{E559AF6A-6C12-62C8-B6D7-7E620C6FC843}"/>
          </ac:graphicFrameMkLst>
        </pc:graphicFrameChg>
      </pc:sldChg>
      <pc:sldChg chg="addSp delSp modSp add mod">
        <pc:chgData name="Louise Randall" userId="0453d6f7c3c8ab7e" providerId="LiveId" clId="{B2719395-5FEF-49D2-91F8-25729D248F8A}" dt="2023-04-26T08:35:56.619" v="426" actId="14100"/>
        <pc:sldMkLst>
          <pc:docMk/>
          <pc:sldMk cId="1327852672" sldId="283"/>
        </pc:sldMkLst>
        <pc:graphicFrameChg chg="add mod modGraphic">
          <ac:chgData name="Louise Randall" userId="0453d6f7c3c8ab7e" providerId="LiveId" clId="{B2719395-5FEF-49D2-91F8-25729D248F8A}" dt="2023-04-26T08:35:56.619" v="426" actId="14100"/>
          <ac:graphicFrameMkLst>
            <pc:docMk/>
            <pc:sldMk cId="1327852672" sldId="283"/>
            <ac:graphicFrameMk id="2" creationId="{A6519469-133D-62A8-7F73-AE87CF22B945}"/>
          </ac:graphicFrameMkLst>
        </pc:graphicFrameChg>
        <pc:graphicFrameChg chg="mod modGraphic">
          <ac:chgData name="Louise Randall" userId="0453d6f7c3c8ab7e" providerId="LiveId" clId="{B2719395-5FEF-49D2-91F8-25729D248F8A}" dt="2023-04-26T08:35:52.816" v="425" actId="14100"/>
          <ac:graphicFrameMkLst>
            <pc:docMk/>
            <pc:sldMk cId="1327852672" sldId="283"/>
            <ac:graphicFrameMk id="9" creationId="{5CDFABB5-2977-086E-088A-115988E4D269}"/>
          </ac:graphicFrameMkLst>
        </pc:graphicFrameChg>
        <pc:graphicFrameChg chg="del">
          <ac:chgData name="Louise Randall" userId="0453d6f7c3c8ab7e" providerId="LiveId" clId="{B2719395-5FEF-49D2-91F8-25729D248F8A}" dt="2023-04-26T08:35:26.518" v="421" actId="478"/>
          <ac:graphicFrameMkLst>
            <pc:docMk/>
            <pc:sldMk cId="1327852672" sldId="283"/>
            <ac:graphicFrameMk id="10" creationId="{1111684F-EA8B-01AE-ED61-454E5530A5D4}"/>
          </ac:graphicFrameMkLst>
        </pc:graphicFrameChg>
      </pc:sldChg>
      <pc:sldChg chg="addSp delSp modSp add mod">
        <pc:chgData name="Louise Randall" userId="0453d6f7c3c8ab7e" providerId="LiveId" clId="{B2719395-5FEF-49D2-91F8-25729D248F8A}" dt="2023-04-26T09:11:24.467" v="538" actId="14100"/>
        <pc:sldMkLst>
          <pc:docMk/>
          <pc:sldMk cId="2435671413" sldId="284"/>
        </pc:sldMkLst>
        <pc:graphicFrameChg chg="add mod modGraphic">
          <ac:chgData name="Louise Randall" userId="0453d6f7c3c8ab7e" providerId="LiveId" clId="{B2719395-5FEF-49D2-91F8-25729D248F8A}" dt="2023-04-26T09:11:24.467" v="538" actId="14100"/>
          <ac:graphicFrameMkLst>
            <pc:docMk/>
            <pc:sldMk cId="2435671413" sldId="284"/>
            <ac:graphicFrameMk id="2" creationId="{C492DE2A-79BE-8232-E0BC-01A554E414C5}"/>
          </ac:graphicFrameMkLst>
        </pc:graphicFrameChg>
        <pc:graphicFrameChg chg="add mod modGraphic">
          <ac:chgData name="Louise Randall" userId="0453d6f7c3c8ab7e" providerId="LiveId" clId="{B2719395-5FEF-49D2-91F8-25729D248F8A}" dt="2023-04-26T09:11:15.734" v="536" actId="1076"/>
          <ac:graphicFrameMkLst>
            <pc:docMk/>
            <pc:sldMk cId="2435671413" sldId="284"/>
            <ac:graphicFrameMk id="3" creationId="{E6297CE4-7CD5-35A7-D7B4-22E6703CEC95}"/>
          </ac:graphicFrameMkLst>
        </pc:graphicFrameChg>
        <pc:graphicFrameChg chg="del">
          <ac:chgData name="Louise Randall" userId="0453d6f7c3c8ab7e" providerId="LiveId" clId="{B2719395-5FEF-49D2-91F8-25729D248F8A}" dt="2023-04-26T09:10:17.511" v="529" actId="478"/>
          <ac:graphicFrameMkLst>
            <pc:docMk/>
            <pc:sldMk cId="2435671413" sldId="284"/>
            <ac:graphicFrameMk id="8" creationId="{F6DDD1AA-667B-A43A-EC25-F60662E248A9}"/>
          </ac:graphicFrameMkLst>
        </pc:graphicFrameChg>
      </pc:sldChg>
      <pc:sldChg chg="addSp delSp modSp add mod">
        <pc:chgData name="Louise Randall" userId="0453d6f7c3c8ab7e" providerId="LiveId" clId="{B2719395-5FEF-49D2-91F8-25729D248F8A}" dt="2023-04-26T10:40:10.811" v="585" actId="1076"/>
        <pc:sldMkLst>
          <pc:docMk/>
          <pc:sldMk cId="3903406009" sldId="285"/>
        </pc:sldMkLst>
        <pc:graphicFrameChg chg="add mod">
          <ac:chgData name="Louise Randall" userId="0453d6f7c3c8ab7e" providerId="LiveId" clId="{B2719395-5FEF-49D2-91F8-25729D248F8A}" dt="2023-04-26T10:39:41.339" v="582" actId="1076"/>
          <ac:graphicFrameMkLst>
            <pc:docMk/>
            <pc:sldMk cId="3903406009" sldId="285"/>
            <ac:graphicFrameMk id="2" creationId="{37F4778C-10F2-DB52-7216-E0824A94814E}"/>
          </ac:graphicFrameMkLst>
        </pc:graphicFrameChg>
        <pc:graphicFrameChg chg="add mod">
          <ac:chgData name="Louise Randall" userId="0453d6f7c3c8ab7e" providerId="LiveId" clId="{B2719395-5FEF-49D2-91F8-25729D248F8A}" dt="2023-04-26T10:40:10.811" v="585" actId="1076"/>
          <ac:graphicFrameMkLst>
            <pc:docMk/>
            <pc:sldMk cId="3903406009" sldId="285"/>
            <ac:graphicFrameMk id="3" creationId="{A8A66633-42DF-A1D3-46E2-4FA8AFDE2BD0}"/>
          </ac:graphicFrameMkLst>
        </pc:graphicFrameChg>
        <pc:graphicFrameChg chg="del">
          <ac:chgData name="Louise Randall" userId="0453d6f7c3c8ab7e" providerId="LiveId" clId="{B2719395-5FEF-49D2-91F8-25729D248F8A}" dt="2023-04-26T10:39:54.657" v="583" actId="478"/>
          <ac:graphicFrameMkLst>
            <pc:docMk/>
            <pc:sldMk cId="3903406009" sldId="285"/>
            <ac:graphicFrameMk id="14" creationId="{911FCA59-E542-1374-AED0-5E03CE246EE4}"/>
          </ac:graphicFrameMkLst>
        </pc:graphicFrameChg>
        <pc:graphicFrameChg chg="del">
          <ac:chgData name="Louise Randall" userId="0453d6f7c3c8ab7e" providerId="LiveId" clId="{B2719395-5FEF-49D2-91F8-25729D248F8A}" dt="2023-04-26T10:39:37.013" v="580" actId="478"/>
          <ac:graphicFrameMkLst>
            <pc:docMk/>
            <pc:sldMk cId="3903406009" sldId="285"/>
            <ac:graphicFrameMk id="16" creationId="{E559AF6A-6C12-62C8-B6D7-7E620C6FC843}"/>
          </ac:graphicFrameMkLst>
        </pc:graphicFrameChg>
      </pc:sldChg>
      <pc:sldChg chg="addSp delSp modSp add mod replId">
        <pc:chgData name="Louise Randall" userId="0453d6f7c3c8ab7e" providerId="LiveId" clId="{B2719395-5FEF-49D2-91F8-25729D248F8A}" dt="2023-04-26T10:43:01.310" v="595" actId="1076"/>
        <pc:sldMkLst>
          <pc:docMk/>
          <pc:sldMk cId="1428390290" sldId="286"/>
        </pc:sldMkLst>
        <pc:graphicFrameChg chg="del modGraphic">
          <ac:chgData name="Louise Randall" userId="0453d6f7c3c8ab7e" providerId="LiveId" clId="{B2719395-5FEF-49D2-91F8-25729D248F8A}" dt="2023-04-26T10:42:25.883" v="589" actId="478"/>
          <ac:graphicFrameMkLst>
            <pc:docMk/>
            <pc:sldMk cId="1428390290" sldId="286"/>
            <ac:graphicFrameMk id="2" creationId="{A6519469-133D-62A8-7F73-AE87CF22B945}"/>
          </ac:graphicFrameMkLst>
        </pc:graphicFrameChg>
        <pc:graphicFrameChg chg="add del mod">
          <ac:chgData name="Louise Randall" userId="0453d6f7c3c8ab7e" providerId="LiveId" clId="{B2719395-5FEF-49D2-91F8-25729D248F8A}" dt="2023-04-26T10:42:40.735" v="591" actId="478"/>
          <ac:graphicFrameMkLst>
            <pc:docMk/>
            <pc:sldMk cId="1428390290" sldId="286"/>
            <ac:graphicFrameMk id="3" creationId="{19E417E9-57FE-F0F3-F926-2E34965BA6AD}"/>
          </ac:graphicFrameMkLst>
        </pc:graphicFrameChg>
        <pc:graphicFrameChg chg="add mod">
          <ac:chgData name="Louise Randall" userId="0453d6f7c3c8ab7e" providerId="LiveId" clId="{B2719395-5FEF-49D2-91F8-25729D248F8A}" dt="2023-04-26T10:42:46.250" v="593" actId="1076"/>
          <ac:graphicFrameMkLst>
            <pc:docMk/>
            <pc:sldMk cId="1428390290" sldId="286"/>
            <ac:graphicFrameMk id="4" creationId="{E5B535E6-2A2E-4809-3CE6-7AEF9354A7CE}"/>
          </ac:graphicFrameMkLst>
        </pc:graphicFrameChg>
        <pc:graphicFrameChg chg="add mod">
          <ac:chgData name="Louise Randall" userId="0453d6f7c3c8ab7e" providerId="LiveId" clId="{B2719395-5FEF-49D2-91F8-25729D248F8A}" dt="2023-04-26T10:43:01.310" v="595" actId="1076"/>
          <ac:graphicFrameMkLst>
            <pc:docMk/>
            <pc:sldMk cId="1428390290" sldId="286"/>
            <ac:graphicFrameMk id="6" creationId="{4753BAB1-BF59-7F02-FB91-52E32F1F8A6E}"/>
          </ac:graphicFrameMkLst>
        </pc:graphicFrameChg>
        <pc:graphicFrameChg chg="del">
          <ac:chgData name="Louise Randall" userId="0453d6f7c3c8ab7e" providerId="LiveId" clId="{B2719395-5FEF-49D2-91F8-25729D248F8A}" dt="2023-04-26T10:42:22.527" v="587" actId="478"/>
          <ac:graphicFrameMkLst>
            <pc:docMk/>
            <pc:sldMk cId="1428390290" sldId="286"/>
            <ac:graphicFrameMk id="9" creationId="{5CDFABB5-2977-086E-088A-115988E4D269}"/>
          </ac:graphicFrameMkLst>
        </pc:graphicFrameChg>
      </pc:sldChg>
      <pc:sldChg chg="addSp delSp modSp add mod replId">
        <pc:chgData name="Louise Randall" userId="0453d6f7c3c8ab7e" providerId="LiveId" clId="{B2719395-5FEF-49D2-91F8-25729D248F8A}" dt="2023-04-26T10:34:52.193" v="579" actId="14100"/>
        <pc:sldMkLst>
          <pc:docMk/>
          <pc:sldMk cId="299986387" sldId="287"/>
        </pc:sldMkLst>
        <pc:graphicFrameChg chg="add mod">
          <ac:chgData name="Louise Randall" userId="0453d6f7c3c8ab7e" providerId="LiveId" clId="{B2719395-5FEF-49D2-91F8-25729D248F8A}" dt="2023-04-26T10:34:52.193" v="579" actId="14100"/>
          <ac:graphicFrameMkLst>
            <pc:docMk/>
            <pc:sldMk cId="299986387" sldId="287"/>
            <ac:graphicFrameMk id="2" creationId="{2F1B7693-ED03-0AC2-6F8A-6371B69B1119}"/>
          </ac:graphicFrameMkLst>
        </pc:graphicFrameChg>
        <pc:graphicFrameChg chg="del">
          <ac:chgData name="Louise Randall" userId="0453d6f7c3c8ab7e" providerId="LiveId" clId="{B2719395-5FEF-49D2-91F8-25729D248F8A}" dt="2023-04-26T10:34:41.362" v="575" actId="478"/>
          <ac:graphicFrameMkLst>
            <pc:docMk/>
            <pc:sldMk cId="299986387" sldId="287"/>
            <ac:graphicFrameMk id="10" creationId="{223FADE3-E360-0F13-59DC-58B9CD22ADE3}"/>
          </ac:graphicFrameMkLst>
        </pc:graphicFrameChg>
      </pc:sldChg>
      <pc:sldChg chg="addSp delSp modSp add mod replId">
        <pc:chgData name="Louise Randall" userId="0453d6f7c3c8ab7e" providerId="LiveId" clId="{B2719395-5FEF-49D2-91F8-25729D248F8A}" dt="2023-04-26T10:48:00.064" v="603" actId="14100"/>
        <pc:sldMkLst>
          <pc:docMk/>
          <pc:sldMk cId="2051982300" sldId="288"/>
        </pc:sldMkLst>
        <pc:graphicFrameChg chg="add del mod">
          <ac:chgData name="Louise Randall" userId="0453d6f7c3c8ab7e" providerId="LiveId" clId="{B2719395-5FEF-49D2-91F8-25729D248F8A}" dt="2023-04-26T10:47:52.616" v="600" actId="478"/>
          <ac:graphicFrameMkLst>
            <pc:docMk/>
            <pc:sldMk cId="2051982300" sldId="288"/>
            <ac:graphicFrameMk id="2" creationId="{EF6AC0C3-1ADB-90BB-1126-8B282CB8A734}"/>
          </ac:graphicFrameMkLst>
        </pc:graphicFrameChg>
        <pc:graphicFrameChg chg="add mod">
          <ac:chgData name="Louise Randall" userId="0453d6f7c3c8ab7e" providerId="LiveId" clId="{B2719395-5FEF-49D2-91F8-25729D248F8A}" dt="2023-04-26T10:48:00.064" v="603" actId="14100"/>
          <ac:graphicFrameMkLst>
            <pc:docMk/>
            <pc:sldMk cId="2051982300" sldId="288"/>
            <ac:graphicFrameMk id="3" creationId="{EF6AC0C3-1ADB-90BB-1126-8B282CB8A734}"/>
          </ac:graphicFrameMkLst>
        </pc:graphicFrameChg>
        <pc:graphicFrameChg chg="del">
          <ac:chgData name="Louise Randall" userId="0453d6f7c3c8ab7e" providerId="LiveId" clId="{B2719395-5FEF-49D2-91F8-25729D248F8A}" dt="2023-04-26T10:47:19.465" v="596" actId="478"/>
          <ac:graphicFrameMkLst>
            <pc:docMk/>
            <pc:sldMk cId="2051982300" sldId="288"/>
            <ac:graphicFrameMk id="4" creationId="{9CEBB864-217D-5A7D-44FD-1BD93E4C3AD5}"/>
          </ac:graphicFrameMkLst>
        </pc:graphicFrameChg>
      </pc:sldChg>
      <pc:sldChg chg="addSp delSp modSp add mod replId">
        <pc:chgData name="Louise Randall" userId="0453d6f7c3c8ab7e" providerId="LiveId" clId="{B2719395-5FEF-49D2-91F8-25729D248F8A}" dt="2023-04-26T09:24:16.831" v="574" actId="1076"/>
        <pc:sldMkLst>
          <pc:docMk/>
          <pc:sldMk cId="1409685371" sldId="289"/>
        </pc:sldMkLst>
        <pc:graphicFrameChg chg="add del mod">
          <ac:chgData name="Louise Randall" userId="0453d6f7c3c8ab7e" providerId="LiveId" clId="{B2719395-5FEF-49D2-91F8-25729D248F8A}" dt="2023-04-26T09:23:28.605" v="567" actId="478"/>
          <ac:graphicFrameMkLst>
            <pc:docMk/>
            <pc:sldMk cId="1409685371" sldId="289"/>
            <ac:graphicFrameMk id="2" creationId="{19B78888-E863-1764-EE3F-30707DA37891}"/>
          </ac:graphicFrameMkLst>
        </pc:graphicFrameChg>
        <pc:graphicFrameChg chg="add mod">
          <ac:chgData name="Louise Randall" userId="0453d6f7c3c8ab7e" providerId="LiveId" clId="{B2719395-5FEF-49D2-91F8-25729D248F8A}" dt="2023-04-26T09:22:55.846" v="563"/>
          <ac:graphicFrameMkLst>
            <pc:docMk/>
            <pc:sldMk cId="1409685371" sldId="289"/>
            <ac:graphicFrameMk id="3" creationId="{51874DAC-944B-5F1D-EA15-8EFA393FDFE1}"/>
          </ac:graphicFrameMkLst>
        </pc:graphicFrameChg>
        <pc:graphicFrameChg chg="add mod">
          <ac:chgData name="Louise Randall" userId="0453d6f7c3c8ab7e" providerId="LiveId" clId="{B2719395-5FEF-49D2-91F8-25729D248F8A}" dt="2023-04-26T09:23:40.934" v="570" actId="1076"/>
          <ac:graphicFrameMkLst>
            <pc:docMk/>
            <pc:sldMk cId="1409685371" sldId="289"/>
            <ac:graphicFrameMk id="4" creationId="{51874DAC-944B-5F1D-EA15-8EFA393FDFE1}"/>
          </ac:graphicFrameMkLst>
        </pc:graphicFrameChg>
        <pc:graphicFrameChg chg="add del mod">
          <ac:chgData name="Louise Randall" userId="0453d6f7c3c8ab7e" providerId="LiveId" clId="{B2719395-5FEF-49D2-91F8-25729D248F8A}" dt="2023-04-26T09:24:10.606" v="572" actId="478"/>
          <ac:graphicFrameMkLst>
            <pc:docMk/>
            <pc:sldMk cId="1409685371" sldId="289"/>
            <ac:graphicFrameMk id="6" creationId="{19B78888-E863-1764-EE3F-30707DA37891}"/>
          </ac:graphicFrameMkLst>
        </pc:graphicFrameChg>
        <pc:graphicFrameChg chg="add mod">
          <ac:chgData name="Louise Randall" userId="0453d6f7c3c8ab7e" providerId="LiveId" clId="{B2719395-5FEF-49D2-91F8-25729D248F8A}" dt="2023-04-26T09:24:16.831" v="574" actId="1076"/>
          <ac:graphicFrameMkLst>
            <pc:docMk/>
            <pc:sldMk cId="1409685371" sldId="289"/>
            <ac:graphicFrameMk id="7" creationId="{19B78888-E863-1764-EE3F-30707DA37891}"/>
          </ac:graphicFrameMkLst>
        </pc:graphicFrameChg>
        <pc:graphicFrameChg chg="add del">
          <ac:chgData name="Louise Randall" userId="0453d6f7c3c8ab7e" providerId="LiveId" clId="{B2719395-5FEF-49D2-91F8-25729D248F8A}" dt="2023-04-26T09:21:10.015" v="558" actId="478"/>
          <ac:graphicFrameMkLst>
            <pc:docMk/>
            <pc:sldMk cId="1409685371" sldId="289"/>
            <ac:graphicFrameMk id="8" creationId="{F6DDD1AA-667B-A43A-EC25-F60662E248A9}"/>
          </ac:graphicFrameMkLst>
        </pc:graphicFrameChg>
      </pc:sldChg>
      <pc:sldChg chg="addSp delSp modSp add mod replId">
        <pc:chgData name="Louise Randall" userId="0453d6f7c3c8ab7e" providerId="LiveId" clId="{B2719395-5FEF-49D2-91F8-25729D248F8A}" dt="2023-04-26T09:13:57.782" v="555" actId="14100"/>
        <pc:sldMkLst>
          <pc:docMk/>
          <pc:sldMk cId="1982583713" sldId="290"/>
        </pc:sldMkLst>
        <pc:graphicFrameChg chg="del">
          <ac:chgData name="Louise Randall" userId="0453d6f7c3c8ab7e" providerId="LiveId" clId="{B2719395-5FEF-49D2-91F8-25729D248F8A}" dt="2023-04-26T09:12:58.884" v="542" actId="478"/>
          <ac:graphicFrameMkLst>
            <pc:docMk/>
            <pc:sldMk cId="1982583713" sldId="290"/>
            <ac:graphicFrameMk id="2" creationId="{C492DE2A-79BE-8232-E0BC-01A554E414C5}"/>
          </ac:graphicFrameMkLst>
        </pc:graphicFrameChg>
        <pc:graphicFrameChg chg="del">
          <ac:chgData name="Louise Randall" userId="0453d6f7c3c8ab7e" providerId="LiveId" clId="{B2719395-5FEF-49D2-91F8-25729D248F8A}" dt="2023-04-26T09:13:36.123" v="550" actId="478"/>
          <ac:graphicFrameMkLst>
            <pc:docMk/>
            <pc:sldMk cId="1982583713" sldId="290"/>
            <ac:graphicFrameMk id="3" creationId="{E6297CE4-7CD5-35A7-D7B4-22E6703CEC95}"/>
          </ac:graphicFrameMkLst>
        </pc:graphicFrameChg>
        <pc:graphicFrameChg chg="add del mod modGraphic">
          <ac:chgData name="Louise Randall" userId="0453d6f7c3c8ab7e" providerId="LiveId" clId="{B2719395-5FEF-49D2-91F8-25729D248F8A}" dt="2023-04-26T09:13:19.716" v="547" actId="478"/>
          <ac:graphicFrameMkLst>
            <pc:docMk/>
            <pc:sldMk cId="1982583713" sldId="290"/>
            <ac:graphicFrameMk id="4" creationId="{5E57FA83-FFF7-351D-5E90-AB35507270D0}"/>
          </ac:graphicFrameMkLst>
        </pc:graphicFrameChg>
        <pc:graphicFrameChg chg="add mod modGraphic">
          <ac:chgData name="Louise Randall" userId="0453d6f7c3c8ab7e" providerId="LiveId" clId="{B2719395-5FEF-49D2-91F8-25729D248F8A}" dt="2023-04-26T09:13:57.782" v="555" actId="14100"/>
          <ac:graphicFrameMkLst>
            <pc:docMk/>
            <pc:sldMk cId="1982583713" sldId="290"/>
            <ac:graphicFrameMk id="6" creationId="{601203A9-6BAC-66EA-3C76-FC96A623CACF}"/>
          </ac:graphicFrameMkLst>
        </pc:graphicFrameChg>
        <pc:graphicFrameChg chg="add mod modGraphic">
          <ac:chgData name="Louise Randall" userId="0453d6f7c3c8ab7e" providerId="LiveId" clId="{B2719395-5FEF-49D2-91F8-25729D248F8A}" dt="2023-04-26T09:13:53.195" v="554" actId="14100"/>
          <ac:graphicFrameMkLst>
            <pc:docMk/>
            <pc:sldMk cId="1982583713" sldId="290"/>
            <ac:graphicFrameMk id="7" creationId="{DE54212C-23BA-5777-C864-FA901024A309}"/>
          </ac:graphicFrameMkLst>
        </pc:graphicFrameChg>
      </pc:sldChg>
      <pc:sldChg chg="addSp delSp modSp add mod">
        <pc:chgData name="Louise Randall" userId="0453d6f7c3c8ab7e" providerId="LiveId" clId="{B2719395-5FEF-49D2-91F8-25729D248F8A}" dt="2023-04-26T10:51:11.756" v="610" actId="14100"/>
        <pc:sldMkLst>
          <pc:docMk/>
          <pc:sldMk cId="1708043573" sldId="291"/>
        </pc:sldMkLst>
        <pc:graphicFrameChg chg="add mod">
          <ac:chgData name="Louise Randall" userId="0453d6f7c3c8ab7e" providerId="LiveId" clId="{B2719395-5FEF-49D2-91F8-25729D248F8A}" dt="2023-04-26T10:51:11.756" v="610" actId="14100"/>
          <ac:graphicFrameMkLst>
            <pc:docMk/>
            <pc:sldMk cId="1708043573" sldId="291"/>
            <ac:graphicFrameMk id="2" creationId="{93E44E40-36B0-19D1-92C1-DA823CEE1F1D}"/>
          </ac:graphicFrameMkLst>
        </pc:graphicFrameChg>
        <pc:graphicFrameChg chg="del">
          <ac:chgData name="Louise Randall" userId="0453d6f7c3c8ab7e" providerId="LiveId" clId="{B2719395-5FEF-49D2-91F8-25729D248F8A}" dt="2023-04-26T10:51:03.535" v="607" actId="478"/>
          <ac:graphicFrameMkLst>
            <pc:docMk/>
            <pc:sldMk cId="1708043573" sldId="291"/>
            <ac:graphicFrameMk id="3" creationId="{EF6AC0C3-1ADB-90BB-1126-8B282CB8A734}"/>
          </ac:graphicFrameMkLst>
        </pc:graphicFrameChg>
      </pc:sldChg>
      <pc:sldChg chg="modSp add del mod">
        <pc:chgData name="Louise Randall" userId="0453d6f7c3c8ab7e" providerId="LiveId" clId="{B2719395-5FEF-49D2-91F8-25729D248F8A}" dt="2023-04-26T11:48:16.832" v="1187" actId="2696"/>
        <pc:sldMkLst>
          <pc:docMk/>
          <pc:sldMk cId="3581531672" sldId="292"/>
        </pc:sldMkLst>
        <pc:spChg chg="mod">
          <ac:chgData name="Louise Randall" userId="0453d6f7c3c8ab7e" providerId="LiveId" clId="{B2719395-5FEF-49D2-91F8-25729D248F8A}" dt="2023-04-26T10:55:38.843" v="613" actId="27636"/>
          <ac:spMkLst>
            <pc:docMk/>
            <pc:sldMk cId="3581531672" sldId="292"/>
            <ac:spMk id="11" creationId="{7FE04090-4FAB-FB4C-3891-F22EDB7A63FD}"/>
          </ac:spMkLst>
        </pc:spChg>
      </pc:sldChg>
    </pc:docChg>
  </pc:docChgLst>
  <pc:docChgLst>
    <pc:chgData name="Louise Randall" userId="0453d6f7c3c8ab7e" providerId="LiveId" clId="{DE9CB721-73E7-4D65-BD12-6A4107A279FB}"/>
    <pc:docChg chg="undo custSel addSld delSld modSld sldOrd">
      <pc:chgData name="Louise Randall" userId="0453d6f7c3c8ab7e" providerId="LiveId" clId="{DE9CB721-73E7-4D65-BD12-6A4107A279FB}" dt="2023-04-14T14:21:36.624" v="1409" actId="2696"/>
      <pc:docMkLst>
        <pc:docMk/>
      </pc:docMkLst>
      <pc:sldChg chg="addSp delSp modSp mod">
        <pc:chgData name="Louise Randall" userId="0453d6f7c3c8ab7e" providerId="LiveId" clId="{DE9CB721-73E7-4D65-BD12-6A4107A279FB}" dt="2023-04-14T11:10:52.389" v="174" actId="403"/>
        <pc:sldMkLst>
          <pc:docMk/>
          <pc:sldMk cId="1862489009" sldId="256"/>
        </pc:sldMkLst>
        <pc:spChg chg="mod ord">
          <ac:chgData name="Louise Randall" userId="0453d6f7c3c8ab7e" providerId="LiveId" clId="{DE9CB721-73E7-4D65-BD12-6A4107A279FB}" dt="2023-04-14T11:10:52.389" v="174" actId="403"/>
          <ac:spMkLst>
            <pc:docMk/>
            <pc:sldMk cId="1862489009" sldId="256"/>
            <ac:spMk id="2" creationId="{24208153-D872-403B-ADDF-EDB49AE9AF4F}"/>
          </ac:spMkLst>
        </pc:spChg>
        <pc:spChg chg="del">
          <ac:chgData name="Louise Randall" userId="0453d6f7c3c8ab7e" providerId="LiveId" clId="{DE9CB721-73E7-4D65-BD12-6A4107A279FB}" dt="2023-04-14T10:35:04.801" v="67" actId="478"/>
          <ac:spMkLst>
            <pc:docMk/>
            <pc:sldMk cId="1862489009" sldId="256"/>
            <ac:spMk id="3" creationId="{BBE09FCB-F34F-16AB-3585-D20A318B6B50}"/>
          </ac:spMkLst>
        </pc:spChg>
        <pc:spChg chg="add del mod">
          <ac:chgData name="Louise Randall" userId="0453d6f7c3c8ab7e" providerId="LiveId" clId="{DE9CB721-73E7-4D65-BD12-6A4107A279FB}" dt="2023-04-14T10:35:08.359" v="68" actId="478"/>
          <ac:spMkLst>
            <pc:docMk/>
            <pc:sldMk cId="1862489009" sldId="256"/>
            <ac:spMk id="7" creationId="{85483C0E-A8FA-547B-3928-63BFF119499A}"/>
          </ac:spMkLst>
        </pc:spChg>
        <pc:spChg chg="add del">
          <ac:chgData name="Louise Randall" userId="0453d6f7c3c8ab7e" providerId="LiveId" clId="{DE9CB721-73E7-4D65-BD12-6A4107A279FB}" dt="2023-04-14T10:35:30.940" v="71" actId="26606"/>
          <ac:spMkLst>
            <pc:docMk/>
            <pc:sldMk cId="1862489009" sldId="256"/>
            <ac:spMk id="21" creationId="{5CC50F2E-EF04-4D7A-A09C-5AEF6E5EAD67}"/>
          </ac:spMkLst>
        </pc:spChg>
        <pc:spChg chg="add del">
          <ac:chgData name="Louise Randall" userId="0453d6f7c3c8ab7e" providerId="LiveId" clId="{DE9CB721-73E7-4D65-BD12-6A4107A279FB}" dt="2023-04-14T10:35:30.940" v="71" actId="26606"/>
          <ac:spMkLst>
            <pc:docMk/>
            <pc:sldMk cId="1862489009" sldId="256"/>
            <ac:spMk id="23" creationId="{F489C2E0-4895-4B72-85EA-7EE9FAFFDC7E}"/>
          </ac:spMkLst>
        </pc:spChg>
        <pc:spChg chg="add del">
          <ac:chgData name="Louise Randall" userId="0453d6f7c3c8ab7e" providerId="LiveId" clId="{DE9CB721-73E7-4D65-BD12-6A4107A279FB}" dt="2023-04-14T10:35:30.935" v="70" actId="26606"/>
          <ac:spMkLst>
            <pc:docMk/>
            <pc:sldMk cId="1862489009" sldId="256"/>
            <ac:spMk id="30" creationId="{922E0291-99C8-40F9-ADAB-32589A3B57AA}"/>
          </ac:spMkLst>
        </pc:spChg>
        <pc:spChg chg="add del">
          <ac:chgData name="Louise Randall" userId="0453d6f7c3c8ab7e" providerId="LiveId" clId="{DE9CB721-73E7-4D65-BD12-6A4107A279FB}" dt="2023-04-14T10:35:30.935" v="70" actId="26606"/>
          <ac:spMkLst>
            <pc:docMk/>
            <pc:sldMk cId="1862489009" sldId="256"/>
            <ac:spMk id="32" creationId="{095830D2-F2AE-4DD8-B586-89B0977916FF}"/>
          </ac:spMkLst>
        </pc:spChg>
        <pc:spChg chg="add del">
          <ac:chgData name="Louise Randall" userId="0453d6f7c3c8ab7e" providerId="LiveId" clId="{DE9CB721-73E7-4D65-BD12-6A4107A279FB}" dt="2023-04-14T10:35:30.935" v="70" actId="26606"/>
          <ac:spMkLst>
            <pc:docMk/>
            <pc:sldMk cId="1862489009" sldId="256"/>
            <ac:spMk id="34" creationId="{7A8F735B-89DD-459E-BB4B-B9E1603DE41D}"/>
          </ac:spMkLst>
        </pc:spChg>
        <pc:spChg chg="add del">
          <ac:chgData name="Louise Randall" userId="0453d6f7c3c8ab7e" providerId="LiveId" clId="{DE9CB721-73E7-4D65-BD12-6A4107A279FB}" dt="2023-04-14T10:36:01.877" v="72" actId="26606"/>
          <ac:spMkLst>
            <pc:docMk/>
            <pc:sldMk cId="1862489009" sldId="256"/>
            <ac:spMk id="39" creationId="{39E0238D-E295-49BE-9BFE-E9189D69ED3A}"/>
          </ac:spMkLst>
        </pc:spChg>
        <pc:spChg chg="add del">
          <ac:chgData name="Louise Randall" userId="0453d6f7c3c8ab7e" providerId="LiveId" clId="{DE9CB721-73E7-4D65-BD12-6A4107A279FB}" dt="2023-04-14T10:36:01.877" v="72" actId="26606"/>
          <ac:spMkLst>
            <pc:docMk/>
            <pc:sldMk cId="1862489009" sldId="256"/>
            <ac:spMk id="40" creationId="{D85E9A4A-0183-4A3C-B68E-A229278915E2}"/>
          </ac:spMkLst>
        </pc:spChg>
        <pc:spChg chg="add del">
          <ac:chgData name="Louise Randall" userId="0453d6f7c3c8ab7e" providerId="LiveId" clId="{DE9CB721-73E7-4D65-BD12-6A4107A279FB}" dt="2023-04-14T10:36:01.877" v="72" actId="26606"/>
          <ac:spMkLst>
            <pc:docMk/>
            <pc:sldMk cId="1862489009" sldId="256"/>
            <ac:spMk id="41" creationId="{13A48C6C-3CC4-4EE5-A773-EC1EB7F59CD4}"/>
          </ac:spMkLst>
        </pc:spChg>
        <pc:spChg chg="add del">
          <ac:chgData name="Louise Randall" userId="0453d6f7c3c8ab7e" providerId="LiveId" clId="{DE9CB721-73E7-4D65-BD12-6A4107A279FB}" dt="2023-04-14T10:36:01.877" v="72" actId="26606"/>
          <ac:spMkLst>
            <pc:docMk/>
            <pc:sldMk cId="1862489009" sldId="256"/>
            <ac:spMk id="42" creationId="{F489C2E0-4895-4B72-85EA-7EE9FAFFDC7E}"/>
          </ac:spMkLst>
        </pc:spChg>
        <pc:spChg chg="add del">
          <ac:chgData name="Louise Randall" userId="0453d6f7c3c8ab7e" providerId="LiveId" clId="{DE9CB721-73E7-4D65-BD12-6A4107A279FB}" dt="2023-04-14T10:36:33.160" v="76" actId="26606"/>
          <ac:spMkLst>
            <pc:docMk/>
            <pc:sldMk cId="1862489009" sldId="256"/>
            <ac:spMk id="47" creationId="{5CC50F2E-EF04-4D7A-A09C-5AEF6E5EAD67}"/>
          </ac:spMkLst>
        </pc:spChg>
        <pc:spChg chg="add del">
          <ac:chgData name="Louise Randall" userId="0453d6f7c3c8ab7e" providerId="LiveId" clId="{DE9CB721-73E7-4D65-BD12-6A4107A279FB}" dt="2023-04-14T10:36:33.160" v="76" actId="26606"/>
          <ac:spMkLst>
            <pc:docMk/>
            <pc:sldMk cId="1862489009" sldId="256"/>
            <ac:spMk id="49" creationId="{F489C2E0-4895-4B72-85EA-7EE9FAFFDC7E}"/>
          </ac:spMkLst>
        </pc:spChg>
        <pc:spChg chg="add">
          <ac:chgData name="Louise Randall" userId="0453d6f7c3c8ab7e" providerId="LiveId" clId="{DE9CB721-73E7-4D65-BD12-6A4107A279FB}" dt="2023-04-14T10:36:33.160" v="76" actId="26606"/>
          <ac:spMkLst>
            <pc:docMk/>
            <pc:sldMk cId="1862489009" sldId="256"/>
            <ac:spMk id="56" creationId="{B874FC77-B1AD-4469-830E-1F1D54FBB452}"/>
          </ac:spMkLst>
        </pc:spChg>
        <pc:spChg chg="add">
          <ac:chgData name="Louise Randall" userId="0453d6f7c3c8ab7e" providerId="LiveId" clId="{DE9CB721-73E7-4D65-BD12-6A4107A279FB}" dt="2023-04-14T10:36:33.160" v="76" actId="26606"/>
          <ac:spMkLst>
            <pc:docMk/>
            <pc:sldMk cId="1862489009" sldId="256"/>
            <ac:spMk id="58" creationId="{F489C2E0-4895-4B72-85EA-7EE9FAFFDC7E}"/>
          </ac:spMkLst>
        </pc:spChg>
        <pc:picChg chg="mod">
          <ac:chgData name="Louise Randall" userId="0453d6f7c3c8ab7e" providerId="LiveId" clId="{DE9CB721-73E7-4D65-BD12-6A4107A279FB}" dt="2023-04-14T10:36:33.160" v="76" actId="26606"/>
          <ac:picMkLst>
            <pc:docMk/>
            <pc:sldMk cId="1862489009" sldId="256"/>
            <ac:picMk id="5" creationId="{6DF0E0C0-3592-56D4-DA47-E548E98EB191}"/>
          </ac:picMkLst>
        </pc:picChg>
        <pc:cxnChg chg="add del">
          <ac:chgData name="Louise Randall" userId="0453d6f7c3c8ab7e" providerId="LiveId" clId="{DE9CB721-73E7-4D65-BD12-6A4107A279FB}" dt="2023-04-14T10:35:30.940" v="71" actId="26606"/>
          <ac:cxnSpMkLst>
            <pc:docMk/>
            <pc:sldMk cId="1862489009" sldId="256"/>
            <ac:cxnSpMk id="25" creationId="{1D7AD51E-A168-490B-B8A6-8AFE86E0F2B5}"/>
          </ac:cxnSpMkLst>
        </pc:cxnChg>
        <pc:cxnChg chg="add del">
          <ac:chgData name="Louise Randall" userId="0453d6f7c3c8ab7e" providerId="LiveId" clId="{DE9CB721-73E7-4D65-BD12-6A4107A279FB}" dt="2023-04-14T10:35:30.935" v="70" actId="26606"/>
          <ac:cxnSpMkLst>
            <pc:docMk/>
            <pc:sldMk cId="1862489009" sldId="256"/>
            <ac:cxnSpMk id="36" creationId="{FAFF45CC-4046-4B20-8A54-5D613033F0AF}"/>
          </ac:cxnSpMkLst>
        </pc:cxnChg>
        <pc:cxnChg chg="add del">
          <ac:chgData name="Louise Randall" userId="0453d6f7c3c8ab7e" providerId="LiveId" clId="{DE9CB721-73E7-4D65-BD12-6A4107A279FB}" dt="2023-04-14T10:36:01.877" v="72" actId="26606"/>
          <ac:cxnSpMkLst>
            <pc:docMk/>
            <pc:sldMk cId="1862489009" sldId="256"/>
            <ac:cxnSpMk id="38" creationId="{872DAFA4-5D2E-4391-AD38-B26F579F40C5}"/>
          </ac:cxnSpMkLst>
        </pc:cxnChg>
        <pc:cxnChg chg="add del">
          <ac:chgData name="Louise Randall" userId="0453d6f7c3c8ab7e" providerId="LiveId" clId="{DE9CB721-73E7-4D65-BD12-6A4107A279FB}" dt="2023-04-14T10:36:33.160" v="76" actId="26606"/>
          <ac:cxnSpMkLst>
            <pc:docMk/>
            <pc:sldMk cId="1862489009" sldId="256"/>
            <ac:cxnSpMk id="51" creationId="{1D7AD51E-A168-490B-B8A6-8AFE86E0F2B5}"/>
          </ac:cxnSpMkLst>
        </pc:cxnChg>
        <pc:cxnChg chg="add">
          <ac:chgData name="Louise Randall" userId="0453d6f7c3c8ab7e" providerId="LiveId" clId="{DE9CB721-73E7-4D65-BD12-6A4107A279FB}" dt="2023-04-14T10:36:33.160" v="76" actId="26606"/>
          <ac:cxnSpMkLst>
            <pc:docMk/>
            <pc:sldMk cId="1862489009" sldId="256"/>
            <ac:cxnSpMk id="60" creationId="{2E6B6C39-3A8E-4EAF-A0CD-4FE0CDFCD7DB}"/>
          </ac:cxnSpMkLst>
        </pc:cxnChg>
      </pc:sldChg>
      <pc:sldChg chg="addSp delSp modSp del mod setBg">
        <pc:chgData name="Louise Randall" userId="0453d6f7c3c8ab7e" providerId="LiveId" clId="{DE9CB721-73E7-4D65-BD12-6A4107A279FB}" dt="2023-04-14T11:30:17.274" v="232" actId="2696"/>
        <pc:sldMkLst>
          <pc:docMk/>
          <pc:sldMk cId="3892923392" sldId="257"/>
        </pc:sldMkLst>
        <pc:spChg chg="del mod">
          <ac:chgData name="Louise Randall" userId="0453d6f7c3c8ab7e" providerId="LiveId" clId="{DE9CB721-73E7-4D65-BD12-6A4107A279FB}" dt="2023-04-14T11:18:01.636" v="200" actId="478"/>
          <ac:spMkLst>
            <pc:docMk/>
            <pc:sldMk cId="3892923392" sldId="257"/>
            <ac:spMk id="2" creationId="{24208153-D872-403B-ADDF-EDB49AE9AF4F}"/>
          </ac:spMkLst>
        </pc:spChg>
        <pc:spChg chg="del mod">
          <ac:chgData name="Louise Randall" userId="0453d6f7c3c8ab7e" providerId="LiveId" clId="{DE9CB721-73E7-4D65-BD12-6A4107A279FB}" dt="2023-04-14T11:18:16.381" v="202" actId="478"/>
          <ac:spMkLst>
            <pc:docMk/>
            <pc:sldMk cId="3892923392" sldId="257"/>
            <ac:spMk id="3" creationId="{BBE09FCB-F34F-16AB-3585-D20A318B6B50}"/>
          </ac:spMkLst>
        </pc:spChg>
        <pc:spChg chg="add del">
          <ac:chgData name="Louise Randall" userId="0453d6f7c3c8ab7e" providerId="LiveId" clId="{DE9CB721-73E7-4D65-BD12-6A4107A279FB}" dt="2023-04-14T10:09:57.435" v="14" actId="22"/>
          <ac:spMkLst>
            <pc:docMk/>
            <pc:sldMk cId="3892923392" sldId="257"/>
            <ac:spMk id="6" creationId="{65F0DBE0-7CD1-B576-B331-024BBF46907B}"/>
          </ac:spMkLst>
        </pc:spChg>
        <pc:spChg chg="add del">
          <ac:chgData name="Louise Randall" userId="0453d6f7c3c8ab7e" providerId="LiveId" clId="{DE9CB721-73E7-4D65-BD12-6A4107A279FB}" dt="2023-04-14T10:10:03.600" v="16" actId="22"/>
          <ac:spMkLst>
            <pc:docMk/>
            <pc:sldMk cId="3892923392" sldId="257"/>
            <ac:spMk id="8" creationId="{9CE83670-AD0C-BA65-B11A-4E30FCFEB13D}"/>
          </ac:spMkLst>
        </pc:spChg>
        <pc:spChg chg="add del">
          <ac:chgData name="Louise Randall" userId="0453d6f7c3c8ab7e" providerId="LiveId" clId="{DE9CB721-73E7-4D65-BD12-6A4107A279FB}" dt="2023-04-14T10:10:09.853" v="18" actId="22"/>
          <ac:spMkLst>
            <pc:docMk/>
            <pc:sldMk cId="3892923392" sldId="257"/>
            <ac:spMk id="11" creationId="{BAC97462-4C66-F5EE-C1DF-B949FD06A01C}"/>
          </ac:spMkLst>
        </pc:spChg>
        <pc:spChg chg="add del">
          <ac:chgData name="Louise Randall" userId="0453d6f7c3c8ab7e" providerId="LiveId" clId="{DE9CB721-73E7-4D65-BD12-6A4107A279FB}" dt="2023-04-14T10:09:30.445" v="11" actId="26606"/>
          <ac:spMkLst>
            <pc:docMk/>
            <pc:sldMk cId="3892923392" sldId="257"/>
            <ac:spMk id="12" creationId="{5E39F2DB-7862-4382-86B8-7D309E4B3666}"/>
          </ac:spMkLst>
        </pc:spChg>
        <pc:spChg chg="add del">
          <ac:chgData name="Louise Randall" userId="0453d6f7c3c8ab7e" providerId="LiveId" clId="{DE9CB721-73E7-4D65-BD12-6A4107A279FB}" dt="2023-04-14T10:09:30.445" v="11" actId="26606"/>
          <ac:spMkLst>
            <pc:docMk/>
            <pc:sldMk cId="3892923392" sldId="257"/>
            <ac:spMk id="14" creationId="{B30B727F-99CD-48A5-9962-6F0C0EA62625}"/>
          </ac:spMkLst>
        </pc:spChg>
        <pc:spChg chg="add del">
          <ac:chgData name="Louise Randall" userId="0453d6f7c3c8ab7e" providerId="LiveId" clId="{DE9CB721-73E7-4D65-BD12-6A4107A279FB}" dt="2023-04-14T10:10:17.240" v="20" actId="22"/>
          <ac:spMkLst>
            <pc:docMk/>
            <pc:sldMk cId="3892923392" sldId="257"/>
            <ac:spMk id="15" creationId="{236F7C8C-7FEC-039E-3BAC-6809E1F8C4FF}"/>
          </ac:spMkLst>
        </pc:spChg>
        <pc:spChg chg="add">
          <ac:chgData name="Louise Randall" userId="0453d6f7c3c8ab7e" providerId="LiveId" clId="{DE9CB721-73E7-4D65-BD12-6A4107A279FB}" dt="2023-04-14T10:09:30.452" v="12" actId="26606"/>
          <ac:spMkLst>
            <pc:docMk/>
            <pc:sldMk cId="3892923392" sldId="257"/>
            <ac:spMk id="18" creationId="{5E39F2DB-7862-4382-86B8-7D309E4B3666}"/>
          </ac:spMkLst>
        </pc:spChg>
        <pc:spChg chg="add">
          <ac:chgData name="Louise Randall" userId="0453d6f7c3c8ab7e" providerId="LiveId" clId="{DE9CB721-73E7-4D65-BD12-6A4107A279FB}" dt="2023-04-14T10:09:30.452" v="12" actId="26606"/>
          <ac:spMkLst>
            <pc:docMk/>
            <pc:sldMk cId="3892923392" sldId="257"/>
            <ac:spMk id="19" creationId="{B30B727F-99CD-48A5-9962-6F0C0EA62625}"/>
          </ac:spMkLst>
        </pc:spChg>
        <pc:graphicFrameChg chg="add del mod">
          <ac:chgData name="Louise Randall" userId="0453d6f7c3c8ab7e" providerId="LiveId" clId="{DE9CB721-73E7-4D65-BD12-6A4107A279FB}" dt="2023-04-14T11:22:17.647" v="203" actId="478"/>
          <ac:graphicFrameMkLst>
            <pc:docMk/>
            <pc:sldMk cId="3892923392" sldId="257"/>
            <ac:graphicFrameMk id="17" creationId="{807B59EF-7B34-60FA-99D8-3F9D4F5A93AC}"/>
          </ac:graphicFrameMkLst>
        </pc:graphicFrameChg>
        <pc:graphicFrameChg chg="add mod modGraphic">
          <ac:chgData name="Louise Randall" userId="0453d6f7c3c8ab7e" providerId="LiveId" clId="{DE9CB721-73E7-4D65-BD12-6A4107A279FB}" dt="2023-04-14T11:28:36.624" v="223" actId="14100"/>
          <ac:graphicFrameMkLst>
            <pc:docMk/>
            <pc:sldMk cId="3892923392" sldId="257"/>
            <ac:graphicFrameMk id="22" creationId="{3B2CBBFC-58CD-5E1D-785B-C6D86B4E59DC}"/>
          </ac:graphicFrameMkLst>
        </pc:graphicFrameChg>
        <pc:graphicFrameChg chg="add mod">
          <ac:chgData name="Louise Randall" userId="0453d6f7c3c8ab7e" providerId="LiveId" clId="{DE9CB721-73E7-4D65-BD12-6A4107A279FB}" dt="2023-04-14T11:23:03.535" v="210" actId="14100"/>
          <ac:graphicFrameMkLst>
            <pc:docMk/>
            <pc:sldMk cId="3892923392" sldId="257"/>
            <ac:graphicFrameMk id="24" creationId="{3DE0EE0A-C09F-178A-52D5-0DFFC520C755}"/>
          </ac:graphicFrameMkLst>
        </pc:graphicFrameChg>
        <pc:picChg chg="mod">
          <ac:chgData name="Louise Randall" userId="0453d6f7c3c8ab7e" providerId="LiveId" clId="{DE9CB721-73E7-4D65-BD12-6A4107A279FB}" dt="2023-04-14T10:08:52.335" v="7" actId="14100"/>
          <ac:picMkLst>
            <pc:docMk/>
            <pc:sldMk cId="3892923392" sldId="257"/>
            <ac:picMk id="5" creationId="{6DF0E0C0-3592-56D4-DA47-E548E98EB191}"/>
          </ac:picMkLst>
        </pc:picChg>
        <pc:picChg chg="add del">
          <ac:chgData name="Louise Randall" userId="0453d6f7c3c8ab7e" providerId="LiveId" clId="{DE9CB721-73E7-4D65-BD12-6A4107A279FB}" dt="2023-04-14T10:09:30.445" v="11" actId="26606"/>
          <ac:picMkLst>
            <pc:docMk/>
            <pc:sldMk cId="3892923392" sldId="257"/>
            <ac:picMk id="9" creationId="{39D61D2F-F4DE-4028-CBE0-7D13E8CAC394}"/>
          </ac:picMkLst>
        </pc:picChg>
        <pc:picChg chg="add del">
          <ac:chgData name="Louise Randall" userId="0453d6f7c3c8ab7e" providerId="LiveId" clId="{DE9CB721-73E7-4D65-BD12-6A4107A279FB}" dt="2023-04-14T11:15:33.349" v="176" actId="478"/>
          <ac:picMkLst>
            <pc:docMk/>
            <pc:sldMk cId="3892923392" sldId="257"/>
            <ac:picMk id="21" creationId="{0CF2CC4D-C05F-4A41-B46E-158A24D06DDD}"/>
          </ac:picMkLst>
        </pc:picChg>
        <pc:cxnChg chg="add del">
          <ac:chgData name="Louise Randall" userId="0453d6f7c3c8ab7e" providerId="LiveId" clId="{DE9CB721-73E7-4D65-BD12-6A4107A279FB}" dt="2023-04-14T10:09:30.445" v="11" actId="26606"/>
          <ac:cxnSpMkLst>
            <pc:docMk/>
            <pc:sldMk cId="3892923392" sldId="257"/>
            <ac:cxnSpMk id="16" creationId="{2C4AD1A6-4D2B-4BD2-A7D5-B3F27077C471}"/>
          </ac:cxnSpMkLst>
        </pc:cxnChg>
        <pc:cxnChg chg="add">
          <ac:chgData name="Louise Randall" userId="0453d6f7c3c8ab7e" providerId="LiveId" clId="{DE9CB721-73E7-4D65-BD12-6A4107A279FB}" dt="2023-04-14T10:09:30.452" v="12" actId="26606"/>
          <ac:cxnSpMkLst>
            <pc:docMk/>
            <pc:sldMk cId="3892923392" sldId="257"/>
            <ac:cxnSpMk id="20" creationId="{2C4AD1A6-4D2B-4BD2-A7D5-B3F27077C471}"/>
          </ac:cxnSpMkLst>
        </pc:cxnChg>
      </pc:sldChg>
      <pc:sldChg chg="delSp add del setBg delDesignElem">
        <pc:chgData name="Louise Randall" userId="0453d6f7c3c8ab7e" providerId="LiveId" clId="{DE9CB721-73E7-4D65-BD12-6A4107A279FB}" dt="2023-04-14T10:26:18.486" v="28" actId="2696"/>
        <pc:sldMkLst>
          <pc:docMk/>
          <pc:sldMk cId="197822922" sldId="258"/>
        </pc:sldMkLst>
        <pc:spChg chg="del">
          <ac:chgData name="Louise Randall" userId="0453d6f7c3c8ab7e" providerId="LiveId" clId="{DE9CB721-73E7-4D65-BD12-6A4107A279FB}" dt="2023-04-14T10:10:21.083" v="22"/>
          <ac:spMkLst>
            <pc:docMk/>
            <pc:sldMk cId="197822922" sldId="258"/>
            <ac:spMk id="18" creationId="{5E39F2DB-7862-4382-86B8-7D309E4B3666}"/>
          </ac:spMkLst>
        </pc:spChg>
        <pc:spChg chg="del">
          <ac:chgData name="Louise Randall" userId="0453d6f7c3c8ab7e" providerId="LiveId" clId="{DE9CB721-73E7-4D65-BD12-6A4107A279FB}" dt="2023-04-14T10:10:21.083" v="22"/>
          <ac:spMkLst>
            <pc:docMk/>
            <pc:sldMk cId="197822922" sldId="258"/>
            <ac:spMk id="19" creationId="{B30B727F-99CD-48A5-9962-6F0C0EA62625}"/>
          </ac:spMkLst>
        </pc:spChg>
        <pc:cxnChg chg="del">
          <ac:chgData name="Louise Randall" userId="0453d6f7c3c8ab7e" providerId="LiveId" clId="{DE9CB721-73E7-4D65-BD12-6A4107A279FB}" dt="2023-04-14T10:10:21.083" v="22"/>
          <ac:cxnSpMkLst>
            <pc:docMk/>
            <pc:sldMk cId="197822922" sldId="258"/>
            <ac:cxnSpMk id="20" creationId="{2C4AD1A6-4D2B-4BD2-A7D5-B3F27077C471}"/>
          </ac:cxnSpMkLst>
        </pc:cxnChg>
      </pc:sldChg>
      <pc:sldChg chg="addSp delSp modSp add del mod setBg delDesignElem">
        <pc:chgData name="Louise Randall" userId="0453d6f7c3c8ab7e" providerId="LiveId" clId="{DE9CB721-73E7-4D65-BD12-6A4107A279FB}" dt="2023-04-14T13:17:12.262" v="387" actId="2696"/>
        <pc:sldMkLst>
          <pc:docMk/>
          <pc:sldMk cId="1556479583" sldId="259"/>
        </pc:sldMkLst>
        <pc:spChg chg="del mod">
          <ac:chgData name="Louise Randall" userId="0453d6f7c3c8ab7e" providerId="LiveId" clId="{DE9CB721-73E7-4D65-BD12-6A4107A279FB}" dt="2023-04-14T13:16:03.491" v="383" actId="478"/>
          <ac:spMkLst>
            <pc:docMk/>
            <pc:sldMk cId="1556479583" sldId="259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3:16:15.400" v="386" actId="14100"/>
          <ac:spMkLst>
            <pc:docMk/>
            <pc:sldMk cId="1556479583" sldId="259"/>
            <ac:spMk id="3" creationId="{BBE09FCB-F34F-16AB-3585-D20A318B6B50}"/>
          </ac:spMkLst>
        </pc:spChg>
        <pc:spChg chg="add del mod">
          <ac:chgData name="Louise Randall" userId="0453d6f7c3c8ab7e" providerId="LiveId" clId="{DE9CB721-73E7-4D65-BD12-6A4107A279FB}" dt="2023-04-14T13:05:16.165" v="280"/>
          <ac:spMkLst>
            <pc:docMk/>
            <pc:sldMk cId="1556479583" sldId="259"/>
            <ac:spMk id="4" creationId="{C35C343B-DD1B-252A-CBE9-28DC024CE279}"/>
          </ac:spMkLst>
        </pc:spChg>
        <pc:spChg chg="add del mod">
          <ac:chgData name="Louise Randall" userId="0453d6f7c3c8ab7e" providerId="LiveId" clId="{DE9CB721-73E7-4D65-BD12-6A4107A279FB}" dt="2023-04-14T13:16:06.095" v="384" actId="478"/>
          <ac:spMkLst>
            <pc:docMk/>
            <pc:sldMk cId="1556479583" sldId="259"/>
            <ac:spMk id="7" creationId="{AECD032A-04D3-91F8-1094-F8720E4EC2D4}"/>
          </ac:spMkLst>
        </pc:spChg>
        <pc:spChg chg="add">
          <ac:chgData name="Louise Randall" userId="0453d6f7c3c8ab7e" providerId="LiveId" clId="{DE9CB721-73E7-4D65-BD12-6A4107A279FB}" dt="2023-04-14T10:26:34.209" v="30" actId="26606"/>
          <ac:spMkLst>
            <pc:docMk/>
            <pc:sldMk cId="1556479583" sldId="259"/>
            <ac:spMk id="10" creationId="{17A8AAA3-D9F6-4250-8F3D-3EF603EFCFCE}"/>
          </ac:spMkLst>
        </pc:spChg>
        <pc:spChg chg="add">
          <ac:chgData name="Louise Randall" userId="0453d6f7c3c8ab7e" providerId="LiveId" clId="{DE9CB721-73E7-4D65-BD12-6A4107A279FB}" dt="2023-04-14T10:26:34.209" v="30" actId="26606"/>
          <ac:spMkLst>
            <pc:docMk/>
            <pc:sldMk cId="1556479583" sldId="259"/>
            <ac:spMk id="12" creationId="{400C5776-6710-4578-81A6-75E383CADCCB}"/>
          </ac:spMkLst>
        </pc:spChg>
        <pc:spChg chg="del">
          <ac:chgData name="Louise Randall" userId="0453d6f7c3c8ab7e" providerId="LiveId" clId="{DE9CB721-73E7-4D65-BD12-6A4107A279FB}" dt="2023-04-14T10:10:37.068" v="24"/>
          <ac:spMkLst>
            <pc:docMk/>
            <pc:sldMk cId="1556479583" sldId="259"/>
            <ac:spMk id="18" creationId="{5E39F2DB-7862-4382-86B8-7D309E4B3666}"/>
          </ac:spMkLst>
        </pc:spChg>
        <pc:spChg chg="del">
          <ac:chgData name="Louise Randall" userId="0453d6f7c3c8ab7e" providerId="LiveId" clId="{DE9CB721-73E7-4D65-BD12-6A4107A279FB}" dt="2023-04-14T10:10:37.068" v="24"/>
          <ac:spMkLst>
            <pc:docMk/>
            <pc:sldMk cId="1556479583" sldId="259"/>
            <ac:spMk id="19" creationId="{B30B727F-99CD-48A5-9962-6F0C0EA62625}"/>
          </ac:spMkLst>
        </pc:spChg>
        <pc:picChg chg="del mod">
          <ac:chgData name="Louise Randall" userId="0453d6f7c3c8ab7e" providerId="LiveId" clId="{DE9CB721-73E7-4D65-BD12-6A4107A279FB}" dt="2023-04-14T10:26:22.393" v="29" actId="478"/>
          <ac:picMkLst>
            <pc:docMk/>
            <pc:sldMk cId="1556479583" sldId="259"/>
            <ac:picMk id="21" creationId="{0CF2CC4D-C05F-4A41-B46E-158A24D06DDD}"/>
          </ac:picMkLst>
        </pc:picChg>
        <pc:cxnChg chg="add">
          <ac:chgData name="Louise Randall" userId="0453d6f7c3c8ab7e" providerId="LiveId" clId="{DE9CB721-73E7-4D65-BD12-6A4107A279FB}" dt="2023-04-14T10:26:34.209" v="30" actId="26606"/>
          <ac:cxnSpMkLst>
            <pc:docMk/>
            <pc:sldMk cId="1556479583" sldId="259"/>
            <ac:cxnSpMk id="14" creationId="{56F20FC1-76E0-42F0-95A5-2DCE9876E1C2}"/>
          </ac:cxnSpMkLst>
        </pc:cxnChg>
        <pc:cxnChg chg="del">
          <ac:chgData name="Louise Randall" userId="0453d6f7c3c8ab7e" providerId="LiveId" clId="{DE9CB721-73E7-4D65-BD12-6A4107A279FB}" dt="2023-04-14T10:10:37.068" v="24"/>
          <ac:cxnSpMkLst>
            <pc:docMk/>
            <pc:sldMk cId="1556479583" sldId="259"/>
            <ac:cxnSpMk id="20" creationId="{2C4AD1A6-4D2B-4BD2-A7D5-B3F27077C471}"/>
          </ac:cxnSpMkLst>
        </pc:cxnChg>
      </pc:sldChg>
      <pc:sldChg chg="modSp add del mod">
        <pc:chgData name="Louise Randall" userId="0453d6f7c3c8ab7e" providerId="LiveId" clId="{DE9CB721-73E7-4D65-BD12-6A4107A279FB}" dt="2023-04-14T13:17:16.271" v="388" actId="2696"/>
        <pc:sldMkLst>
          <pc:docMk/>
          <pc:sldMk cId="3024128897" sldId="260"/>
        </pc:sldMkLst>
        <pc:spChg chg="mod">
          <ac:chgData name="Louise Randall" userId="0453d6f7c3c8ab7e" providerId="LiveId" clId="{DE9CB721-73E7-4D65-BD12-6A4107A279FB}" dt="2023-04-14T10:27:42.854" v="37"/>
          <ac:spMkLst>
            <pc:docMk/>
            <pc:sldMk cId="3024128897" sldId="260"/>
            <ac:spMk id="3" creationId="{BBE09FCB-F34F-16AB-3585-D20A318B6B50}"/>
          </ac:spMkLst>
        </pc:spChg>
      </pc:sldChg>
      <pc:sldChg chg="addSp delSp modSp add del mod">
        <pc:chgData name="Louise Randall" userId="0453d6f7c3c8ab7e" providerId="LiveId" clId="{DE9CB721-73E7-4D65-BD12-6A4107A279FB}" dt="2023-04-14T13:47:01.466" v="872" actId="2696"/>
        <pc:sldMkLst>
          <pc:docMk/>
          <pc:sldMk cId="3259220422" sldId="261"/>
        </pc:sldMkLst>
        <pc:spChg chg="del mod">
          <ac:chgData name="Louise Randall" userId="0453d6f7c3c8ab7e" providerId="LiveId" clId="{DE9CB721-73E7-4D65-BD12-6A4107A279FB}" dt="2023-04-14T13:18:48.277" v="396" actId="478"/>
          <ac:spMkLst>
            <pc:docMk/>
            <pc:sldMk cId="3259220422" sldId="261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3:45:30.142" v="805" actId="14100"/>
          <ac:spMkLst>
            <pc:docMk/>
            <pc:sldMk cId="3259220422" sldId="261"/>
            <ac:spMk id="3" creationId="{BBE09FCB-F34F-16AB-3585-D20A318B6B50}"/>
          </ac:spMkLst>
        </pc:spChg>
        <pc:spChg chg="add del mod">
          <ac:chgData name="Louise Randall" userId="0453d6f7c3c8ab7e" providerId="LiveId" clId="{DE9CB721-73E7-4D65-BD12-6A4107A279FB}" dt="2023-04-14T13:44:50.394" v="791"/>
          <ac:spMkLst>
            <pc:docMk/>
            <pc:sldMk cId="3259220422" sldId="261"/>
            <ac:spMk id="4" creationId="{DA3A46A2-6A88-DB52-E7BB-C362E0C2B69A}"/>
          </ac:spMkLst>
        </pc:spChg>
        <pc:spChg chg="add mod">
          <ac:chgData name="Louise Randall" userId="0453d6f7c3c8ab7e" providerId="LiveId" clId="{DE9CB721-73E7-4D65-BD12-6A4107A279FB}" dt="2023-04-14T13:45:05.543" v="802"/>
          <ac:spMkLst>
            <pc:docMk/>
            <pc:sldMk cId="3259220422" sldId="261"/>
            <ac:spMk id="6" creationId="{B15864BF-F786-9480-77C0-54118E31DBEF}"/>
          </ac:spMkLst>
        </pc:spChg>
      </pc:sldChg>
      <pc:sldChg chg="modSp add mod">
        <pc:chgData name="Louise Randall" userId="0453d6f7c3c8ab7e" providerId="LiveId" clId="{DE9CB721-73E7-4D65-BD12-6A4107A279FB}" dt="2023-04-14T14:15:21.684" v="1332" actId="14100"/>
        <pc:sldMkLst>
          <pc:docMk/>
          <pc:sldMk cId="4029447091" sldId="262"/>
        </pc:sldMkLst>
        <pc:spChg chg="mod">
          <ac:chgData name="Louise Randall" userId="0453d6f7c3c8ab7e" providerId="LiveId" clId="{DE9CB721-73E7-4D65-BD12-6A4107A279FB}" dt="2023-04-14T14:04:13.517" v="1050" actId="14100"/>
          <ac:spMkLst>
            <pc:docMk/>
            <pc:sldMk cId="4029447091" sldId="262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4:15:21.684" v="1332" actId="14100"/>
          <ac:spMkLst>
            <pc:docMk/>
            <pc:sldMk cId="4029447091" sldId="262"/>
            <ac:spMk id="3" creationId="{BBE09FCB-F34F-16AB-3585-D20A318B6B50}"/>
          </ac:spMkLst>
        </pc:spChg>
      </pc:sldChg>
      <pc:sldChg chg="modSp add del mod">
        <pc:chgData name="Louise Randall" userId="0453d6f7c3c8ab7e" providerId="LiveId" clId="{DE9CB721-73E7-4D65-BD12-6A4107A279FB}" dt="2023-04-14T13:50:38.104" v="898" actId="2696"/>
        <pc:sldMkLst>
          <pc:docMk/>
          <pc:sldMk cId="2309102910" sldId="263"/>
        </pc:sldMkLst>
        <pc:spChg chg="mod">
          <ac:chgData name="Louise Randall" userId="0453d6f7c3c8ab7e" providerId="LiveId" clId="{DE9CB721-73E7-4D65-BD12-6A4107A279FB}" dt="2023-04-14T10:28:52.435" v="43" actId="27636"/>
          <ac:spMkLst>
            <pc:docMk/>
            <pc:sldMk cId="2309102910" sldId="263"/>
            <ac:spMk id="3" creationId="{BBE09FCB-F34F-16AB-3585-D20A318B6B50}"/>
          </ac:spMkLst>
        </pc:spChg>
      </pc:sldChg>
      <pc:sldChg chg="modSp add del mod">
        <pc:chgData name="Louise Randall" userId="0453d6f7c3c8ab7e" providerId="LiveId" clId="{DE9CB721-73E7-4D65-BD12-6A4107A279FB}" dt="2023-04-14T14:21:36.624" v="1409" actId="2696"/>
        <pc:sldMkLst>
          <pc:docMk/>
          <pc:sldMk cId="3159465033" sldId="264"/>
        </pc:sldMkLst>
        <pc:spChg chg="mod">
          <ac:chgData name="Louise Randall" userId="0453d6f7c3c8ab7e" providerId="LiveId" clId="{DE9CB721-73E7-4D65-BD12-6A4107A279FB}" dt="2023-04-14T10:29:07.104" v="44"/>
          <ac:spMkLst>
            <pc:docMk/>
            <pc:sldMk cId="3159465033" sldId="264"/>
            <ac:spMk id="3" creationId="{BBE09FCB-F34F-16AB-3585-D20A318B6B50}"/>
          </ac:spMkLst>
        </pc:spChg>
      </pc:sldChg>
      <pc:sldChg chg="addSp delSp modSp add mod">
        <pc:chgData name="Louise Randall" userId="0453d6f7c3c8ab7e" providerId="LiveId" clId="{DE9CB721-73E7-4D65-BD12-6A4107A279FB}" dt="2023-04-14T13:03:30.573" v="274" actId="27918"/>
        <pc:sldMkLst>
          <pc:docMk/>
          <pc:sldMk cId="3305573344" sldId="265"/>
        </pc:sldMkLst>
        <pc:spChg chg="del mod">
          <ac:chgData name="Louise Randall" userId="0453d6f7c3c8ab7e" providerId="LiveId" clId="{DE9CB721-73E7-4D65-BD12-6A4107A279FB}" dt="2023-04-14T11:16:33.847" v="193" actId="478"/>
          <ac:spMkLst>
            <pc:docMk/>
            <pc:sldMk cId="3305573344" sldId="265"/>
            <ac:spMk id="2" creationId="{24208153-D872-403B-ADDF-EDB49AE9AF4F}"/>
          </ac:spMkLst>
        </pc:spChg>
        <pc:spChg chg="del mod">
          <ac:chgData name="Louise Randall" userId="0453d6f7c3c8ab7e" providerId="LiveId" clId="{DE9CB721-73E7-4D65-BD12-6A4107A279FB}" dt="2023-04-14T11:16:31.107" v="192" actId="478"/>
          <ac:spMkLst>
            <pc:docMk/>
            <pc:sldMk cId="3305573344" sldId="265"/>
            <ac:spMk id="3" creationId="{BBE09FCB-F34F-16AB-3585-D20A318B6B50}"/>
          </ac:spMkLst>
        </pc:spChg>
        <pc:graphicFrameChg chg="add mod modGraphic">
          <ac:chgData name="Louise Randall" userId="0453d6f7c3c8ab7e" providerId="LiveId" clId="{DE9CB721-73E7-4D65-BD12-6A4107A279FB}" dt="2023-04-14T11:30:32.543" v="233" actId="14100"/>
          <ac:graphicFrameMkLst>
            <pc:docMk/>
            <pc:sldMk cId="3305573344" sldId="265"/>
            <ac:graphicFrameMk id="4" creationId="{AFF30236-3203-55DE-C23C-57E6391D82D9}"/>
          </ac:graphicFrameMkLst>
        </pc:graphicFrameChg>
        <pc:graphicFrameChg chg="add del mod">
          <ac:chgData name="Louise Randall" userId="0453d6f7c3c8ab7e" providerId="LiveId" clId="{DE9CB721-73E7-4D65-BD12-6A4107A279FB}" dt="2023-04-14T11:15:28.558" v="175" actId="21"/>
          <ac:graphicFrameMkLst>
            <pc:docMk/>
            <pc:sldMk cId="3305573344" sldId="265"/>
            <ac:graphicFrameMk id="6" creationId="{A1F98734-0950-9C49-17A8-223E0E8167FC}"/>
          </ac:graphicFrameMkLst>
        </pc:graphicFrameChg>
        <pc:graphicFrameChg chg="add del mod">
          <ac:chgData name="Louise Randall" userId="0453d6f7c3c8ab7e" providerId="LiveId" clId="{DE9CB721-73E7-4D65-BD12-6A4107A279FB}" dt="2023-04-14T11:16:05.589" v="183" actId="478"/>
          <ac:graphicFrameMkLst>
            <pc:docMk/>
            <pc:sldMk cId="3305573344" sldId="265"/>
            <ac:graphicFrameMk id="7" creationId="{47C03D31-548B-82DA-3DD5-AC92D688BAC3}"/>
          </ac:graphicFrameMkLst>
        </pc:graphicFrameChg>
        <pc:graphicFrameChg chg="add mod">
          <ac:chgData name="Louise Randall" userId="0453d6f7c3c8ab7e" providerId="LiveId" clId="{DE9CB721-73E7-4D65-BD12-6A4107A279FB}" dt="2023-04-14T11:30:37.007" v="234" actId="14100"/>
          <ac:graphicFrameMkLst>
            <pc:docMk/>
            <pc:sldMk cId="3305573344" sldId="265"/>
            <ac:graphicFrameMk id="8" creationId="{E627615B-C487-713C-1AD8-CCAA58061BEF}"/>
          </ac:graphicFrameMkLst>
        </pc:graphicFrameChg>
        <pc:picChg chg="mod">
          <ac:chgData name="Louise Randall" userId="0453d6f7c3c8ab7e" providerId="LiveId" clId="{DE9CB721-73E7-4D65-BD12-6A4107A279FB}" dt="2023-04-14T10:52:15.557" v="164" actId="14100"/>
          <ac:picMkLst>
            <pc:docMk/>
            <pc:sldMk cId="3305573344" sldId="265"/>
            <ac:picMk id="5" creationId="{6DF0E0C0-3592-56D4-DA47-E548E98EB191}"/>
          </ac:picMkLst>
        </pc:picChg>
      </pc:sldChg>
      <pc:sldChg chg="modSp add del mod">
        <pc:chgData name="Louise Randall" userId="0453d6f7c3c8ab7e" providerId="LiveId" clId="{DE9CB721-73E7-4D65-BD12-6A4107A279FB}" dt="2023-04-14T14:21:13.380" v="1408" actId="2696"/>
        <pc:sldMkLst>
          <pc:docMk/>
          <pc:sldMk cId="3378909132" sldId="266"/>
        </pc:sldMkLst>
        <pc:spChg chg="mod">
          <ac:chgData name="Louise Randall" userId="0453d6f7c3c8ab7e" providerId="LiveId" clId="{DE9CB721-73E7-4D65-BD12-6A4107A279FB}" dt="2023-04-14T10:50:37.843" v="163" actId="122"/>
          <ac:spMkLst>
            <pc:docMk/>
            <pc:sldMk cId="3378909132" sldId="266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3:51:23.809" v="899" actId="21"/>
          <ac:spMkLst>
            <pc:docMk/>
            <pc:sldMk cId="3378909132" sldId="266"/>
            <ac:spMk id="3" creationId="{BBE09FCB-F34F-16AB-3585-D20A318B6B50}"/>
          </ac:spMkLst>
        </pc:spChg>
      </pc:sldChg>
      <pc:sldChg chg="addSp delSp modSp add mod">
        <pc:chgData name="Louise Randall" userId="0453d6f7c3c8ab7e" providerId="LiveId" clId="{DE9CB721-73E7-4D65-BD12-6A4107A279FB}" dt="2023-04-14T11:29:44.372" v="231" actId="14100"/>
        <pc:sldMkLst>
          <pc:docMk/>
          <pc:sldMk cId="2548397410" sldId="267"/>
        </pc:sldMkLst>
        <pc:graphicFrameChg chg="add mod">
          <ac:chgData name="Louise Randall" userId="0453d6f7c3c8ab7e" providerId="LiveId" clId="{DE9CB721-73E7-4D65-BD12-6A4107A279FB}" dt="2023-04-14T11:29:03.308" v="226" actId="1076"/>
          <ac:graphicFrameMkLst>
            <pc:docMk/>
            <pc:sldMk cId="2548397410" sldId="267"/>
            <ac:graphicFrameMk id="2" creationId="{37CA204F-CCDF-9481-8063-FA5A58E56C84}"/>
          </ac:graphicFrameMkLst>
        </pc:graphicFrameChg>
        <pc:graphicFrameChg chg="add mod">
          <ac:chgData name="Louise Randall" userId="0453d6f7c3c8ab7e" providerId="LiveId" clId="{DE9CB721-73E7-4D65-BD12-6A4107A279FB}" dt="2023-04-14T11:29:44.372" v="231" actId="14100"/>
          <ac:graphicFrameMkLst>
            <pc:docMk/>
            <pc:sldMk cId="2548397410" sldId="267"/>
            <ac:graphicFrameMk id="3" creationId="{9075C882-2EC6-0909-FE13-97BA1E655011}"/>
          </ac:graphicFrameMkLst>
        </pc:graphicFrameChg>
        <pc:graphicFrameChg chg="del">
          <ac:chgData name="Louise Randall" userId="0453d6f7c3c8ab7e" providerId="LiveId" clId="{DE9CB721-73E7-4D65-BD12-6A4107A279FB}" dt="2023-04-14T11:28:47.636" v="224" actId="478"/>
          <ac:graphicFrameMkLst>
            <pc:docMk/>
            <pc:sldMk cId="2548397410" sldId="267"/>
            <ac:graphicFrameMk id="4" creationId="{AFF30236-3203-55DE-C23C-57E6391D82D9}"/>
          </ac:graphicFrameMkLst>
        </pc:graphicFrameChg>
        <pc:graphicFrameChg chg="del">
          <ac:chgData name="Louise Randall" userId="0453d6f7c3c8ab7e" providerId="LiveId" clId="{DE9CB721-73E7-4D65-BD12-6A4107A279FB}" dt="2023-04-14T11:29:24.078" v="227" actId="478"/>
          <ac:graphicFrameMkLst>
            <pc:docMk/>
            <pc:sldMk cId="2548397410" sldId="267"/>
            <ac:graphicFrameMk id="8" creationId="{E627615B-C487-713C-1AD8-CCAA58061BEF}"/>
          </ac:graphicFrameMkLst>
        </pc:graphicFrameChg>
      </pc:sldChg>
      <pc:sldChg chg="addSp delSp modSp add mod">
        <pc:chgData name="Louise Randall" userId="0453d6f7c3c8ab7e" providerId="LiveId" clId="{DE9CB721-73E7-4D65-BD12-6A4107A279FB}" dt="2023-04-14T13:48:12.039" v="878" actId="27636"/>
        <pc:sldMkLst>
          <pc:docMk/>
          <pc:sldMk cId="874661607" sldId="268"/>
        </pc:sldMkLst>
        <pc:spChg chg="add mod">
          <ac:chgData name="Louise Randall" userId="0453d6f7c3c8ab7e" providerId="LiveId" clId="{DE9CB721-73E7-4D65-BD12-6A4107A279FB}" dt="2023-04-14T13:48:04.690" v="876" actId="255"/>
          <ac:spMkLst>
            <pc:docMk/>
            <pc:sldMk cId="874661607" sldId="268"/>
            <ac:spMk id="11" creationId="{7FE04090-4FAB-FB4C-3891-F22EDB7A63FD}"/>
          </ac:spMkLst>
        </pc:spChg>
        <pc:spChg chg="add mod">
          <ac:chgData name="Louise Randall" userId="0453d6f7c3c8ab7e" providerId="LiveId" clId="{DE9CB721-73E7-4D65-BD12-6A4107A279FB}" dt="2023-04-14T13:48:12.039" v="878" actId="27636"/>
          <ac:spMkLst>
            <pc:docMk/>
            <pc:sldMk cId="874661607" sldId="268"/>
            <ac:spMk id="12" creationId="{2E3B9BDA-0B39-A4A4-30E4-FBBEC548A9A4}"/>
          </ac:spMkLst>
        </pc:spChg>
        <pc:graphicFrameChg chg="del">
          <ac:chgData name="Louise Randall" userId="0453d6f7c3c8ab7e" providerId="LiveId" clId="{DE9CB721-73E7-4D65-BD12-6A4107A279FB}" dt="2023-04-14T11:36:49.661" v="236" actId="478"/>
          <ac:graphicFrameMkLst>
            <pc:docMk/>
            <pc:sldMk cId="874661607" sldId="268"/>
            <ac:graphicFrameMk id="2" creationId="{37CA204F-CCDF-9481-8063-FA5A58E56C84}"/>
          </ac:graphicFrameMkLst>
        </pc:graphicFrameChg>
        <pc:graphicFrameChg chg="del">
          <ac:chgData name="Louise Randall" userId="0453d6f7c3c8ab7e" providerId="LiveId" clId="{DE9CB721-73E7-4D65-BD12-6A4107A279FB}" dt="2023-04-14T11:37:06.574" v="239" actId="478"/>
          <ac:graphicFrameMkLst>
            <pc:docMk/>
            <pc:sldMk cId="874661607" sldId="268"/>
            <ac:graphicFrameMk id="3" creationId="{9075C882-2EC6-0909-FE13-97BA1E655011}"/>
          </ac:graphicFrameMkLst>
        </pc:graphicFrameChg>
        <pc:graphicFrameChg chg="add del mod modGraphic">
          <ac:chgData name="Louise Randall" userId="0453d6f7c3c8ab7e" providerId="LiveId" clId="{DE9CB721-73E7-4D65-BD12-6A4107A279FB}" dt="2023-04-14T11:39:05.132" v="250" actId="478"/>
          <ac:graphicFrameMkLst>
            <pc:docMk/>
            <pc:sldMk cId="874661607" sldId="268"/>
            <ac:graphicFrameMk id="4" creationId="{594DA90B-DCA2-1FDB-6D2D-96D9BCE07C86}"/>
          </ac:graphicFrameMkLst>
        </pc:graphicFrameChg>
        <pc:graphicFrameChg chg="add del mod">
          <ac:chgData name="Louise Randall" userId="0453d6f7c3c8ab7e" providerId="LiveId" clId="{DE9CB721-73E7-4D65-BD12-6A4107A279FB}" dt="2023-04-14T12:51:41.561" v="261" actId="478"/>
          <ac:graphicFrameMkLst>
            <pc:docMk/>
            <pc:sldMk cId="874661607" sldId="268"/>
            <ac:graphicFrameMk id="6" creationId="{F6E57337-8B1D-7174-BD83-72021A635D4E}"/>
          </ac:graphicFrameMkLst>
        </pc:graphicFrameChg>
        <pc:graphicFrameChg chg="add del mod modGraphic">
          <ac:chgData name="Louise Randall" userId="0453d6f7c3c8ab7e" providerId="LiveId" clId="{DE9CB721-73E7-4D65-BD12-6A4107A279FB}" dt="2023-04-14T12:51:25.983" v="258" actId="478"/>
          <ac:graphicFrameMkLst>
            <pc:docMk/>
            <pc:sldMk cId="874661607" sldId="268"/>
            <ac:graphicFrameMk id="7" creationId="{24C05A59-E8BE-A1EF-C8BC-2C3DB80B0307}"/>
          </ac:graphicFrameMkLst>
        </pc:graphicFrameChg>
        <pc:graphicFrameChg chg="add del mod">
          <ac:chgData name="Louise Randall" userId="0453d6f7c3c8ab7e" providerId="LiveId" clId="{DE9CB721-73E7-4D65-BD12-6A4107A279FB}" dt="2023-04-14T12:56:52.648" v="265" actId="478"/>
          <ac:graphicFrameMkLst>
            <pc:docMk/>
            <pc:sldMk cId="874661607" sldId="268"/>
            <ac:graphicFrameMk id="8" creationId="{5DD945A8-B331-4904-9E29-FCAB555E559B}"/>
          </ac:graphicFrameMkLst>
        </pc:graphicFrameChg>
        <pc:graphicFrameChg chg="add del mod">
          <ac:chgData name="Louise Randall" userId="0453d6f7c3c8ab7e" providerId="LiveId" clId="{DE9CB721-73E7-4D65-BD12-6A4107A279FB}" dt="2023-04-14T13:04:35.694" v="277" actId="478"/>
          <ac:graphicFrameMkLst>
            <pc:docMk/>
            <pc:sldMk cId="874661607" sldId="268"/>
            <ac:graphicFrameMk id="9" creationId="{47CD4056-B85B-355B-C3A4-521D029C8B71}"/>
          </ac:graphicFrameMkLst>
        </pc:graphicFrameChg>
        <pc:graphicFrameChg chg="add del mod modGraphic">
          <ac:chgData name="Louise Randall" userId="0453d6f7c3c8ab7e" providerId="LiveId" clId="{DE9CB721-73E7-4D65-BD12-6A4107A279FB}" dt="2023-04-14T13:04:27.694" v="276" actId="478"/>
          <ac:graphicFrameMkLst>
            <pc:docMk/>
            <pc:sldMk cId="874661607" sldId="268"/>
            <ac:graphicFrameMk id="10" creationId="{2B8D9256-4726-F021-96AB-473AA7047EB7}"/>
          </ac:graphicFrameMkLst>
        </pc:graphicFrameChg>
      </pc:sldChg>
      <pc:sldChg chg="add">
        <pc:chgData name="Louise Randall" userId="0453d6f7c3c8ab7e" providerId="LiveId" clId="{DE9CB721-73E7-4D65-BD12-6A4107A279FB}" dt="2023-04-14T12:51:21.196" v="257" actId="2890"/>
        <pc:sldMkLst>
          <pc:docMk/>
          <pc:sldMk cId="3790638084" sldId="269"/>
        </pc:sldMkLst>
      </pc:sldChg>
      <pc:sldChg chg="add">
        <pc:chgData name="Louise Randall" userId="0453d6f7c3c8ab7e" providerId="LiveId" clId="{DE9CB721-73E7-4D65-BD12-6A4107A279FB}" dt="2023-04-14T13:03:30.577" v="275" actId="2890"/>
        <pc:sldMkLst>
          <pc:docMk/>
          <pc:sldMk cId="913369709" sldId="270"/>
        </pc:sldMkLst>
      </pc:sldChg>
      <pc:sldChg chg="modSp add mod">
        <pc:chgData name="Louise Randall" userId="0453d6f7c3c8ab7e" providerId="LiveId" clId="{DE9CB721-73E7-4D65-BD12-6A4107A279FB}" dt="2023-04-14T13:48:56.241" v="890" actId="27636"/>
        <pc:sldMkLst>
          <pc:docMk/>
          <pc:sldMk cId="4238459272" sldId="271"/>
        </pc:sldMkLst>
        <pc:spChg chg="mod">
          <ac:chgData name="Louise Randall" userId="0453d6f7c3c8ab7e" providerId="LiveId" clId="{DE9CB721-73E7-4D65-BD12-6A4107A279FB}" dt="2023-04-14T13:48:56.241" v="890" actId="27636"/>
          <ac:spMkLst>
            <pc:docMk/>
            <pc:sldMk cId="4238459272" sldId="271"/>
            <ac:spMk id="11" creationId="{7FE04090-4FAB-FB4C-3891-F22EDB7A63FD}"/>
          </ac:spMkLst>
        </pc:spChg>
        <pc:spChg chg="mod">
          <ac:chgData name="Louise Randall" userId="0453d6f7c3c8ab7e" providerId="LiveId" clId="{DE9CB721-73E7-4D65-BD12-6A4107A279FB}" dt="2023-04-14T13:48:31.658" v="880" actId="255"/>
          <ac:spMkLst>
            <pc:docMk/>
            <pc:sldMk cId="4238459272" sldId="271"/>
            <ac:spMk id="12" creationId="{2E3B9BDA-0B39-A4A4-30E4-FBBEC548A9A4}"/>
          </ac:spMkLst>
        </pc:spChg>
      </pc:sldChg>
      <pc:sldChg chg="modSp add mod ord">
        <pc:chgData name="Louise Randall" userId="0453d6f7c3c8ab7e" providerId="LiveId" clId="{DE9CB721-73E7-4D65-BD12-6A4107A279FB}" dt="2023-04-14T13:53:10.452" v="952" actId="27636"/>
        <pc:sldMkLst>
          <pc:docMk/>
          <pc:sldMk cId="3320628718" sldId="272"/>
        </pc:sldMkLst>
        <pc:spChg chg="mod">
          <ac:chgData name="Louise Randall" userId="0453d6f7c3c8ab7e" providerId="LiveId" clId="{DE9CB721-73E7-4D65-BD12-6A4107A279FB}" dt="2023-04-14T13:53:10.452" v="952" actId="27636"/>
          <ac:spMkLst>
            <pc:docMk/>
            <pc:sldMk cId="3320628718" sldId="272"/>
            <ac:spMk id="11" creationId="{7FE04090-4FAB-FB4C-3891-F22EDB7A63FD}"/>
          </ac:spMkLst>
        </pc:spChg>
        <pc:spChg chg="mod">
          <ac:chgData name="Louise Randall" userId="0453d6f7c3c8ab7e" providerId="LiveId" clId="{DE9CB721-73E7-4D65-BD12-6A4107A279FB}" dt="2023-04-14T13:49:17.245" v="892" actId="255"/>
          <ac:spMkLst>
            <pc:docMk/>
            <pc:sldMk cId="3320628718" sldId="272"/>
            <ac:spMk id="12" creationId="{2E3B9BDA-0B39-A4A4-30E4-FBBEC548A9A4}"/>
          </ac:spMkLst>
        </pc:spChg>
      </pc:sldChg>
      <pc:sldChg chg="modSp add mod">
        <pc:chgData name="Louise Randall" userId="0453d6f7c3c8ab7e" providerId="LiveId" clId="{DE9CB721-73E7-4D65-BD12-6A4107A279FB}" dt="2023-04-14T14:17:18.837" v="1376" actId="14100"/>
        <pc:sldMkLst>
          <pc:docMk/>
          <pc:sldMk cId="289320229" sldId="273"/>
        </pc:sldMkLst>
        <pc:spChg chg="mod">
          <ac:chgData name="Louise Randall" userId="0453d6f7c3c8ab7e" providerId="LiveId" clId="{DE9CB721-73E7-4D65-BD12-6A4107A279FB}" dt="2023-04-14T14:00:49.737" v="1028" actId="14100"/>
          <ac:spMkLst>
            <pc:docMk/>
            <pc:sldMk cId="289320229" sldId="273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4:17:18.837" v="1376" actId="14100"/>
          <ac:spMkLst>
            <pc:docMk/>
            <pc:sldMk cId="289320229" sldId="273"/>
            <ac:spMk id="3" creationId="{BBE09FCB-F34F-16AB-3585-D20A318B6B50}"/>
          </ac:spMkLst>
        </pc:spChg>
      </pc:sldChg>
      <pc:sldChg chg="modSp add mod">
        <pc:chgData name="Louise Randall" userId="0453d6f7c3c8ab7e" providerId="LiveId" clId="{DE9CB721-73E7-4D65-BD12-6A4107A279FB}" dt="2023-04-14T14:19:00.793" v="1395" actId="14100"/>
        <pc:sldMkLst>
          <pc:docMk/>
          <pc:sldMk cId="2675293474" sldId="274"/>
        </pc:sldMkLst>
        <pc:spChg chg="mod">
          <ac:chgData name="Louise Randall" userId="0453d6f7c3c8ab7e" providerId="LiveId" clId="{DE9CB721-73E7-4D65-BD12-6A4107A279FB}" dt="2023-04-14T14:07:29.073" v="1100" actId="20577"/>
          <ac:spMkLst>
            <pc:docMk/>
            <pc:sldMk cId="2675293474" sldId="274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4:19:00.793" v="1395" actId="14100"/>
          <ac:spMkLst>
            <pc:docMk/>
            <pc:sldMk cId="2675293474" sldId="274"/>
            <ac:spMk id="3" creationId="{BBE09FCB-F34F-16AB-3585-D20A318B6B50}"/>
          </ac:spMkLst>
        </pc:spChg>
      </pc:sldChg>
      <pc:sldChg chg="del delDesignElem">
        <pc:chgData name="Louise Randall" userId="0453d6f7c3c8ab7e" providerId="LiveId" clId="{DE9CB721-73E7-4D65-BD12-6A4107A279FB}" dt="2023-04-14T14:21:10.024" v="1407" actId="2696"/>
        <pc:sldMkLst>
          <pc:docMk/>
          <pc:sldMk cId="296509046" sldId="275"/>
        </pc:sldMkLst>
      </pc:sldChg>
      <pc:sldChg chg="add del">
        <pc:chgData name="Louise Randall" userId="0453d6f7c3c8ab7e" providerId="LiveId" clId="{DE9CB721-73E7-4D65-BD12-6A4107A279FB}" dt="2023-04-14T14:19:21.431" v="1397" actId="2696"/>
        <pc:sldMkLst>
          <pc:docMk/>
          <pc:sldMk cId="2875808089" sldId="275"/>
        </pc:sldMkLst>
      </pc:sldChg>
      <pc:sldChg chg="modSp add mod ord">
        <pc:chgData name="Louise Randall" userId="0453d6f7c3c8ab7e" providerId="LiveId" clId="{DE9CB721-73E7-4D65-BD12-6A4107A279FB}" dt="2023-04-14T14:21:03.946" v="1406" actId="20577"/>
        <pc:sldMkLst>
          <pc:docMk/>
          <pc:sldMk cId="3477881664" sldId="276"/>
        </pc:sldMkLst>
        <pc:spChg chg="mod">
          <ac:chgData name="Louise Randall" userId="0453d6f7c3c8ab7e" providerId="LiveId" clId="{DE9CB721-73E7-4D65-BD12-6A4107A279FB}" dt="2023-04-14T14:21:03.946" v="1406" actId="20577"/>
          <ac:spMkLst>
            <pc:docMk/>
            <pc:sldMk cId="3477881664" sldId="276"/>
            <ac:spMk id="2" creationId="{24208153-D872-403B-ADDF-EDB49AE9AF4F}"/>
          </ac:spMkLst>
        </pc:spChg>
      </pc:sldChg>
    </pc:docChg>
  </pc:docChgLst>
  <pc:docChgLst>
    <pc:chgData name="Louise Randall" userId="0453d6f7c3c8ab7e" providerId="LiveId" clId="{201905B9-27D2-4027-ACD0-01F3AAF29340}"/>
    <pc:docChg chg="custSel addSld delSld modSld sldOrd">
      <pc:chgData name="Louise Randall" userId="0453d6f7c3c8ab7e" providerId="LiveId" clId="{201905B9-27D2-4027-ACD0-01F3AAF29340}" dt="2023-04-17T12:12:08.712" v="840" actId="6549"/>
      <pc:docMkLst>
        <pc:docMk/>
      </pc:docMkLst>
      <pc:sldChg chg="modSp del mod">
        <pc:chgData name="Louise Randall" userId="0453d6f7c3c8ab7e" providerId="LiveId" clId="{201905B9-27D2-4027-ACD0-01F3AAF29340}" dt="2023-04-17T11:54:21.969" v="25" actId="2696"/>
        <pc:sldMkLst>
          <pc:docMk/>
          <pc:sldMk cId="4029447091" sldId="262"/>
        </pc:sldMkLst>
        <pc:spChg chg="mod">
          <ac:chgData name="Louise Randall" userId="0453d6f7c3c8ab7e" providerId="LiveId" clId="{201905B9-27D2-4027-ACD0-01F3AAF29340}" dt="2023-04-17T11:52:01.896" v="10" actId="20577"/>
          <ac:spMkLst>
            <pc:docMk/>
            <pc:sldMk cId="4029447091" sldId="262"/>
            <ac:spMk id="2" creationId="{24208153-D872-403B-ADDF-EDB49AE9AF4F}"/>
          </ac:spMkLst>
        </pc:spChg>
        <pc:spChg chg="mod">
          <ac:chgData name="Louise Randall" userId="0453d6f7c3c8ab7e" providerId="LiveId" clId="{201905B9-27D2-4027-ACD0-01F3AAF29340}" dt="2023-04-17T11:52:37.936" v="16" actId="14100"/>
          <ac:spMkLst>
            <pc:docMk/>
            <pc:sldMk cId="4029447091" sldId="262"/>
            <ac:spMk id="3" creationId="{BBE09FCB-F34F-16AB-3585-D20A318B6B50}"/>
          </ac:spMkLst>
        </pc:spChg>
      </pc:sldChg>
      <pc:sldChg chg="del">
        <pc:chgData name="Louise Randall" userId="0453d6f7c3c8ab7e" providerId="LiveId" clId="{201905B9-27D2-4027-ACD0-01F3AAF29340}" dt="2023-04-17T11:57:50.622" v="90" actId="2696"/>
        <pc:sldMkLst>
          <pc:docMk/>
          <pc:sldMk cId="3305573344" sldId="265"/>
        </pc:sldMkLst>
      </pc:sldChg>
      <pc:sldChg chg="modSp mod ord">
        <pc:chgData name="Louise Randall" userId="0453d6f7c3c8ab7e" providerId="LiveId" clId="{201905B9-27D2-4027-ACD0-01F3AAF29340}" dt="2023-04-17T12:12:08.712" v="840" actId="6549"/>
        <pc:sldMkLst>
          <pc:docMk/>
          <pc:sldMk cId="874661607" sldId="268"/>
        </pc:sldMkLst>
        <pc:spChg chg="mod">
          <ac:chgData name="Louise Randall" userId="0453d6f7c3c8ab7e" providerId="LiveId" clId="{201905B9-27D2-4027-ACD0-01F3AAF29340}" dt="2023-04-17T12:12:08.712" v="840" actId="6549"/>
          <ac:spMkLst>
            <pc:docMk/>
            <pc:sldMk cId="874661607" sldId="268"/>
            <ac:spMk id="11" creationId="{7FE04090-4FAB-FB4C-3891-F22EDB7A63FD}"/>
          </ac:spMkLst>
        </pc:spChg>
        <pc:spChg chg="mod">
          <ac:chgData name="Louise Randall" userId="0453d6f7c3c8ab7e" providerId="LiveId" clId="{201905B9-27D2-4027-ACD0-01F3AAF29340}" dt="2023-04-17T12:11:47.119" v="835" actId="14100"/>
          <ac:spMkLst>
            <pc:docMk/>
            <pc:sldMk cId="874661607" sldId="268"/>
            <ac:spMk id="12" creationId="{2E3B9BDA-0B39-A4A4-30E4-FBBEC548A9A4}"/>
          </ac:spMkLst>
        </pc:spChg>
      </pc:sldChg>
      <pc:sldChg chg="modSp del mod">
        <pc:chgData name="Louise Randall" userId="0453d6f7c3c8ab7e" providerId="LiveId" clId="{201905B9-27D2-4027-ACD0-01F3AAF29340}" dt="2023-04-17T11:54:56.630" v="29" actId="2696"/>
        <pc:sldMkLst>
          <pc:docMk/>
          <pc:sldMk cId="289320229" sldId="273"/>
        </pc:sldMkLst>
        <pc:spChg chg="mod">
          <ac:chgData name="Louise Randall" userId="0453d6f7c3c8ab7e" providerId="LiveId" clId="{201905B9-27D2-4027-ACD0-01F3AAF29340}" dt="2023-04-17T11:52:11.629" v="12" actId="14100"/>
          <ac:spMkLst>
            <pc:docMk/>
            <pc:sldMk cId="289320229" sldId="273"/>
            <ac:spMk id="2" creationId="{24208153-D872-403B-ADDF-EDB49AE9AF4F}"/>
          </ac:spMkLst>
        </pc:spChg>
        <pc:spChg chg="mod">
          <ac:chgData name="Louise Randall" userId="0453d6f7c3c8ab7e" providerId="LiveId" clId="{201905B9-27D2-4027-ACD0-01F3AAF29340}" dt="2023-04-17T11:52:45.260" v="17" actId="14100"/>
          <ac:spMkLst>
            <pc:docMk/>
            <pc:sldMk cId="289320229" sldId="273"/>
            <ac:spMk id="3" creationId="{BBE09FCB-F34F-16AB-3585-D20A318B6B50}"/>
          </ac:spMkLst>
        </pc:spChg>
      </pc:sldChg>
      <pc:sldChg chg="modSp del mod">
        <pc:chgData name="Louise Randall" userId="0453d6f7c3c8ab7e" providerId="LiveId" clId="{201905B9-27D2-4027-ACD0-01F3AAF29340}" dt="2023-04-17T11:55:49.897" v="77" actId="2696"/>
        <pc:sldMkLst>
          <pc:docMk/>
          <pc:sldMk cId="2675293474" sldId="274"/>
        </pc:sldMkLst>
        <pc:spChg chg="mod">
          <ac:chgData name="Louise Randall" userId="0453d6f7c3c8ab7e" providerId="LiveId" clId="{201905B9-27D2-4027-ACD0-01F3AAF29340}" dt="2023-04-17T11:52:54.463" v="18" actId="14100"/>
          <ac:spMkLst>
            <pc:docMk/>
            <pc:sldMk cId="2675293474" sldId="274"/>
            <ac:spMk id="3" creationId="{BBE09FCB-F34F-16AB-3585-D20A318B6B50}"/>
          </ac:spMkLst>
        </pc:spChg>
      </pc:sldChg>
      <pc:sldChg chg="modSp add mod">
        <pc:chgData name="Louise Randall" userId="0453d6f7c3c8ab7e" providerId="LiveId" clId="{201905B9-27D2-4027-ACD0-01F3AAF29340}" dt="2023-04-17T11:54:08.110" v="24"/>
        <pc:sldMkLst>
          <pc:docMk/>
          <pc:sldMk cId="2457161347" sldId="277"/>
        </pc:sldMkLst>
        <pc:spChg chg="mod">
          <ac:chgData name="Louise Randall" userId="0453d6f7c3c8ab7e" providerId="LiveId" clId="{201905B9-27D2-4027-ACD0-01F3AAF29340}" dt="2023-04-17T11:54:08.110" v="24"/>
          <ac:spMkLst>
            <pc:docMk/>
            <pc:sldMk cId="2457161347" sldId="277"/>
            <ac:spMk id="11" creationId="{7FE04090-4FAB-FB4C-3891-F22EDB7A63FD}"/>
          </ac:spMkLst>
        </pc:spChg>
        <pc:spChg chg="mod">
          <ac:chgData name="Louise Randall" userId="0453d6f7c3c8ab7e" providerId="LiveId" clId="{201905B9-27D2-4027-ACD0-01F3AAF29340}" dt="2023-04-17T11:53:52.507" v="23" actId="27636"/>
          <ac:spMkLst>
            <pc:docMk/>
            <pc:sldMk cId="2457161347" sldId="277"/>
            <ac:spMk id="12" creationId="{2E3B9BDA-0B39-A4A4-30E4-FBBEC548A9A4}"/>
          </ac:spMkLst>
        </pc:spChg>
      </pc:sldChg>
      <pc:sldChg chg="modSp add mod">
        <pc:chgData name="Louise Randall" userId="0453d6f7c3c8ab7e" providerId="LiveId" clId="{201905B9-27D2-4027-ACD0-01F3AAF29340}" dt="2023-04-17T11:54:47.623" v="28"/>
        <pc:sldMkLst>
          <pc:docMk/>
          <pc:sldMk cId="3379318615" sldId="278"/>
        </pc:sldMkLst>
        <pc:spChg chg="mod">
          <ac:chgData name="Louise Randall" userId="0453d6f7c3c8ab7e" providerId="LiveId" clId="{201905B9-27D2-4027-ACD0-01F3AAF29340}" dt="2023-04-17T11:54:47.623" v="28"/>
          <ac:spMkLst>
            <pc:docMk/>
            <pc:sldMk cId="3379318615" sldId="278"/>
            <ac:spMk id="11" creationId="{7FE04090-4FAB-FB4C-3891-F22EDB7A63FD}"/>
          </ac:spMkLst>
        </pc:spChg>
        <pc:spChg chg="mod">
          <ac:chgData name="Louise Randall" userId="0453d6f7c3c8ab7e" providerId="LiveId" clId="{201905B9-27D2-4027-ACD0-01F3AAF29340}" dt="2023-04-17T11:54:34.865" v="27" actId="27636"/>
          <ac:spMkLst>
            <pc:docMk/>
            <pc:sldMk cId="3379318615" sldId="278"/>
            <ac:spMk id="12" creationId="{2E3B9BDA-0B39-A4A4-30E4-FBBEC548A9A4}"/>
          </ac:spMkLst>
        </pc:spChg>
      </pc:sldChg>
      <pc:sldChg chg="modSp add mod">
        <pc:chgData name="Louise Randall" userId="0453d6f7c3c8ab7e" providerId="LiveId" clId="{201905B9-27D2-4027-ACD0-01F3AAF29340}" dt="2023-04-17T11:56:42.251" v="88" actId="403"/>
        <pc:sldMkLst>
          <pc:docMk/>
          <pc:sldMk cId="1193319305" sldId="279"/>
        </pc:sldMkLst>
        <pc:spChg chg="mod">
          <ac:chgData name="Louise Randall" userId="0453d6f7c3c8ab7e" providerId="LiveId" clId="{201905B9-27D2-4027-ACD0-01F3AAF29340}" dt="2023-04-17T11:56:42.251" v="88" actId="403"/>
          <ac:spMkLst>
            <pc:docMk/>
            <pc:sldMk cId="1193319305" sldId="279"/>
            <ac:spMk id="11" creationId="{7FE04090-4FAB-FB4C-3891-F22EDB7A63FD}"/>
          </ac:spMkLst>
        </pc:spChg>
        <pc:spChg chg="mod">
          <ac:chgData name="Louise Randall" userId="0453d6f7c3c8ab7e" providerId="LiveId" clId="{201905B9-27D2-4027-ACD0-01F3AAF29340}" dt="2023-04-17T11:56:18.884" v="83" actId="14100"/>
          <ac:spMkLst>
            <pc:docMk/>
            <pc:sldMk cId="1193319305" sldId="279"/>
            <ac:spMk id="12" creationId="{2E3B9BDA-0B39-A4A4-30E4-FBBEC548A9A4}"/>
          </ac:spMkLst>
        </pc:spChg>
      </pc:sldChg>
      <pc:sldChg chg="add">
        <pc:chgData name="Louise Randall" userId="0453d6f7c3c8ab7e" providerId="LiveId" clId="{201905B9-27D2-4027-ACD0-01F3AAF29340}" dt="2023-04-17T11:57:36.002" v="89" actId="2890"/>
        <pc:sldMkLst>
          <pc:docMk/>
          <pc:sldMk cId="1212462541" sldId="280"/>
        </pc:sldMkLst>
      </pc:sldChg>
      <pc:sldChg chg="add">
        <pc:chgData name="Louise Randall" userId="0453d6f7c3c8ab7e" providerId="LiveId" clId="{201905B9-27D2-4027-ACD0-01F3AAF29340}" dt="2023-04-17T11:57:55.063" v="91" actId="2890"/>
        <pc:sldMkLst>
          <pc:docMk/>
          <pc:sldMk cId="2898717320" sldId="28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53d6f7c3c8ab7e/Documents/Louise%20bits/Techway%20Placements%20Work%20Experience%20and%20Mentorship/HI%20TECH%20PLUS%20work%20experience/Week%205/Dataset%20-%20Cat%20and%20Dog%20breeds%20v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v2.xlsx]Pivot Cat Breeds!Total Count of cat breeds per fur type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930985033932944E-2"/>
          <c:y val="6.110929734653326E-2"/>
          <c:w val="0.57678697553466374"/>
          <c:h val="0.868696810551795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Cat Breeds'!$B$1:$B$2</c:f>
              <c:strCache>
                <c:ptCount val="1"/>
                <c:pt idx="0">
                  <c:v>Abyssinian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Breeds'!$B$3:$B$7</c:f>
              <c:numCache>
                <c:formatCode>General</c:formatCode>
                <c:ptCount val="4"/>
                <c:pt idx="3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C-4333-BDB6-7CB4CBDE1E33}"/>
            </c:ext>
          </c:extLst>
        </c:ser>
        <c:ser>
          <c:idx val="1"/>
          <c:order val="1"/>
          <c:tx>
            <c:strRef>
              <c:f>'Pivot Cat Breeds'!$C$1:$C$2</c:f>
              <c:strCache>
                <c:ptCount val="1"/>
                <c:pt idx="0">
                  <c:v>American Curl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Breeds'!$C$3:$C$7</c:f>
              <c:numCache>
                <c:formatCode>General</c:formatCode>
                <c:ptCount val="4"/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FC-4333-BDB6-7CB4CBDE1E33}"/>
            </c:ext>
          </c:extLst>
        </c:ser>
        <c:ser>
          <c:idx val="2"/>
          <c:order val="2"/>
          <c:tx>
            <c:strRef>
              <c:f>'Pivot Cat Breeds'!$D$1:$D$2</c:f>
              <c:strCache>
                <c:ptCount val="1"/>
                <c:pt idx="0">
                  <c:v>American Shorthair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Breeds'!$D$3:$D$7</c:f>
              <c:numCache>
                <c:formatCode>General</c:formatCode>
                <c:ptCount val="4"/>
                <c:pt idx="3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FC-4333-BDB6-7CB4CBDE1E33}"/>
            </c:ext>
          </c:extLst>
        </c:ser>
        <c:ser>
          <c:idx val="3"/>
          <c:order val="3"/>
          <c:tx>
            <c:strRef>
              <c:f>'Pivot Cat Breeds'!$E$1:$E$2</c:f>
              <c:strCache>
                <c:ptCount val="1"/>
                <c:pt idx="0">
                  <c:v>American Wirehair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Breeds'!$E$3:$E$7</c:f>
              <c:numCache>
                <c:formatCode>General</c:formatCode>
                <c:ptCount val="4"/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FC-4333-BDB6-7CB4CBDE1E33}"/>
            </c:ext>
          </c:extLst>
        </c:ser>
        <c:ser>
          <c:idx val="4"/>
          <c:order val="4"/>
          <c:tx>
            <c:strRef>
              <c:f>'Pivot Cat Breeds'!$F$1:$F$2</c:f>
              <c:strCache>
                <c:ptCount val="1"/>
                <c:pt idx="0">
                  <c:v>Applehead Siamese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Breeds'!$F$3:$F$7</c:f>
              <c:numCache>
                <c:formatCode>General</c:formatCode>
                <c:ptCount val="4"/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FC-4333-BDB6-7CB4CBDE1E33}"/>
            </c:ext>
          </c:extLst>
        </c:ser>
        <c:ser>
          <c:idx val="5"/>
          <c:order val="5"/>
          <c:tx>
            <c:strRef>
              <c:f>'Pivot Cat Breeds'!$G$1:$G$2</c:f>
              <c:strCache>
                <c:ptCount val="1"/>
                <c:pt idx="0">
                  <c:v>Balinese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Breeds'!$G$3:$G$7</c:f>
              <c:numCache>
                <c:formatCode>General</c:formatCode>
                <c:ptCount val="4"/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FC-4333-BDB6-7CB4CBDE1E33}"/>
            </c:ext>
          </c:extLst>
        </c:ser>
        <c:ser>
          <c:idx val="6"/>
          <c:order val="6"/>
          <c:tx>
            <c:strRef>
              <c:f>'Pivot Cat Breeds'!$H$1:$H$2</c:f>
              <c:strCache>
                <c:ptCount val="1"/>
                <c:pt idx="0">
                  <c:v>Bengal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Breeds'!$H$3:$H$7</c:f>
              <c:numCache>
                <c:formatCode>General</c:formatCode>
                <c:ptCount val="4"/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FC-4333-BDB6-7CB4CBDE1E33}"/>
            </c:ext>
          </c:extLst>
        </c:ser>
        <c:ser>
          <c:idx val="7"/>
          <c:order val="7"/>
          <c:tx>
            <c:strRef>
              <c:f>'Pivot Cat Breeds'!$I$1:$I$2</c:f>
              <c:strCache>
                <c:ptCount val="1"/>
                <c:pt idx="0">
                  <c:v>Birman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Breeds'!$I$3:$I$7</c:f>
              <c:numCache>
                <c:formatCode>General</c:formatCode>
                <c:ptCount val="4"/>
                <c:pt idx="1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9FC-4333-BDB6-7CB4CBDE1E33}"/>
            </c:ext>
          </c:extLst>
        </c:ser>
        <c:ser>
          <c:idx val="8"/>
          <c:order val="8"/>
          <c:tx>
            <c:strRef>
              <c:f>'Pivot Cat Breeds'!$J$1:$J$2</c:f>
              <c:strCache>
                <c:ptCount val="1"/>
                <c:pt idx="0">
                  <c:v>Bobtail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Breeds'!$J$3:$J$7</c:f>
              <c:numCache>
                <c:formatCode>General</c:formatCode>
                <c:ptCount val="4"/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FC-4333-BDB6-7CB4CBDE1E33}"/>
            </c:ext>
          </c:extLst>
        </c:ser>
        <c:ser>
          <c:idx val="9"/>
          <c:order val="9"/>
          <c:tx>
            <c:strRef>
              <c:f>'Pivot Cat Breeds'!$K$1:$K$2</c:f>
              <c:strCache>
                <c:ptCount val="1"/>
                <c:pt idx="0">
                  <c:v>Bombay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Breeds'!$K$3:$K$7</c:f>
              <c:numCache>
                <c:formatCode>General</c:formatCode>
                <c:ptCount val="4"/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9FC-4333-BDB6-7CB4CBDE1E33}"/>
            </c:ext>
          </c:extLst>
        </c:ser>
        <c:ser>
          <c:idx val="10"/>
          <c:order val="10"/>
          <c:tx>
            <c:strRef>
              <c:f>'Pivot Cat Breeds'!$L$1:$L$2</c:f>
              <c:strCache>
                <c:ptCount val="1"/>
                <c:pt idx="0">
                  <c:v>British Shorthair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Breeds'!$L$3:$L$7</c:f>
              <c:numCache>
                <c:formatCode>General</c:formatCode>
                <c:ptCount val="4"/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FC-4333-BDB6-7CB4CBDE1E33}"/>
            </c:ext>
          </c:extLst>
        </c:ser>
        <c:ser>
          <c:idx val="11"/>
          <c:order val="11"/>
          <c:tx>
            <c:strRef>
              <c:f>'Pivot Cat Breeds'!$M$1:$M$2</c:f>
              <c:strCache>
                <c:ptCount val="1"/>
                <c:pt idx="0">
                  <c:v>Burmese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Breeds'!$M$3:$M$7</c:f>
              <c:numCache>
                <c:formatCode>General</c:formatCode>
                <c:ptCount val="4"/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9FC-4333-BDB6-7CB4CBDE1E33}"/>
            </c:ext>
          </c:extLst>
        </c:ser>
        <c:ser>
          <c:idx val="12"/>
          <c:order val="12"/>
          <c:tx>
            <c:strRef>
              <c:f>'Pivot Cat Breeds'!$N$1:$N$2</c:f>
              <c:strCache>
                <c:ptCount val="1"/>
                <c:pt idx="0">
                  <c:v>Burmilla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Breeds'!$N$3:$N$7</c:f>
              <c:numCache>
                <c:formatCode>General</c:formatCode>
                <c:ptCount val="4"/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9FC-4333-BDB6-7CB4CBDE1E33}"/>
            </c:ext>
          </c:extLst>
        </c:ser>
        <c:ser>
          <c:idx val="13"/>
          <c:order val="13"/>
          <c:tx>
            <c:strRef>
              <c:f>'Pivot Cat Breeds'!$O$1:$O$2</c:f>
              <c:strCache>
                <c:ptCount val="1"/>
                <c:pt idx="0">
                  <c:v>Calico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Breeds'!$O$3:$O$7</c:f>
              <c:numCache>
                <c:formatCode>General</c:formatCode>
                <c:ptCount val="4"/>
                <c:pt idx="3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9FC-4333-BDB6-7CB4CBDE1E33}"/>
            </c:ext>
          </c:extLst>
        </c:ser>
        <c:ser>
          <c:idx val="14"/>
          <c:order val="14"/>
          <c:tx>
            <c:strRef>
              <c:f>'Pivot Cat Breeds'!$P$1:$P$2</c:f>
              <c:strCache>
                <c:ptCount val="1"/>
                <c:pt idx="0">
                  <c:v>Canadian Hairless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Breeds'!$P$3:$P$7</c:f>
              <c:numCache>
                <c:formatCode>General</c:formatCode>
                <c:ptCount val="4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9FC-4333-BDB6-7CB4CBDE1E33}"/>
            </c:ext>
          </c:extLst>
        </c:ser>
        <c:ser>
          <c:idx val="15"/>
          <c:order val="15"/>
          <c:tx>
            <c:strRef>
              <c:f>'Pivot Cat Breeds'!$Q$1:$Q$2</c:f>
              <c:strCache>
                <c:ptCount val="1"/>
                <c:pt idx="0">
                  <c:v>Chartreux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Breeds'!$Q$3:$Q$7</c:f>
              <c:numCache>
                <c:formatCode>General</c:formatCode>
                <c:ptCount val="4"/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9FC-4333-BDB6-7CB4CBDE1E33}"/>
            </c:ext>
          </c:extLst>
        </c:ser>
        <c:ser>
          <c:idx val="16"/>
          <c:order val="16"/>
          <c:tx>
            <c:strRef>
              <c:f>'Pivot Cat Breeds'!$R$1:$R$2</c:f>
              <c:strCache>
                <c:ptCount val="1"/>
                <c:pt idx="0">
                  <c:v>Chausie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Breeds'!$R$3:$R$7</c:f>
              <c:numCache>
                <c:formatCode>General</c:formatCode>
                <c:ptCount val="4"/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9FC-4333-BDB6-7CB4CBDE1E33}"/>
            </c:ext>
          </c:extLst>
        </c:ser>
        <c:ser>
          <c:idx val="17"/>
          <c:order val="17"/>
          <c:tx>
            <c:strRef>
              <c:f>'Pivot Cat Breeds'!$S$1:$S$2</c:f>
              <c:strCache>
                <c:ptCount val="1"/>
                <c:pt idx="0">
                  <c:v>Chinchilla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Breeds'!$S$3:$S$7</c:f>
              <c:numCache>
                <c:formatCode>General</c:formatCode>
                <c:ptCount val="4"/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9FC-4333-BDB6-7CB4CBDE1E33}"/>
            </c:ext>
          </c:extLst>
        </c:ser>
        <c:ser>
          <c:idx val="18"/>
          <c:order val="18"/>
          <c:tx>
            <c:strRef>
              <c:f>'Pivot Cat Breeds'!$T$1:$T$2</c:f>
              <c:strCache>
                <c:ptCount val="1"/>
                <c:pt idx="0">
                  <c:v>Cornish Rex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Breeds'!$T$3:$T$7</c:f>
              <c:numCache>
                <c:formatCode>General</c:formatCode>
                <c:ptCount val="4"/>
                <c:pt idx="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9FC-4333-BDB6-7CB4CBDE1E33}"/>
            </c:ext>
          </c:extLst>
        </c:ser>
        <c:ser>
          <c:idx val="19"/>
          <c:order val="19"/>
          <c:tx>
            <c:strRef>
              <c:f>'Pivot Cat Breeds'!$U$1:$U$2</c:f>
              <c:strCache>
                <c:ptCount val="1"/>
                <c:pt idx="0">
                  <c:v>Cymric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Breeds'!$U$3:$U$7</c:f>
              <c:numCache>
                <c:formatCode>General</c:formatCode>
                <c:ptCount val="4"/>
                <c:pt idx="1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9FC-4333-BDB6-7CB4CBDE1E33}"/>
            </c:ext>
          </c:extLst>
        </c:ser>
        <c:ser>
          <c:idx val="20"/>
          <c:order val="20"/>
          <c:tx>
            <c:strRef>
              <c:f>'Pivot Cat Breeds'!$V$1:$V$2</c:f>
              <c:strCache>
                <c:ptCount val="1"/>
                <c:pt idx="0">
                  <c:v>Devon Rex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Breeds'!$V$3:$V$7</c:f>
              <c:numCache>
                <c:formatCode>General</c:formatCode>
                <c:ptCount val="4"/>
                <c:pt idx="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9FC-4333-BDB6-7CB4CBDE1E33}"/>
            </c:ext>
          </c:extLst>
        </c:ser>
        <c:ser>
          <c:idx val="21"/>
          <c:order val="21"/>
          <c:tx>
            <c:strRef>
              <c:f>'Pivot Cat Breeds'!$W$1:$W$2</c:f>
              <c:strCache>
                <c:ptCount val="1"/>
                <c:pt idx="0">
                  <c:v>Dilute Calico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Breeds'!$W$3:$W$7</c:f>
              <c:numCache>
                <c:formatCode>General</c:formatCode>
                <c:ptCount val="4"/>
                <c:pt idx="3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9FC-4333-BDB6-7CB4CBDE1E33}"/>
            </c:ext>
          </c:extLst>
        </c:ser>
        <c:ser>
          <c:idx val="22"/>
          <c:order val="22"/>
          <c:tx>
            <c:strRef>
              <c:f>'Pivot Cat Breeds'!$X$1:$X$2</c:f>
              <c:strCache>
                <c:ptCount val="1"/>
                <c:pt idx="0">
                  <c:v>Dilute Tortoiseshell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Breeds'!$X$3:$X$7</c:f>
              <c:numCache>
                <c:formatCode>General</c:formatCode>
                <c:ptCount val="4"/>
                <c:pt idx="3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9FC-4333-BDB6-7CB4CBDE1E33}"/>
            </c:ext>
          </c:extLst>
        </c:ser>
        <c:ser>
          <c:idx val="23"/>
          <c:order val="23"/>
          <c:tx>
            <c:strRef>
              <c:f>'Pivot Cat Breeds'!$Y$1:$Y$2</c:f>
              <c:strCache>
                <c:ptCount val="1"/>
                <c:pt idx="0">
                  <c:v>Domestic Long Hair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Breeds'!$Y$3:$Y$7</c:f>
              <c:numCache>
                <c:formatCode>General</c:formatCode>
                <c:ptCount val="4"/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D9FC-4333-BDB6-7CB4CBDE1E33}"/>
            </c:ext>
          </c:extLst>
        </c:ser>
        <c:ser>
          <c:idx val="24"/>
          <c:order val="24"/>
          <c:tx>
            <c:strRef>
              <c:f>'Pivot Cat Breeds'!$Z$1:$Z$2</c:f>
              <c:strCache>
                <c:ptCount val="1"/>
                <c:pt idx="0">
                  <c:v>Domestic Medium Hair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Breeds'!$Z$3:$Z$7</c:f>
              <c:numCache>
                <c:formatCode>General</c:formatCode>
                <c:ptCount val="4"/>
                <c:pt idx="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9FC-4333-BDB6-7CB4CBDE1E33}"/>
            </c:ext>
          </c:extLst>
        </c:ser>
        <c:ser>
          <c:idx val="25"/>
          <c:order val="25"/>
          <c:tx>
            <c:strRef>
              <c:f>'Pivot Cat Breeds'!$AA$1:$AA$2</c:f>
              <c:strCache>
                <c:ptCount val="1"/>
                <c:pt idx="0">
                  <c:v>Domestic Short Hair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Breeds'!$AA$3:$AA$7</c:f>
              <c:numCache>
                <c:formatCode>General</c:formatCode>
                <c:ptCount val="4"/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D9FC-4333-BDB6-7CB4CBDE1E33}"/>
            </c:ext>
          </c:extLst>
        </c:ser>
        <c:ser>
          <c:idx val="26"/>
          <c:order val="26"/>
          <c:tx>
            <c:strRef>
              <c:f>'Pivot Cat Breeds'!$AB$1:$AB$2</c:f>
              <c:strCache>
                <c:ptCount val="1"/>
                <c:pt idx="0">
                  <c:v>Egyptian Mau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Breeds'!$AB$3:$AB$7</c:f>
              <c:numCache>
                <c:formatCode>General</c:formatCode>
                <c:ptCount val="4"/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9FC-4333-BDB6-7CB4CBDE1E33}"/>
            </c:ext>
          </c:extLst>
        </c:ser>
        <c:ser>
          <c:idx val="27"/>
          <c:order val="27"/>
          <c:tx>
            <c:strRef>
              <c:f>'Pivot Cat Breeds'!$AC$1:$AC$2</c:f>
              <c:strCache>
                <c:ptCount val="1"/>
                <c:pt idx="0">
                  <c:v>Exotic Shorthair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Breeds'!$AC$3:$AC$7</c:f>
              <c:numCache>
                <c:formatCode>General</c:formatCode>
                <c:ptCount val="4"/>
                <c:pt idx="3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D9FC-4333-BDB6-7CB4CBDE1E33}"/>
            </c:ext>
          </c:extLst>
        </c:ser>
        <c:ser>
          <c:idx val="28"/>
          <c:order val="28"/>
          <c:tx>
            <c:strRef>
              <c:f>'Pivot Cat Breeds'!$AD$1:$AD$2</c:f>
              <c:strCache>
                <c:ptCount val="1"/>
                <c:pt idx="0">
                  <c:v>Extra-Toes Cat (Hemingway Polydactyl)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Breeds'!$AD$3:$AD$7</c:f>
              <c:numCache>
                <c:formatCode>General</c:formatCode>
                <c:ptCount val="4"/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9FC-4333-BDB6-7CB4CBDE1E33}"/>
            </c:ext>
          </c:extLst>
        </c:ser>
        <c:ser>
          <c:idx val="29"/>
          <c:order val="29"/>
          <c:tx>
            <c:strRef>
              <c:f>'Pivot Cat Breeds'!$AE$1:$AE$2</c:f>
              <c:strCache>
                <c:ptCount val="1"/>
                <c:pt idx="0">
                  <c:v>Havana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Breeds'!$AE$3:$AE$7</c:f>
              <c:numCache>
                <c:formatCode>General</c:formatCode>
                <c:ptCount val="4"/>
                <c:pt idx="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D9FC-4333-BDB6-7CB4CBDE1E33}"/>
            </c:ext>
          </c:extLst>
        </c:ser>
        <c:ser>
          <c:idx val="30"/>
          <c:order val="30"/>
          <c:tx>
            <c:strRef>
              <c:f>'Pivot Cat Breeds'!$AF$1:$AF$2</c:f>
              <c:strCache>
                <c:ptCount val="1"/>
                <c:pt idx="0">
                  <c:v>Himalayan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Breeds'!$AF$3:$AF$7</c:f>
              <c:numCache>
                <c:formatCode>General</c:formatCode>
                <c:ptCount val="4"/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D9FC-4333-BDB6-7CB4CBDE1E33}"/>
            </c:ext>
          </c:extLst>
        </c:ser>
        <c:ser>
          <c:idx val="31"/>
          <c:order val="31"/>
          <c:tx>
            <c:strRef>
              <c:f>'Pivot Cat Breeds'!$AG$1:$AG$2</c:f>
              <c:strCache>
                <c:ptCount val="1"/>
                <c:pt idx="0">
                  <c:v>Japanese Bobtail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Breeds'!$AG$3:$AG$7</c:f>
              <c:numCache>
                <c:formatCode>General</c:formatCode>
                <c:ptCount val="4"/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D9FC-4333-BDB6-7CB4CBDE1E33}"/>
            </c:ext>
          </c:extLst>
        </c:ser>
        <c:ser>
          <c:idx val="32"/>
          <c:order val="32"/>
          <c:tx>
            <c:strRef>
              <c:f>'Pivot Cat Breeds'!$AH$1:$AH$2</c:f>
              <c:strCache>
                <c:ptCount val="1"/>
                <c:pt idx="0">
                  <c:v>Javanese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Breeds'!$AH$3:$AH$7</c:f>
              <c:numCache>
                <c:formatCode>General</c:formatCode>
                <c:ptCount val="4"/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9FC-4333-BDB6-7CB4CBDE1E33}"/>
            </c:ext>
          </c:extLst>
        </c:ser>
        <c:ser>
          <c:idx val="33"/>
          <c:order val="33"/>
          <c:tx>
            <c:strRef>
              <c:f>'Pivot Cat Breeds'!$AI$1:$AI$2</c:f>
              <c:strCache>
                <c:ptCount val="1"/>
                <c:pt idx="0">
                  <c:v>Korat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Breeds'!$AI$3:$AI$7</c:f>
              <c:numCache>
                <c:formatCode>General</c:formatCode>
                <c:ptCount val="4"/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D9FC-4333-BDB6-7CB4CBDE1E33}"/>
            </c:ext>
          </c:extLst>
        </c:ser>
        <c:ser>
          <c:idx val="34"/>
          <c:order val="34"/>
          <c:tx>
            <c:strRef>
              <c:f>'Pivot Cat Breeds'!$AJ$1:$AJ$2</c:f>
              <c:strCache>
                <c:ptCount val="1"/>
                <c:pt idx="0">
                  <c:v>LaPerm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Breeds'!$AJ$3:$AJ$7</c:f>
              <c:numCache>
                <c:formatCode>General</c:formatCode>
                <c:ptCount val="4"/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D9FC-4333-BDB6-7CB4CBDE1E33}"/>
            </c:ext>
          </c:extLst>
        </c:ser>
        <c:ser>
          <c:idx val="35"/>
          <c:order val="35"/>
          <c:tx>
            <c:strRef>
              <c:f>'Pivot Cat Breeds'!$AK$1:$AK$2</c:f>
              <c:strCache>
                <c:ptCount val="1"/>
                <c:pt idx="0">
                  <c:v>Maine Coon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Breeds'!$AK$3:$AK$7</c:f>
              <c:numCache>
                <c:formatCode>General</c:formatCode>
                <c:ptCount val="4"/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D9FC-4333-BDB6-7CB4CBDE1E33}"/>
            </c:ext>
          </c:extLst>
        </c:ser>
        <c:ser>
          <c:idx val="36"/>
          <c:order val="36"/>
          <c:tx>
            <c:strRef>
              <c:f>'Pivot Cat Breeds'!$AL$1:$AL$2</c:f>
              <c:strCache>
                <c:ptCount val="1"/>
                <c:pt idx="0">
                  <c:v>Manx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Breeds'!$AL$3:$AL$7</c:f>
              <c:numCache>
                <c:formatCode>General</c:formatCode>
                <c:ptCount val="4"/>
                <c:pt idx="3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D9FC-4333-BDB6-7CB4CBDE1E33}"/>
            </c:ext>
          </c:extLst>
        </c:ser>
        <c:ser>
          <c:idx val="37"/>
          <c:order val="37"/>
          <c:tx>
            <c:strRef>
              <c:f>'Pivot Cat Breeds'!$AM$1:$AM$2</c:f>
              <c:strCache>
                <c:ptCount val="1"/>
                <c:pt idx="0">
                  <c:v>Munchkin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Breeds'!$AM$3:$AM$7</c:f>
              <c:numCache>
                <c:formatCode>General</c:formatCode>
                <c:ptCount val="4"/>
                <c:pt idx="2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D9FC-4333-BDB6-7CB4CBDE1E33}"/>
            </c:ext>
          </c:extLst>
        </c:ser>
        <c:ser>
          <c:idx val="38"/>
          <c:order val="38"/>
          <c:tx>
            <c:strRef>
              <c:f>'Pivot Cat Breeds'!$AN$1:$AN$2</c:f>
              <c:strCache>
                <c:ptCount val="1"/>
                <c:pt idx="0">
                  <c:v>Nebelung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Breeds'!$AN$3:$AN$7</c:f>
              <c:numCache>
                <c:formatCode>General</c:formatCode>
                <c:ptCount val="4"/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D9FC-4333-BDB6-7CB4CBDE1E33}"/>
            </c:ext>
          </c:extLst>
        </c:ser>
        <c:ser>
          <c:idx val="39"/>
          <c:order val="39"/>
          <c:tx>
            <c:strRef>
              <c:f>'Pivot Cat Breeds'!$AO$1:$AO$2</c:f>
              <c:strCache>
                <c:ptCount val="1"/>
                <c:pt idx="0">
                  <c:v>Norwegian Forest Cat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Breeds'!$AO$3:$AO$7</c:f>
              <c:numCache>
                <c:formatCode>General</c:formatCode>
                <c:ptCount val="4"/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D9FC-4333-BDB6-7CB4CBDE1E33}"/>
            </c:ext>
          </c:extLst>
        </c:ser>
        <c:ser>
          <c:idx val="40"/>
          <c:order val="40"/>
          <c:tx>
            <c:strRef>
              <c:f>'Pivot Cat Breeds'!$AP$1:$AP$2</c:f>
              <c:strCache>
                <c:ptCount val="1"/>
                <c:pt idx="0">
                  <c:v>Ocicat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Breeds'!$AP$3:$AP$7</c:f>
              <c:numCache>
                <c:formatCode>General</c:formatCode>
                <c:ptCount val="4"/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D9FC-4333-BDB6-7CB4CBDE1E33}"/>
            </c:ext>
          </c:extLst>
        </c:ser>
        <c:ser>
          <c:idx val="41"/>
          <c:order val="41"/>
          <c:tx>
            <c:strRef>
              <c:f>'Pivot Cat Breeds'!$AQ$1:$AQ$2</c:f>
              <c:strCache>
                <c:ptCount val="1"/>
                <c:pt idx="0">
                  <c:v>Oriental Long Hair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Breeds'!$AQ$3:$AQ$7</c:f>
              <c:numCache>
                <c:formatCode>General</c:formatCode>
                <c:ptCount val="4"/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D9FC-4333-BDB6-7CB4CBDE1E33}"/>
            </c:ext>
          </c:extLst>
        </c:ser>
        <c:ser>
          <c:idx val="42"/>
          <c:order val="42"/>
          <c:tx>
            <c:strRef>
              <c:f>'Pivot Cat Breeds'!$AR$1:$AR$2</c:f>
              <c:strCache>
                <c:ptCount val="1"/>
                <c:pt idx="0">
                  <c:v>Oriental Short Hair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Breeds'!$AR$3:$AR$7</c:f>
              <c:numCache>
                <c:formatCode>General</c:formatCode>
                <c:ptCount val="4"/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D9FC-4333-BDB6-7CB4CBDE1E33}"/>
            </c:ext>
          </c:extLst>
        </c:ser>
        <c:ser>
          <c:idx val="43"/>
          <c:order val="43"/>
          <c:tx>
            <c:strRef>
              <c:f>'Pivot Cat Breeds'!$AS$1:$AS$2</c:f>
              <c:strCache>
                <c:ptCount val="1"/>
                <c:pt idx="0">
                  <c:v>Oriental Tabby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Breeds'!$AS$3:$AS$7</c:f>
              <c:numCache>
                <c:formatCode>General</c:formatCode>
                <c:ptCount val="4"/>
                <c:pt idx="2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D9FC-4333-BDB6-7CB4CBDE1E33}"/>
            </c:ext>
          </c:extLst>
        </c:ser>
        <c:ser>
          <c:idx val="44"/>
          <c:order val="44"/>
          <c:tx>
            <c:strRef>
              <c:f>'Pivot Cat Breeds'!$AT$1:$AT$2</c:f>
              <c:strCache>
                <c:ptCount val="1"/>
                <c:pt idx="0">
                  <c:v>Persian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Breeds'!$AT$3:$AT$7</c:f>
              <c:numCache>
                <c:formatCode>General</c:formatCode>
                <c:ptCount val="4"/>
                <c:pt idx="1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D9FC-4333-BDB6-7CB4CBDE1E33}"/>
            </c:ext>
          </c:extLst>
        </c:ser>
        <c:ser>
          <c:idx val="45"/>
          <c:order val="45"/>
          <c:tx>
            <c:strRef>
              <c:f>'Pivot Cat Breeds'!$AU$1:$AU$2</c:f>
              <c:strCache>
                <c:ptCount val="1"/>
                <c:pt idx="0">
                  <c:v>Pixie-Bob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Breeds'!$AU$3:$AU$7</c:f>
              <c:numCache>
                <c:formatCode>General</c:formatCode>
                <c:ptCount val="4"/>
                <c:pt idx="2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D9FC-4333-BDB6-7CB4CBDE1E33}"/>
            </c:ext>
          </c:extLst>
        </c:ser>
        <c:ser>
          <c:idx val="46"/>
          <c:order val="46"/>
          <c:tx>
            <c:strRef>
              <c:f>'Pivot Cat Breeds'!$AV$1:$AV$2</c:f>
              <c:strCache>
                <c:ptCount val="1"/>
                <c:pt idx="0">
                  <c:v>Ragamuffin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Breeds'!$AV$3:$AV$7</c:f>
              <c:numCache>
                <c:formatCode>General</c:formatCode>
                <c:ptCount val="4"/>
                <c:pt idx="2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D9FC-4333-BDB6-7CB4CBDE1E33}"/>
            </c:ext>
          </c:extLst>
        </c:ser>
        <c:ser>
          <c:idx val="47"/>
          <c:order val="47"/>
          <c:tx>
            <c:strRef>
              <c:f>'Pivot Cat Breeds'!$AW$1:$AW$2</c:f>
              <c:strCache>
                <c:ptCount val="1"/>
                <c:pt idx="0">
                  <c:v>Ragdoll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Breeds'!$AW$3:$AW$7</c:f>
              <c:numCache>
                <c:formatCode>General</c:formatCode>
                <c:ptCount val="4"/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D9FC-4333-BDB6-7CB4CBDE1E33}"/>
            </c:ext>
          </c:extLst>
        </c:ser>
        <c:ser>
          <c:idx val="48"/>
          <c:order val="48"/>
          <c:tx>
            <c:strRef>
              <c:f>'Pivot Cat Breeds'!$AX$1:$AX$2</c:f>
              <c:strCache>
                <c:ptCount val="1"/>
                <c:pt idx="0">
                  <c:v>Russian Blue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Breeds'!$AX$3:$AX$7</c:f>
              <c:numCache>
                <c:formatCode>General</c:formatCode>
                <c:ptCount val="4"/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D9FC-4333-BDB6-7CB4CBDE1E33}"/>
            </c:ext>
          </c:extLst>
        </c:ser>
        <c:ser>
          <c:idx val="49"/>
          <c:order val="49"/>
          <c:tx>
            <c:strRef>
              <c:f>'Pivot Cat Breeds'!$AY$1:$AY$2</c:f>
              <c:strCache>
                <c:ptCount val="1"/>
                <c:pt idx="0">
                  <c:v>Scottish Fold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Breeds'!$AY$3:$AY$7</c:f>
              <c:numCache>
                <c:formatCode>General</c:formatCode>
                <c:ptCount val="4"/>
                <c:pt idx="3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D9FC-4333-BDB6-7CB4CBDE1E33}"/>
            </c:ext>
          </c:extLst>
        </c:ser>
        <c:ser>
          <c:idx val="50"/>
          <c:order val="50"/>
          <c:tx>
            <c:strRef>
              <c:f>'Pivot Cat Breeds'!$AZ$1:$AZ$2</c:f>
              <c:strCache>
                <c:ptCount val="1"/>
                <c:pt idx="0">
                  <c:v>Selkirk Rex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Breeds'!$AZ$3:$AZ$7</c:f>
              <c:numCache>
                <c:formatCode>General</c:formatCode>
                <c:ptCount val="4"/>
                <c:pt idx="1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D9FC-4333-BDB6-7CB4CBDE1E33}"/>
            </c:ext>
          </c:extLst>
        </c:ser>
        <c:ser>
          <c:idx val="51"/>
          <c:order val="51"/>
          <c:tx>
            <c:strRef>
              <c:f>'Pivot Cat Breeds'!$BA$1:$BA$2</c:f>
              <c:strCache>
                <c:ptCount val="1"/>
                <c:pt idx="0">
                  <c:v>Siamese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Breeds'!$BA$3:$BA$7</c:f>
              <c:numCache>
                <c:formatCode>General</c:formatCode>
                <c:ptCount val="4"/>
                <c:pt idx="3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D9FC-4333-BDB6-7CB4CBDE1E33}"/>
            </c:ext>
          </c:extLst>
        </c:ser>
        <c:ser>
          <c:idx val="52"/>
          <c:order val="52"/>
          <c:tx>
            <c:strRef>
              <c:f>'Pivot Cat Breeds'!$BB$1:$BB$2</c:f>
              <c:strCache>
                <c:ptCount val="1"/>
                <c:pt idx="0">
                  <c:v>Siberian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Breeds'!$BB$3:$BB$7</c:f>
              <c:numCache>
                <c:formatCode>General</c:formatCode>
                <c:ptCount val="4"/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D9FC-4333-BDB6-7CB4CBDE1E33}"/>
            </c:ext>
          </c:extLst>
        </c:ser>
        <c:ser>
          <c:idx val="53"/>
          <c:order val="53"/>
          <c:tx>
            <c:strRef>
              <c:f>'Pivot Cat Breeds'!$BC$1:$BC$2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Breeds'!$BC$3:$BC$7</c:f>
              <c:numCache>
                <c:formatCode>General</c:formatCode>
                <c:ptCount val="4"/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D9FC-4333-BDB6-7CB4CBDE1E33}"/>
            </c:ext>
          </c:extLst>
        </c:ser>
        <c:ser>
          <c:idx val="54"/>
          <c:order val="54"/>
          <c:tx>
            <c:strRef>
              <c:f>'Pivot Cat Breeds'!$BD$1:$BD$2</c:f>
              <c:strCache>
                <c:ptCount val="1"/>
                <c:pt idx="0">
                  <c:v>Singapura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Breeds'!$BD$3:$BD$7</c:f>
              <c:numCache>
                <c:formatCode>General</c:formatCode>
                <c:ptCount val="4"/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D9FC-4333-BDB6-7CB4CBDE1E33}"/>
            </c:ext>
          </c:extLst>
        </c:ser>
        <c:ser>
          <c:idx val="55"/>
          <c:order val="55"/>
          <c:tx>
            <c:strRef>
              <c:f>'Pivot Cat Breeds'!$BE$1:$BE$2</c:f>
              <c:strCache>
                <c:ptCount val="1"/>
                <c:pt idx="0">
                  <c:v>Snowshoe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Breeds'!$BE$3:$BE$7</c:f>
              <c:numCache>
                <c:formatCode>General</c:formatCode>
                <c:ptCount val="4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D9FC-4333-BDB6-7CB4CBDE1E33}"/>
            </c:ext>
          </c:extLst>
        </c:ser>
        <c:ser>
          <c:idx val="56"/>
          <c:order val="56"/>
          <c:tx>
            <c:strRef>
              <c:f>'Pivot Cat Breeds'!$BF$1:$BF$2</c:f>
              <c:strCache>
                <c:ptCount val="1"/>
                <c:pt idx="0">
                  <c:v>Somali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Breeds'!$BF$3:$BF$7</c:f>
              <c:numCache>
                <c:formatCode>General</c:formatCode>
                <c:ptCount val="4"/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D9FC-4333-BDB6-7CB4CBDE1E33}"/>
            </c:ext>
          </c:extLst>
        </c:ser>
        <c:ser>
          <c:idx val="57"/>
          <c:order val="57"/>
          <c:tx>
            <c:strRef>
              <c:f>'Pivot Cat Breeds'!$BG$1:$BG$2</c:f>
              <c:strCache>
                <c:ptCount val="1"/>
                <c:pt idx="0">
                  <c:v>Sphynx (hairless cat)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Breeds'!$BG$3:$BG$7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D9FC-4333-BDB6-7CB4CBDE1E33}"/>
            </c:ext>
          </c:extLst>
        </c:ser>
        <c:ser>
          <c:idx val="58"/>
          <c:order val="58"/>
          <c:tx>
            <c:strRef>
              <c:f>'Pivot Cat Breeds'!$BH$1:$BH$2</c:f>
              <c:strCache>
                <c:ptCount val="1"/>
                <c:pt idx="0">
                  <c:v>Tabby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Breeds'!$BH$3:$BH$7</c:f>
              <c:numCache>
                <c:formatCode>General</c:formatCode>
                <c:ptCount val="4"/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D9FC-4333-BDB6-7CB4CBDE1E33}"/>
            </c:ext>
          </c:extLst>
        </c:ser>
        <c:ser>
          <c:idx val="59"/>
          <c:order val="59"/>
          <c:tx>
            <c:strRef>
              <c:f>'Pivot Cat Breeds'!$BI$1:$BI$2</c:f>
              <c:strCache>
                <c:ptCount val="1"/>
                <c:pt idx="0">
                  <c:v>Tiger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Breeds'!$BI$3:$BI$7</c:f>
              <c:numCache>
                <c:formatCode>General</c:formatCode>
                <c:ptCount val="4"/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D9FC-4333-BDB6-7CB4CBDE1E33}"/>
            </c:ext>
          </c:extLst>
        </c:ser>
        <c:ser>
          <c:idx val="60"/>
          <c:order val="60"/>
          <c:tx>
            <c:strRef>
              <c:f>'Pivot Cat Breeds'!$BJ$1:$BJ$2</c:f>
              <c:strCache>
                <c:ptCount val="1"/>
                <c:pt idx="0">
                  <c:v>Tonkinese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Breeds'!$BJ$3:$BJ$7</c:f>
              <c:numCache>
                <c:formatCode>General</c:formatCode>
                <c:ptCount val="4"/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D9FC-4333-BDB6-7CB4CBDE1E33}"/>
            </c:ext>
          </c:extLst>
        </c:ser>
        <c:ser>
          <c:idx val="61"/>
          <c:order val="61"/>
          <c:tx>
            <c:strRef>
              <c:f>'Pivot Cat Breeds'!$BK$1:$BK$2</c:f>
              <c:strCache>
                <c:ptCount val="1"/>
                <c:pt idx="0">
                  <c:v>Torbie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Breeds'!$BK$3:$BK$7</c:f>
              <c:numCache>
                <c:formatCode>General</c:formatCode>
                <c:ptCount val="4"/>
                <c:pt idx="3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D9FC-4333-BDB6-7CB4CBDE1E33}"/>
            </c:ext>
          </c:extLst>
        </c:ser>
        <c:ser>
          <c:idx val="62"/>
          <c:order val="62"/>
          <c:tx>
            <c:strRef>
              <c:f>'Pivot Cat Breeds'!$BL$1:$BL$2</c:f>
              <c:strCache>
                <c:ptCount val="1"/>
                <c:pt idx="0">
                  <c:v>Tortoiseshell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Breeds'!$BL$3:$BL$7</c:f>
              <c:numCache>
                <c:formatCode>General</c:formatCode>
                <c:ptCount val="4"/>
                <c:pt idx="3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D9FC-4333-BDB6-7CB4CBDE1E33}"/>
            </c:ext>
          </c:extLst>
        </c:ser>
        <c:ser>
          <c:idx val="63"/>
          <c:order val="63"/>
          <c:tx>
            <c:strRef>
              <c:f>'Pivot Cat Breeds'!$BM$1:$BM$2</c:f>
              <c:strCache>
                <c:ptCount val="1"/>
                <c:pt idx="0">
                  <c:v>Turkish Angora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Breeds'!$BM$3:$BM$7</c:f>
              <c:numCache>
                <c:formatCode>General</c:formatCode>
                <c:ptCount val="4"/>
                <c:pt idx="1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D9FC-4333-BDB6-7CB4CBDE1E33}"/>
            </c:ext>
          </c:extLst>
        </c:ser>
        <c:ser>
          <c:idx val="64"/>
          <c:order val="64"/>
          <c:tx>
            <c:strRef>
              <c:f>'Pivot Cat Breeds'!$BN$1:$BN$2</c:f>
              <c:strCache>
                <c:ptCount val="1"/>
                <c:pt idx="0">
                  <c:v>Turkish Van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Breeds'!$BN$3:$BN$7</c:f>
              <c:numCache>
                <c:formatCode>General</c:formatCode>
                <c:ptCount val="4"/>
                <c:pt idx="1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D9FC-4333-BDB6-7CB4CBDE1E33}"/>
            </c:ext>
          </c:extLst>
        </c:ser>
        <c:ser>
          <c:idx val="65"/>
          <c:order val="65"/>
          <c:tx>
            <c:strRef>
              <c:f>'Pivot Cat Breeds'!$BO$1:$BO$2</c:f>
              <c:strCache>
                <c:ptCount val="1"/>
                <c:pt idx="0">
                  <c:v>Tuxedo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Cat Breeds'!$A$3:$A$7</c:f>
              <c:strCache>
                <c:ptCount val="4"/>
                <c:pt idx="0">
                  <c:v>Bald</c:v>
                </c:pt>
                <c:pt idx="1">
                  <c:v>Long</c:v>
                </c:pt>
                <c:pt idx="2">
                  <c:v>Medium</c:v>
                </c:pt>
                <c:pt idx="3">
                  <c:v>Short</c:v>
                </c:pt>
              </c:strCache>
            </c:strRef>
          </c:cat>
          <c:val>
            <c:numRef>
              <c:f>'Pivot Cat Breeds'!$BO$3:$BO$7</c:f>
              <c:numCache>
                <c:formatCode>General</c:formatCode>
                <c:ptCount val="4"/>
                <c:pt idx="3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D9FC-4333-BDB6-7CB4CBDE1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546895"/>
        <c:axId val="1602548335"/>
      </c:barChart>
      <c:catAx>
        <c:axId val="160254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548335"/>
        <c:crosses val="autoZero"/>
        <c:auto val="1"/>
        <c:lblAlgn val="ctr"/>
        <c:lblOffset val="100"/>
        <c:noMultiLvlLbl val="0"/>
      </c:catAx>
      <c:valAx>
        <c:axId val="160254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54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v2.xlsx]Suggestion1!PivotTable1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Dog Breeds 'Group1': </a:t>
            </a:r>
            <a:r>
              <a:rPr lang="en-US">
                <a:solidFill>
                  <a:schemeClr val="accent1"/>
                </a:solidFill>
              </a:rPr>
              <a:t>Sporting</a:t>
            </a:r>
            <a:r>
              <a:rPr lang="en-US"/>
              <a:t> accounts for the majority of 'Qty Sold'.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Suggestion1!$B$2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0-4D9B-8538-81025B6479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0-4D9B-8538-81025B6479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0-4D9B-8538-81025B6479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0-4D9B-8538-81025B6479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50-4D9B-8538-81025B6479D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50-4D9B-8538-81025B6479D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50-4D9B-8538-81025B6479D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050-4D9B-8538-81025B6479D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050-4D9B-8538-81025B6479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Suggestion1!$A$3:$A$12</c:f>
              <c:strCache>
                <c:ptCount val="9"/>
                <c:pt idx="0">
                  <c:v>Sporting</c:v>
                </c:pt>
                <c:pt idx="1">
                  <c:v>Working</c:v>
                </c:pt>
                <c:pt idx="2">
                  <c:v>Hound</c:v>
                </c:pt>
                <c:pt idx="3">
                  <c:v>Terrier</c:v>
                </c:pt>
                <c:pt idx="4">
                  <c:v>Toy</c:v>
                </c:pt>
                <c:pt idx="5">
                  <c:v>Herding</c:v>
                </c:pt>
                <c:pt idx="6">
                  <c:v>Non Sporting</c:v>
                </c:pt>
                <c:pt idx="7">
                  <c:v>(blank)</c:v>
                </c:pt>
                <c:pt idx="8">
                  <c:v>Southern</c:v>
                </c:pt>
              </c:strCache>
            </c:strRef>
          </c:cat>
          <c:val>
            <c:numRef>
              <c:f>Suggestion1!$B$3:$B$12</c:f>
              <c:numCache>
                <c:formatCode>General</c:formatCode>
                <c:ptCount val="9"/>
                <c:pt idx="0">
                  <c:v>79381</c:v>
                </c:pt>
                <c:pt idx="1">
                  <c:v>9089</c:v>
                </c:pt>
                <c:pt idx="2">
                  <c:v>6608</c:v>
                </c:pt>
                <c:pt idx="3">
                  <c:v>5024</c:v>
                </c:pt>
                <c:pt idx="4">
                  <c:v>4635</c:v>
                </c:pt>
                <c:pt idx="5">
                  <c:v>3636</c:v>
                </c:pt>
                <c:pt idx="6">
                  <c:v>2881</c:v>
                </c:pt>
                <c:pt idx="7">
                  <c:v>1154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050-4D9B-8538-81025B647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v2.xlsx]Suggestion1!PivotTable1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Cat Breeds -</a:t>
            </a:r>
            <a:r>
              <a:rPr lang="en-US" b="1" baseline="0"/>
              <a:t> </a:t>
            </a:r>
            <a:r>
              <a:rPr lang="en-US" b="1"/>
              <a:t>Percentage of 'Qty Sold' by 'Temperament'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Suggestion1!$D$4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Suggestion1!$C$5:$C$56</c:f>
              <c:strCache>
                <c:ptCount val="51"/>
                <c:pt idx="0">
                  <c:v>Active, Curious, Easygoing, Playful, Calm</c:v>
                </c:pt>
                <c:pt idx="1">
                  <c:v>Affectionate, Social, Intelligent, Loyal</c:v>
                </c:pt>
                <c:pt idx="2">
                  <c:v>Energetic, Affectionate, Intelligent, Social, Playful, Curious</c:v>
                </c:pt>
                <c:pt idx="3">
                  <c:v>Agile, Easygoing, Intelligent, Playful</c:v>
                </c:pt>
                <c:pt idx="4">
                  <c:v>Agile, Intelligent, Loyal, Playful, Energetic</c:v>
                </c:pt>
                <c:pt idx="5">
                  <c:v>Affectionate, Agile, Clever, Gentle, Intelligent, Playful, Social</c:v>
                </c:pt>
                <c:pt idx="6">
                  <c:v>Gentle, Loyal, Intelligent, Playful</c:v>
                </c:pt>
                <c:pt idx="7">
                  <c:v>Active, Affectionate, Dependent, Gentle, Patient, Playful, Quiet, Social</c:v>
                </c:pt>
                <c:pt idx="8">
                  <c:v>Intelligent, Active, Mischevious, Playful</c:v>
                </c:pt>
                <c:pt idx="9">
                  <c:v>Affectionate, Loyal, Sedate, Quiet</c:v>
                </c:pt>
                <c:pt idx="10">
                  <c:v>Easygoing, Intelligent, Loyal, Playful, Social</c:v>
                </c:pt>
                <c:pt idx="11">
                  <c:v>Affectionate, Intelligent, Loyal, Playful, Social, Sweet, Loving</c:v>
                </c:pt>
                <c:pt idx="12">
                  <c:v>Affectionate, Intelligent, Active, Curious, Playful</c:v>
                </c:pt>
                <c:pt idx="13">
                  <c:v>Adaptable, Intelligent, Loving, Gentle, Independent</c:v>
                </c:pt>
                <c:pt idx="14">
                  <c:v>Active, Dependent, Easygoing, Gentle, Intelligent, Loyal, Playful, Quiet</c:v>
                </c:pt>
                <c:pt idx="15">
                  <c:v>Active, Agile, Clever, Sociable, Loving, Energetic</c:v>
                </c:pt>
                <c:pt idx="16">
                  <c:v>Affectionate, Active, Gentle, Social</c:v>
                </c:pt>
                <c:pt idx="17">
                  <c:v>Active, Playful</c:v>
                </c:pt>
                <c:pt idx="18">
                  <c:v>Affectionate, Curious, Intelligent, Interactive, Lively, Playful, Social</c:v>
                </c:pt>
                <c:pt idx="19">
                  <c:v>Intelligent, Clever, Active, Genlte</c:v>
                </c:pt>
                <c:pt idx="20">
                  <c:v>Affectionate, Intelligent, Playful, Social</c:v>
                </c:pt>
                <c:pt idx="21">
                  <c:v>Active, Energetic, Independent, Intelligent, Gentle</c:v>
                </c:pt>
                <c:pt idx="22">
                  <c:v>Affectionate, Friendly, Gentle, Intelligent, Playful, Quiet</c:v>
                </c:pt>
                <c:pt idx="23">
                  <c:v>Playful, Social, Intelligent</c:v>
                </c:pt>
                <c:pt idx="24">
                  <c:v>Affectionate, Friendly, Gentle, Calm</c:v>
                </c:pt>
                <c:pt idx="25">
                  <c:v>Curious, Intelligent, Gentle, Social, Interactive, Playful, Lively</c:v>
                </c:pt>
                <c:pt idx="26">
                  <c:v>Dependent, Gentle, Intelligent, Quiet, Social</c:v>
                </c:pt>
                <c:pt idx="27">
                  <c:v>Affectionate, Curious, Demanding, Friendly, Intelligent, Playful</c:v>
                </c:pt>
                <c:pt idx="28">
                  <c:v>Six-Toed</c:v>
                </c:pt>
                <c:pt idx="29">
                  <c:v>Affectioante, Friendly, Gentle, Quiet, Easygoing</c:v>
                </c:pt>
                <c:pt idx="30">
                  <c:v>Sweet, Active, Intelligent, Social, Playful, Lively, Curious</c:v>
                </c:pt>
                <c:pt idx="31">
                  <c:v>Active, Devoted, Intelligent, Playful</c:v>
                </c:pt>
                <c:pt idx="32">
                  <c:v>Active, Agile, Curious, Demanding, Friendly, Gentle, Lively, Playful, Social</c:v>
                </c:pt>
                <c:pt idx="33">
                  <c:v>Easygoing, Friendly, Intelligent, Lively, Playful, Social</c:v>
                </c:pt>
                <c:pt idx="34">
                  <c:v>Affectionate, Sweet, Loyal, Quiet, Peaceful</c:v>
                </c:pt>
                <c:pt idx="35">
                  <c:v>Mischevious, Tenacious, Intelligent, Affectionate, Gentle, Interactive, Loyal</c:v>
                </c:pt>
                <c:pt idx="36">
                  <c:v>Affectionate, Loyal, Intelligent, Social, Lively, Playful</c:v>
                </c:pt>
                <c:pt idx="37">
                  <c:v>Intelligent, Interactive, Lively, Playful, Sensitive</c:v>
                </c:pt>
                <c:pt idx="38">
                  <c:v>Agile, Dependent, Gentle, Intelligent, Lively, Loyal, Playful</c:v>
                </c:pt>
                <c:pt idx="39">
                  <c:v>Gentle, Quiet, Shy, Playful</c:v>
                </c:pt>
                <c:pt idx="40">
                  <c:v>Active, Agile, Clever, Easygoing, Intelligent, Lively, Loyal, Playful, Social</c:v>
                </c:pt>
                <c:pt idx="41">
                  <c:v>Loyal, Inquisitive, Friendly, Quiet, Gentle</c:v>
                </c:pt>
                <c:pt idx="42">
                  <c:v>Curious, Intelligent, Social, Lively, Outgoing, Playful, Affectionate</c:v>
                </c:pt>
                <c:pt idx="43">
                  <c:v>Affectionate, Dependent, Gentle, Intelligent, Playful</c:v>
                </c:pt>
                <c:pt idx="44">
                  <c:v>Affectionate, Easygoing, Gentle, Loyal, Patient, Calm</c:v>
                </c:pt>
                <c:pt idx="45">
                  <c:v>Affectionate, Curious, Easygoing, Intelligent, Interactive, Lively, Loyal</c:v>
                </c:pt>
                <c:pt idx="46">
                  <c:v>Affectionate, Curious, Gentle, Intelligent, Interactive, Lively, Loyal, Playful, Sensible, Social</c:v>
                </c:pt>
                <c:pt idx="47">
                  <c:v>Active, Agile, Lively, Affectionate, Energetic, Rambunctious</c:v>
                </c:pt>
                <c:pt idx="48">
                  <c:v>Affectionate, Intelligent, Playful</c:v>
                </c:pt>
                <c:pt idx="49">
                  <c:v>Affectionate, Social, Intelligent, Sweet-tempered</c:v>
                </c:pt>
                <c:pt idx="50">
                  <c:v>Intelligent, Loyal, Quiet, Active</c:v>
                </c:pt>
              </c:strCache>
            </c:strRef>
          </c:cat>
          <c:val>
            <c:numRef>
              <c:f>Suggestion1!$D$5:$D$56</c:f>
              <c:numCache>
                <c:formatCode>0.00%</c:formatCode>
                <c:ptCount val="51"/>
                <c:pt idx="0">
                  <c:v>0.24980438184663536</c:v>
                </c:pt>
                <c:pt idx="1">
                  <c:v>6.044600938967136E-2</c:v>
                </c:pt>
                <c:pt idx="2">
                  <c:v>3.3059467918622847E-2</c:v>
                </c:pt>
                <c:pt idx="3">
                  <c:v>3.0320813771517997E-2</c:v>
                </c:pt>
                <c:pt idx="4">
                  <c:v>3.0125195618153366E-2</c:v>
                </c:pt>
                <c:pt idx="5">
                  <c:v>2.5821596244131457E-2</c:v>
                </c:pt>
                <c:pt idx="6">
                  <c:v>2.4452269170579029E-2</c:v>
                </c:pt>
                <c:pt idx="7">
                  <c:v>2.2496087636932706E-2</c:v>
                </c:pt>
                <c:pt idx="8">
                  <c:v>2.2496087636932706E-2</c:v>
                </c:pt>
                <c:pt idx="9">
                  <c:v>2.2496087636932706E-2</c:v>
                </c:pt>
                <c:pt idx="10">
                  <c:v>2.1517996870109544E-2</c:v>
                </c:pt>
                <c:pt idx="11">
                  <c:v>2.014866979655712E-2</c:v>
                </c:pt>
                <c:pt idx="12">
                  <c:v>1.9757433489827857E-2</c:v>
                </c:pt>
                <c:pt idx="13">
                  <c:v>1.936619718309859E-2</c:v>
                </c:pt>
                <c:pt idx="14">
                  <c:v>1.8583724569640064E-2</c:v>
                </c:pt>
                <c:pt idx="15">
                  <c:v>1.8388106416275432E-2</c:v>
                </c:pt>
                <c:pt idx="16">
                  <c:v>1.8192488262910797E-2</c:v>
                </c:pt>
                <c:pt idx="17">
                  <c:v>1.8192488262910797E-2</c:v>
                </c:pt>
                <c:pt idx="18">
                  <c:v>1.8192488262910797E-2</c:v>
                </c:pt>
                <c:pt idx="19">
                  <c:v>1.7410015649452271E-2</c:v>
                </c:pt>
                <c:pt idx="20">
                  <c:v>1.6431924882629109E-2</c:v>
                </c:pt>
                <c:pt idx="21">
                  <c:v>1.5453834115805946E-2</c:v>
                </c:pt>
                <c:pt idx="22">
                  <c:v>1.5258215962441314E-2</c:v>
                </c:pt>
                <c:pt idx="23">
                  <c:v>1.5062597809076683E-2</c:v>
                </c:pt>
                <c:pt idx="24">
                  <c:v>1.5062597809076683E-2</c:v>
                </c:pt>
                <c:pt idx="25">
                  <c:v>1.5062597809076683E-2</c:v>
                </c:pt>
                <c:pt idx="26">
                  <c:v>1.4084507042253521E-2</c:v>
                </c:pt>
                <c:pt idx="27">
                  <c:v>1.3888888888888888E-2</c:v>
                </c:pt>
                <c:pt idx="28">
                  <c:v>1.310641627543036E-2</c:v>
                </c:pt>
                <c:pt idx="29">
                  <c:v>1.232394366197183E-2</c:v>
                </c:pt>
                <c:pt idx="30">
                  <c:v>1.1541471048513302E-2</c:v>
                </c:pt>
                <c:pt idx="31">
                  <c:v>1.1150234741784037E-2</c:v>
                </c:pt>
                <c:pt idx="32">
                  <c:v>1.0758998435054772E-2</c:v>
                </c:pt>
                <c:pt idx="33">
                  <c:v>1.0758998435054772E-2</c:v>
                </c:pt>
                <c:pt idx="34">
                  <c:v>1.0563380281690141E-2</c:v>
                </c:pt>
                <c:pt idx="35">
                  <c:v>9.5852895148669792E-3</c:v>
                </c:pt>
                <c:pt idx="36">
                  <c:v>9.194053208137716E-3</c:v>
                </c:pt>
                <c:pt idx="37">
                  <c:v>8.8028169014084511E-3</c:v>
                </c:pt>
                <c:pt idx="38">
                  <c:v>8.8028169014084511E-3</c:v>
                </c:pt>
                <c:pt idx="39">
                  <c:v>8.8028169014084511E-3</c:v>
                </c:pt>
                <c:pt idx="40">
                  <c:v>8.4115805946791862E-3</c:v>
                </c:pt>
                <c:pt idx="41">
                  <c:v>7.6291079812206572E-3</c:v>
                </c:pt>
                <c:pt idx="42">
                  <c:v>6.2597809076682318E-3</c:v>
                </c:pt>
                <c:pt idx="43">
                  <c:v>5.6729264475743352E-3</c:v>
                </c:pt>
                <c:pt idx="44">
                  <c:v>5.0860719874804379E-3</c:v>
                </c:pt>
                <c:pt idx="45">
                  <c:v>2.9342723004694834E-3</c:v>
                </c:pt>
                <c:pt idx="46">
                  <c:v>2.1517996870109544E-3</c:v>
                </c:pt>
                <c:pt idx="47">
                  <c:v>1.9561815336463224E-3</c:v>
                </c:pt>
                <c:pt idx="48">
                  <c:v>9.7809076682316121E-4</c:v>
                </c:pt>
                <c:pt idx="49">
                  <c:v>9.7809076682316121E-4</c:v>
                </c:pt>
                <c:pt idx="50">
                  <c:v>9.7809076682316121E-4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40-4D60-9AB9-EB45AA4C7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649432240"/>
        <c:axId val="649429840"/>
      </c:barChart>
      <c:catAx>
        <c:axId val="649432240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Temperament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29840"/>
        <c:crosses val="autoZero"/>
        <c:auto val="1"/>
        <c:lblAlgn val="ctr"/>
        <c:lblOffset val="100"/>
        <c:noMultiLvlLbl val="0"/>
      </c:catAx>
      <c:valAx>
        <c:axId val="64942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Qty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32240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Cat</a:t>
            </a:r>
            <a:r>
              <a:rPr lang="en-US" b="1" baseline="0" dirty="0"/>
              <a:t> Breeds </a:t>
            </a:r>
            <a:r>
              <a:rPr lang="en-US" b="1" dirty="0"/>
              <a:t>'Qty Sold' and 'Average Sales' appear to form a cluster with 2 outliers.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'[Dataset - Cat and Dog breeds v2.xlsx]Cat Breeds'!$K$1</c:f>
              <c:strCache>
                <c:ptCount val="1"/>
                <c:pt idx="0">
                  <c:v>Average Sales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'[Dataset - Cat and Dog breeds v2.xlsx]Cat Breeds'!$J$2:$J$67</c:f>
              <c:numCache>
                <c:formatCode>General</c:formatCode>
                <c:ptCount val="66"/>
                <c:pt idx="0">
                  <c:v>79</c:v>
                </c:pt>
                <c:pt idx="1">
                  <c:v>93</c:v>
                </c:pt>
                <c:pt idx="2">
                  <c:v>121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10</c:v>
                </c:pt>
                <c:pt idx="7">
                  <c:v>93</c:v>
                </c:pt>
                <c:pt idx="8">
                  <c:v>45</c:v>
                </c:pt>
                <c:pt idx="9">
                  <c:v>29</c:v>
                </c:pt>
                <c:pt idx="10">
                  <c:v>26</c:v>
                </c:pt>
                <c:pt idx="11">
                  <c:v>77</c:v>
                </c:pt>
                <c:pt idx="12">
                  <c:v>55</c:v>
                </c:pt>
                <c:pt idx="13">
                  <c:v>54</c:v>
                </c:pt>
                <c:pt idx="14">
                  <c:v>35</c:v>
                </c:pt>
                <c:pt idx="15">
                  <c:v>47</c:v>
                </c:pt>
                <c:pt idx="16">
                  <c:v>84</c:v>
                </c:pt>
                <c:pt idx="17">
                  <c:v>93</c:v>
                </c:pt>
                <c:pt idx="18">
                  <c:v>101</c:v>
                </c:pt>
                <c:pt idx="19">
                  <c:v>125</c:v>
                </c:pt>
                <c:pt idx="20">
                  <c:v>115</c:v>
                </c:pt>
                <c:pt idx="21">
                  <c:v>154</c:v>
                </c:pt>
                <c:pt idx="22">
                  <c:v>198</c:v>
                </c:pt>
                <c:pt idx="23">
                  <c:v>76</c:v>
                </c:pt>
                <c:pt idx="24">
                  <c:v>95</c:v>
                </c:pt>
                <c:pt idx="25">
                  <c:v>39</c:v>
                </c:pt>
                <c:pt idx="26">
                  <c:v>45</c:v>
                </c:pt>
                <c:pt idx="27">
                  <c:v>54</c:v>
                </c:pt>
                <c:pt idx="28">
                  <c:v>67</c:v>
                </c:pt>
                <c:pt idx="29">
                  <c:v>71</c:v>
                </c:pt>
                <c:pt idx="30">
                  <c:v>72</c:v>
                </c:pt>
                <c:pt idx="31">
                  <c:v>43</c:v>
                </c:pt>
                <c:pt idx="32">
                  <c:v>57</c:v>
                </c:pt>
                <c:pt idx="33">
                  <c:v>78</c:v>
                </c:pt>
                <c:pt idx="34">
                  <c:v>89</c:v>
                </c:pt>
                <c:pt idx="35">
                  <c:v>99</c:v>
                </c:pt>
                <c:pt idx="36">
                  <c:v>110</c:v>
                </c:pt>
                <c:pt idx="37">
                  <c:v>155</c:v>
                </c:pt>
                <c:pt idx="38">
                  <c:v>45</c:v>
                </c:pt>
                <c:pt idx="39">
                  <c:v>59</c:v>
                </c:pt>
                <c:pt idx="40">
                  <c:v>55</c:v>
                </c:pt>
                <c:pt idx="41">
                  <c:v>23</c:v>
                </c:pt>
                <c:pt idx="42">
                  <c:v>45</c:v>
                </c:pt>
                <c:pt idx="43">
                  <c:v>101</c:v>
                </c:pt>
                <c:pt idx="44">
                  <c:v>115</c:v>
                </c:pt>
                <c:pt idx="45">
                  <c:v>309</c:v>
                </c:pt>
                <c:pt idx="46">
                  <c:v>77</c:v>
                </c:pt>
                <c:pt idx="47">
                  <c:v>63</c:v>
                </c:pt>
                <c:pt idx="48">
                  <c:v>95</c:v>
                </c:pt>
                <c:pt idx="49">
                  <c:v>103</c:v>
                </c:pt>
                <c:pt idx="50">
                  <c:v>115</c:v>
                </c:pt>
                <c:pt idx="51">
                  <c:v>79</c:v>
                </c:pt>
                <c:pt idx="52">
                  <c:v>5</c:v>
                </c:pt>
                <c:pt idx="53">
                  <c:v>20</c:v>
                </c:pt>
                <c:pt idx="54">
                  <c:v>15</c:v>
                </c:pt>
                <c:pt idx="55">
                  <c:v>5</c:v>
                </c:pt>
                <c:pt idx="56">
                  <c:v>49</c:v>
                </c:pt>
                <c:pt idx="57">
                  <c:v>4</c:v>
                </c:pt>
                <c:pt idx="58">
                  <c:v>39</c:v>
                </c:pt>
                <c:pt idx="59">
                  <c:v>77</c:v>
                </c:pt>
                <c:pt idx="60">
                  <c:v>32</c:v>
                </c:pt>
                <c:pt idx="61">
                  <c:v>125</c:v>
                </c:pt>
                <c:pt idx="62">
                  <c:v>198</c:v>
                </c:pt>
                <c:pt idx="63">
                  <c:v>132</c:v>
                </c:pt>
                <c:pt idx="64">
                  <c:v>154</c:v>
                </c:pt>
                <c:pt idx="65">
                  <c:v>158</c:v>
                </c:pt>
              </c:numCache>
            </c:numRef>
          </c:xVal>
          <c:yVal>
            <c:numRef>
              <c:f>'[Dataset - Cat and Dog breeds v2.xlsx]Cat Breeds'!$K$2:$K$67</c:f>
              <c:numCache>
                <c:formatCode>"£"#,##0.00</c:formatCode>
                <c:ptCount val="66"/>
                <c:pt idx="0">
                  <c:v>82950</c:v>
                </c:pt>
                <c:pt idx="1">
                  <c:v>130200</c:v>
                </c:pt>
                <c:pt idx="2">
                  <c:v>108900</c:v>
                </c:pt>
                <c:pt idx="3">
                  <c:v>11000</c:v>
                </c:pt>
                <c:pt idx="4">
                  <c:v>24000</c:v>
                </c:pt>
                <c:pt idx="5">
                  <c:v>6500</c:v>
                </c:pt>
                <c:pt idx="6">
                  <c:v>12500</c:v>
                </c:pt>
                <c:pt idx="7">
                  <c:v>79050</c:v>
                </c:pt>
                <c:pt idx="8">
                  <c:v>36000</c:v>
                </c:pt>
                <c:pt idx="9">
                  <c:v>14500</c:v>
                </c:pt>
                <c:pt idx="10">
                  <c:v>45500</c:v>
                </c:pt>
                <c:pt idx="11">
                  <c:v>96250</c:v>
                </c:pt>
                <c:pt idx="12">
                  <c:v>33000</c:v>
                </c:pt>
                <c:pt idx="13">
                  <c:v>5400</c:v>
                </c:pt>
                <c:pt idx="14">
                  <c:v>50750</c:v>
                </c:pt>
                <c:pt idx="15">
                  <c:v>58750</c:v>
                </c:pt>
                <c:pt idx="16">
                  <c:v>126000</c:v>
                </c:pt>
                <c:pt idx="17">
                  <c:v>18600</c:v>
                </c:pt>
                <c:pt idx="18">
                  <c:v>101000</c:v>
                </c:pt>
                <c:pt idx="19">
                  <c:v>50000</c:v>
                </c:pt>
                <c:pt idx="20">
                  <c:v>92000</c:v>
                </c:pt>
                <c:pt idx="21">
                  <c:v>15400</c:v>
                </c:pt>
                <c:pt idx="22">
                  <c:v>19800</c:v>
                </c:pt>
                <c:pt idx="23">
                  <c:v>7600</c:v>
                </c:pt>
                <c:pt idx="24">
                  <c:v>9500</c:v>
                </c:pt>
                <c:pt idx="25">
                  <c:v>3900</c:v>
                </c:pt>
                <c:pt idx="26">
                  <c:v>36000</c:v>
                </c:pt>
                <c:pt idx="27">
                  <c:v>94500</c:v>
                </c:pt>
                <c:pt idx="28">
                  <c:v>134000</c:v>
                </c:pt>
                <c:pt idx="29">
                  <c:v>63900</c:v>
                </c:pt>
                <c:pt idx="30">
                  <c:v>57600</c:v>
                </c:pt>
                <c:pt idx="31">
                  <c:v>34400</c:v>
                </c:pt>
                <c:pt idx="32">
                  <c:v>68400</c:v>
                </c:pt>
                <c:pt idx="33">
                  <c:v>46800</c:v>
                </c:pt>
                <c:pt idx="34">
                  <c:v>44500</c:v>
                </c:pt>
                <c:pt idx="35">
                  <c:v>158400</c:v>
                </c:pt>
                <c:pt idx="36">
                  <c:v>55000</c:v>
                </c:pt>
                <c:pt idx="37">
                  <c:v>232500</c:v>
                </c:pt>
                <c:pt idx="38">
                  <c:v>22500</c:v>
                </c:pt>
                <c:pt idx="39">
                  <c:v>59000</c:v>
                </c:pt>
                <c:pt idx="40">
                  <c:v>46750</c:v>
                </c:pt>
                <c:pt idx="41">
                  <c:v>26450</c:v>
                </c:pt>
                <c:pt idx="42">
                  <c:v>51750</c:v>
                </c:pt>
                <c:pt idx="43">
                  <c:v>116150</c:v>
                </c:pt>
                <c:pt idx="44">
                  <c:v>143750</c:v>
                </c:pt>
                <c:pt idx="45">
                  <c:v>216300</c:v>
                </c:pt>
                <c:pt idx="46">
                  <c:v>77000</c:v>
                </c:pt>
                <c:pt idx="47">
                  <c:v>63000</c:v>
                </c:pt>
                <c:pt idx="48">
                  <c:v>66500</c:v>
                </c:pt>
                <c:pt idx="49">
                  <c:v>128750</c:v>
                </c:pt>
                <c:pt idx="50">
                  <c:v>132250</c:v>
                </c:pt>
                <c:pt idx="51">
                  <c:v>39500</c:v>
                </c:pt>
                <c:pt idx="52">
                  <c:v>5000</c:v>
                </c:pt>
                <c:pt idx="53">
                  <c:v>2000</c:v>
                </c:pt>
                <c:pt idx="54">
                  <c:v>17250</c:v>
                </c:pt>
                <c:pt idx="55">
                  <c:v>4000</c:v>
                </c:pt>
                <c:pt idx="56">
                  <c:v>61250</c:v>
                </c:pt>
                <c:pt idx="57">
                  <c:v>5800</c:v>
                </c:pt>
                <c:pt idx="58">
                  <c:v>3900</c:v>
                </c:pt>
                <c:pt idx="59">
                  <c:v>69300</c:v>
                </c:pt>
                <c:pt idx="60">
                  <c:v>25600</c:v>
                </c:pt>
                <c:pt idx="61">
                  <c:v>12500</c:v>
                </c:pt>
                <c:pt idx="62">
                  <c:v>19800</c:v>
                </c:pt>
                <c:pt idx="63">
                  <c:v>92400</c:v>
                </c:pt>
                <c:pt idx="64">
                  <c:v>77000</c:v>
                </c:pt>
                <c:pt idx="65">
                  <c:v>15800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DA-4ED9-BC41-65C186E9D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427920"/>
        <c:axId val="649430800"/>
      </c:scatterChart>
      <c:valAx>
        <c:axId val="649427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Qty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30800"/>
        <c:crosses val="autoZero"/>
        <c:crossBetween val="midCat"/>
      </c:valAx>
      <c:valAx>
        <c:axId val="64943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27920"/>
        <c:crosses val="autoZero"/>
        <c:crossBetween val="midCat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v2.xlsx]Suggestion2!PivotTable5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Cat Breeds 'LapCat': </a:t>
            </a:r>
            <a:r>
              <a:rPr lang="en-US" b="1">
                <a:solidFill>
                  <a:schemeClr val="accent1"/>
                </a:solidFill>
              </a:rPr>
              <a:t>Lap</a:t>
            </a:r>
            <a:r>
              <a:rPr lang="en-US" b="1"/>
              <a:t> accounts for the majority of 'Qty Sold'.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Suggestion2!$B$2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BB-4B73-9C23-DF87165694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BB-4B73-9C23-DF87165694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BB-4B73-9C23-DF87165694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BB-4B73-9C23-DF87165694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Suggestion2!$A$3:$A$7</c:f>
              <c:strCache>
                <c:ptCount val="4"/>
                <c:pt idx="0">
                  <c:v>Lap</c:v>
                </c:pt>
                <c:pt idx="1">
                  <c:v>Generic</c:v>
                </c:pt>
                <c:pt idx="2">
                  <c:v>Non Lap</c:v>
                </c:pt>
                <c:pt idx="3">
                  <c:v>Rodent</c:v>
                </c:pt>
              </c:strCache>
            </c:strRef>
          </c:cat>
          <c:val>
            <c:numRef>
              <c:f>Suggestion2!$B$3:$B$7</c:f>
              <c:numCache>
                <c:formatCode>General</c:formatCode>
                <c:ptCount val="4"/>
                <c:pt idx="0">
                  <c:v>3150</c:v>
                </c:pt>
                <c:pt idx="1">
                  <c:v>1156</c:v>
                </c:pt>
                <c:pt idx="2">
                  <c:v>713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BB-4B73-9C23-DF8716569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v2.xlsx]Pivot Dog Breeds!PivotTable Dog Group 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Dog Breeds'!$B$1:$B$2</c:f>
              <c:strCache>
                <c:ptCount val="1"/>
                <c:pt idx="0">
                  <c:v>Affenpinscher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Breeds'!$B$3:$B$14</c:f>
              <c:numCache>
                <c:formatCode>General</c:formatCode>
                <c:ptCount val="1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07-4B03-B574-80B1960C71B8}"/>
            </c:ext>
          </c:extLst>
        </c:ser>
        <c:ser>
          <c:idx val="1"/>
          <c:order val="1"/>
          <c:tx>
            <c:strRef>
              <c:f>'Pivot Dog Breeds'!$C$1:$C$2</c:f>
              <c:strCache>
                <c:ptCount val="1"/>
                <c:pt idx="0">
                  <c:v>Afghan Hound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Breeds'!$C$3:$C$14</c:f>
              <c:numCache>
                <c:formatCode>General</c:formatCode>
                <c:ptCount val="11"/>
                <c:pt idx="7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07-4B03-B574-80B1960C71B8}"/>
            </c:ext>
          </c:extLst>
        </c:ser>
        <c:ser>
          <c:idx val="2"/>
          <c:order val="2"/>
          <c:tx>
            <c:strRef>
              <c:f>'Pivot Dog Breeds'!$D$1:$D$2</c:f>
              <c:strCache>
                <c:ptCount val="1"/>
                <c:pt idx="0">
                  <c:v>African Hunting Dog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Breeds'!$D$3:$D$14</c:f>
              <c:numCache>
                <c:formatCode>General</c:formatCode>
                <c:ptCount val="11"/>
                <c:pt idx="1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07-4B03-B574-80B1960C71B8}"/>
            </c:ext>
          </c:extLst>
        </c:ser>
        <c:ser>
          <c:idx val="3"/>
          <c:order val="3"/>
          <c:tx>
            <c:strRef>
              <c:f>'Pivot Dog Breeds'!$E$1:$E$2</c:f>
              <c:strCache>
                <c:ptCount val="1"/>
                <c:pt idx="0">
                  <c:v>Airedale Terrier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Breeds'!$E$3:$E$14</c:f>
              <c:numCache>
                <c:formatCode>General</c:formatCode>
                <c:ptCount val="11"/>
                <c:pt idx="9">
                  <c:v>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07-4B03-B574-80B1960C71B8}"/>
            </c:ext>
          </c:extLst>
        </c:ser>
        <c:ser>
          <c:idx val="4"/>
          <c:order val="4"/>
          <c:tx>
            <c:strRef>
              <c:f>'Pivot Dog Breeds'!$F$1:$F$2</c:f>
              <c:strCache>
                <c:ptCount val="1"/>
                <c:pt idx="0">
                  <c:v>Akbash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Breeds'!$F$3:$F$14</c:f>
              <c:numCache>
                <c:formatCode>General</c:formatCode>
                <c:ptCount val="11"/>
                <c:pt idx="1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07-4B03-B574-80B1960C71B8}"/>
            </c:ext>
          </c:extLst>
        </c:ser>
        <c:ser>
          <c:idx val="5"/>
          <c:order val="5"/>
          <c:tx>
            <c:strRef>
              <c:f>'Pivot Dog Breeds'!$G$1:$G$2</c:f>
              <c:strCache>
                <c:ptCount val="1"/>
                <c:pt idx="0">
                  <c:v>Akita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Breeds'!$G$3:$G$14</c:f>
              <c:numCache>
                <c:formatCode>General</c:formatCode>
                <c:ptCount val="11"/>
                <c:pt idx="4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07-4B03-B574-80B1960C71B8}"/>
            </c:ext>
          </c:extLst>
        </c:ser>
        <c:ser>
          <c:idx val="6"/>
          <c:order val="6"/>
          <c:tx>
            <c:strRef>
              <c:f>'Pivot Dog Breeds'!$H$1:$H$2</c:f>
              <c:strCache>
                <c:ptCount val="1"/>
                <c:pt idx="0">
                  <c:v>Alaskan Malamute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Breeds'!$H$3:$H$14</c:f>
              <c:numCache>
                <c:formatCode>General</c:formatCode>
                <c:ptCount val="11"/>
                <c:pt idx="5">
                  <c:v>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07-4B03-B574-80B1960C71B8}"/>
            </c:ext>
          </c:extLst>
        </c:ser>
        <c:ser>
          <c:idx val="7"/>
          <c:order val="7"/>
          <c:tx>
            <c:strRef>
              <c:f>'Pivot Dog Breeds'!$I$1:$I$2</c:f>
              <c:strCache>
                <c:ptCount val="1"/>
                <c:pt idx="0">
                  <c:v>American Bulldog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Breeds'!$I$3:$I$14</c:f>
              <c:numCache>
                <c:formatCode>General</c:formatCode>
                <c:ptCount val="11"/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07-4B03-B574-80B1960C71B8}"/>
            </c:ext>
          </c:extLst>
        </c:ser>
        <c:ser>
          <c:idx val="8"/>
          <c:order val="8"/>
          <c:tx>
            <c:strRef>
              <c:f>'Pivot Dog Breeds'!$J$1:$J$2</c:f>
              <c:strCache>
                <c:ptCount val="1"/>
                <c:pt idx="0">
                  <c:v>American Eskimo Dog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Breeds'!$J$3:$J$14</c:f>
              <c:numCache>
                <c:formatCode>General</c:formatCode>
                <c:ptCount val="11"/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07-4B03-B574-80B1960C71B8}"/>
            </c:ext>
          </c:extLst>
        </c:ser>
        <c:ser>
          <c:idx val="9"/>
          <c:order val="9"/>
          <c:tx>
            <c:strRef>
              <c:f>'Pivot Dog Breeds'!$K$1:$K$2</c:f>
              <c:strCache>
                <c:ptCount val="1"/>
                <c:pt idx="0">
                  <c:v>American Hairless Terrier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Breeds'!$K$3:$K$14</c:f>
              <c:numCache>
                <c:formatCode>General</c:formatCode>
                <c:ptCount val="11"/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07-4B03-B574-80B1960C71B8}"/>
            </c:ext>
          </c:extLst>
        </c:ser>
        <c:ser>
          <c:idx val="10"/>
          <c:order val="10"/>
          <c:tx>
            <c:strRef>
              <c:f>'Pivot Dog Breeds'!$L$1:$L$2</c:f>
              <c:strCache>
                <c:ptCount val="1"/>
                <c:pt idx="0">
                  <c:v>American Staffordshire Terrier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Breeds'!$L$3:$L$14</c:f>
              <c:numCache>
                <c:formatCode>General</c:formatCode>
                <c:ptCount val="11"/>
                <c:pt idx="9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07-4B03-B574-80B1960C71B8}"/>
            </c:ext>
          </c:extLst>
        </c:ser>
        <c:ser>
          <c:idx val="11"/>
          <c:order val="11"/>
          <c:tx>
            <c:strRef>
              <c:f>'Pivot Dog Breeds'!$M$1:$M$2</c:f>
              <c:strCache>
                <c:ptCount val="1"/>
                <c:pt idx="0">
                  <c:v>American Water Spaniel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Breeds'!$M$3:$M$14</c:f>
              <c:numCache>
                <c:formatCode>General</c:formatCode>
                <c:ptCount val="11"/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007-4B03-B574-80B1960C71B8}"/>
            </c:ext>
          </c:extLst>
        </c:ser>
        <c:ser>
          <c:idx val="12"/>
          <c:order val="12"/>
          <c:tx>
            <c:strRef>
              <c:f>'Pivot Dog Breeds'!$N$1:$N$2</c:f>
              <c:strCache>
                <c:ptCount val="1"/>
                <c:pt idx="0">
                  <c:v>Anatolian Shepherd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Breeds'!$N$3:$N$14</c:f>
              <c:numCache>
                <c:formatCode>General</c:formatCode>
                <c:ptCount val="11"/>
                <c:pt idx="1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007-4B03-B574-80B1960C71B8}"/>
            </c:ext>
          </c:extLst>
        </c:ser>
        <c:ser>
          <c:idx val="13"/>
          <c:order val="13"/>
          <c:tx>
            <c:strRef>
              <c:f>'Pivot Dog Breeds'!$O$1:$O$2</c:f>
              <c:strCache>
                <c:ptCount val="1"/>
                <c:pt idx="0">
                  <c:v>Appenzell Mountain Dog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Breeds'!$O$3:$O$14</c:f>
              <c:numCache>
                <c:formatCode>General</c:formatCode>
                <c:ptCount val="11"/>
                <c:pt idx="1">
                  <c:v>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007-4B03-B574-80B1960C71B8}"/>
            </c:ext>
          </c:extLst>
        </c:ser>
        <c:ser>
          <c:idx val="14"/>
          <c:order val="14"/>
          <c:tx>
            <c:strRef>
              <c:f>'Pivot Dog Breeds'!$P$1:$P$2</c:f>
              <c:strCache>
                <c:ptCount val="1"/>
                <c:pt idx="0">
                  <c:v>Australian Cattle Dog/Blue Heeler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Breeds'!$P$3:$P$14</c:f>
              <c:numCache>
                <c:formatCode>General</c:formatCode>
                <c:ptCount val="11"/>
                <c:pt idx="4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007-4B03-B574-80B1960C71B8}"/>
            </c:ext>
          </c:extLst>
        </c:ser>
        <c:ser>
          <c:idx val="15"/>
          <c:order val="15"/>
          <c:tx>
            <c:strRef>
              <c:f>'Pivot Dog Breeds'!$Q$1:$Q$2</c:f>
              <c:strCache>
                <c:ptCount val="1"/>
                <c:pt idx="0">
                  <c:v>Australian Kelpie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Breeds'!$Q$3:$Q$14</c:f>
              <c:numCache>
                <c:formatCode>General</c:formatCode>
                <c:ptCount val="11"/>
                <c:pt idx="4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007-4B03-B574-80B1960C71B8}"/>
            </c:ext>
          </c:extLst>
        </c:ser>
        <c:ser>
          <c:idx val="16"/>
          <c:order val="16"/>
          <c:tx>
            <c:strRef>
              <c:f>'Pivot Dog Breeds'!$R$1:$R$2</c:f>
              <c:strCache>
                <c:ptCount val="1"/>
                <c:pt idx="0">
                  <c:v>Australian Shepherd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Breeds'!$R$3:$R$14</c:f>
              <c:numCache>
                <c:formatCode>General</c:formatCode>
                <c:ptCount val="11"/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007-4B03-B574-80B1960C71B8}"/>
            </c:ext>
          </c:extLst>
        </c:ser>
        <c:ser>
          <c:idx val="17"/>
          <c:order val="17"/>
          <c:tx>
            <c:strRef>
              <c:f>'Pivot Dog Breeds'!$S$1:$S$2</c:f>
              <c:strCache>
                <c:ptCount val="1"/>
                <c:pt idx="0">
                  <c:v>Australian Terrier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Breeds'!$S$3:$S$14</c:f>
              <c:numCache>
                <c:formatCode>General</c:formatCode>
                <c:ptCount val="11"/>
                <c:pt idx="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007-4B03-B574-80B1960C71B8}"/>
            </c:ext>
          </c:extLst>
        </c:ser>
        <c:ser>
          <c:idx val="18"/>
          <c:order val="18"/>
          <c:tx>
            <c:strRef>
              <c:f>'Pivot Dog Breeds'!$T$1:$T$2</c:f>
              <c:strCache>
                <c:ptCount val="1"/>
                <c:pt idx="0">
                  <c:v>Basenji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Breeds'!$T$3:$T$14</c:f>
              <c:numCache>
                <c:formatCode>General</c:formatCode>
                <c:ptCount val="11"/>
                <c:pt idx="7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C007-4B03-B574-80B1960C71B8}"/>
            </c:ext>
          </c:extLst>
        </c:ser>
        <c:ser>
          <c:idx val="19"/>
          <c:order val="19"/>
          <c:tx>
            <c:strRef>
              <c:f>'Pivot Dog Breeds'!$U$1:$U$2</c:f>
              <c:strCache>
                <c:ptCount val="1"/>
                <c:pt idx="0">
                  <c:v>Basset Hound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Breeds'!$U$3:$U$14</c:f>
              <c:numCache>
                <c:formatCode>General</c:formatCode>
                <c:ptCount val="11"/>
                <c:pt idx="6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007-4B03-B574-80B1960C71B8}"/>
            </c:ext>
          </c:extLst>
        </c:ser>
        <c:ser>
          <c:idx val="20"/>
          <c:order val="20"/>
          <c:tx>
            <c:strRef>
              <c:f>'Pivot Dog Breeds'!$V$1:$V$2</c:f>
              <c:strCache>
                <c:ptCount val="1"/>
                <c:pt idx="0">
                  <c:v>Beagle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Breeds'!$V$3:$V$14</c:f>
              <c:numCache>
                <c:formatCode>General</c:formatCode>
                <c:ptCount val="11"/>
                <c:pt idx="6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07-4B03-B574-80B1960C71B8}"/>
            </c:ext>
          </c:extLst>
        </c:ser>
        <c:ser>
          <c:idx val="21"/>
          <c:order val="21"/>
          <c:tx>
            <c:strRef>
              <c:f>'Pivot Dog Breeds'!$W$1:$W$2</c:f>
              <c:strCache>
                <c:ptCount val="1"/>
                <c:pt idx="0">
                  <c:v>Bearded Collie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Breeds'!$W$3:$W$14</c:f>
              <c:numCache>
                <c:formatCode>General</c:formatCode>
                <c:ptCount val="11"/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007-4B03-B574-80B1960C71B8}"/>
            </c:ext>
          </c:extLst>
        </c:ser>
        <c:ser>
          <c:idx val="22"/>
          <c:order val="22"/>
          <c:tx>
            <c:strRef>
              <c:f>'Pivot Dog Breeds'!$X$1:$X$2</c:f>
              <c:strCache>
                <c:ptCount val="1"/>
                <c:pt idx="0">
                  <c:v>Beauceron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Breeds'!$X$3:$X$14</c:f>
              <c:numCache>
                <c:formatCode>General</c:formatCode>
                <c:ptCount val="11"/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007-4B03-B574-80B1960C71B8}"/>
            </c:ext>
          </c:extLst>
        </c:ser>
        <c:ser>
          <c:idx val="23"/>
          <c:order val="23"/>
          <c:tx>
            <c:strRef>
              <c:f>'Pivot Dog Breeds'!$Y$1:$Y$2</c:f>
              <c:strCache>
                <c:ptCount val="1"/>
                <c:pt idx="0">
                  <c:v>Bedlington Terrier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Breeds'!$Y$3:$Y$14</c:f>
              <c:numCache>
                <c:formatCode>General</c:formatCode>
                <c:ptCount val="11"/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007-4B03-B574-80B1960C71B8}"/>
            </c:ext>
          </c:extLst>
        </c:ser>
        <c:ser>
          <c:idx val="24"/>
          <c:order val="24"/>
          <c:tx>
            <c:strRef>
              <c:f>'Pivot Dog Breeds'!$Z$1:$Z$2</c:f>
              <c:strCache>
                <c:ptCount val="1"/>
                <c:pt idx="0">
                  <c:v>Belgian Shepherd Dog Sheepdog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Breeds'!$Z$3:$Z$14</c:f>
              <c:numCache>
                <c:formatCode>General</c:formatCode>
                <c:ptCount val="11"/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007-4B03-B574-80B1960C71B8}"/>
            </c:ext>
          </c:extLst>
        </c:ser>
        <c:ser>
          <c:idx val="25"/>
          <c:order val="25"/>
          <c:tx>
            <c:strRef>
              <c:f>'Pivot Dog Breeds'!$AA$1:$AA$2</c:f>
              <c:strCache>
                <c:ptCount val="1"/>
                <c:pt idx="0">
                  <c:v>Belgian Shepherd Laekenois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Breeds'!$AA$3:$AA$14</c:f>
              <c:numCache>
                <c:formatCode>General</c:formatCode>
                <c:ptCount val="11"/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C007-4B03-B574-80B1960C71B8}"/>
            </c:ext>
          </c:extLst>
        </c:ser>
        <c:ser>
          <c:idx val="26"/>
          <c:order val="26"/>
          <c:tx>
            <c:strRef>
              <c:f>'Pivot Dog Breeds'!$AB$1:$AB$2</c:f>
              <c:strCache>
                <c:ptCount val="1"/>
                <c:pt idx="0">
                  <c:v>Belgian Shepherd Malinois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Breeds'!$AB$3:$AB$14</c:f>
              <c:numCache>
                <c:formatCode>General</c:formatCode>
                <c:ptCount val="11"/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C007-4B03-B574-80B1960C71B8}"/>
            </c:ext>
          </c:extLst>
        </c:ser>
        <c:ser>
          <c:idx val="27"/>
          <c:order val="27"/>
          <c:tx>
            <c:strRef>
              <c:f>'Pivot Dog Breeds'!$AC$1:$AC$2</c:f>
              <c:strCache>
                <c:ptCount val="1"/>
                <c:pt idx="0">
                  <c:v>Belgian Shepherd Tervuren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Breeds'!$AC$3:$AC$14</c:f>
              <c:numCache>
                <c:formatCode>General</c:formatCode>
                <c:ptCount val="11"/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C007-4B03-B574-80B1960C71B8}"/>
            </c:ext>
          </c:extLst>
        </c:ser>
        <c:ser>
          <c:idx val="28"/>
          <c:order val="28"/>
          <c:tx>
            <c:strRef>
              <c:f>'Pivot Dog Breeds'!$AD$1:$AD$2</c:f>
              <c:strCache>
                <c:ptCount val="1"/>
                <c:pt idx="0">
                  <c:v>Bernese Mountain Dog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Breeds'!$AD$3:$AD$14</c:f>
              <c:numCache>
                <c:formatCode>General</c:formatCode>
                <c:ptCount val="11"/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C007-4B03-B574-80B1960C71B8}"/>
            </c:ext>
          </c:extLst>
        </c:ser>
        <c:ser>
          <c:idx val="29"/>
          <c:order val="29"/>
          <c:tx>
            <c:strRef>
              <c:f>'Pivot Dog Breeds'!$AE$1:$AE$2</c:f>
              <c:strCache>
                <c:ptCount val="1"/>
                <c:pt idx="0">
                  <c:v>Bichon Frise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Breeds'!$AE$3:$AE$14</c:f>
              <c:numCache>
                <c:formatCode>General</c:formatCode>
                <c:ptCount val="11"/>
                <c:pt idx="0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007-4B03-B574-80B1960C71B8}"/>
            </c:ext>
          </c:extLst>
        </c:ser>
        <c:ser>
          <c:idx val="30"/>
          <c:order val="30"/>
          <c:tx>
            <c:strRef>
              <c:f>'Pivot Dog Breeds'!$AF$1:$AF$2</c:f>
              <c:strCache>
                <c:ptCount val="1"/>
                <c:pt idx="0">
                  <c:v>Black and Tan Coonhound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Breeds'!$AF$3:$AF$14</c:f>
              <c:numCache>
                <c:formatCode>General</c:formatCode>
                <c:ptCount val="11"/>
                <c:pt idx="6">
                  <c:v>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C007-4B03-B574-80B1960C71B8}"/>
            </c:ext>
          </c:extLst>
        </c:ser>
        <c:ser>
          <c:idx val="31"/>
          <c:order val="31"/>
          <c:tx>
            <c:strRef>
              <c:f>'Pivot Dog Breeds'!$AG$1:$AG$2</c:f>
              <c:strCache>
                <c:ptCount val="1"/>
                <c:pt idx="0">
                  <c:v>Black Labrador Retriever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Breeds'!$AG$3:$AG$14</c:f>
              <c:numCache>
                <c:formatCode>General</c:formatCode>
                <c:ptCount val="11"/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C007-4B03-B574-80B1960C71B8}"/>
            </c:ext>
          </c:extLst>
        </c:ser>
        <c:ser>
          <c:idx val="32"/>
          <c:order val="32"/>
          <c:tx>
            <c:strRef>
              <c:f>'Pivot Dog Breeds'!$AH$1:$AH$2</c:f>
              <c:strCache>
                <c:ptCount val="1"/>
                <c:pt idx="0">
                  <c:v>Black Mouth Cur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Breeds'!$AH$3:$AH$14</c:f>
              <c:numCache>
                <c:formatCode>General</c:formatCode>
                <c:ptCount val="11"/>
                <c:pt idx="6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C007-4B03-B574-80B1960C71B8}"/>
            </c:ext>
          </c:extLst>
        </c:ser>
        <c:ser>
          <c:idx val="33"/>
          <c:order val="33"/>
          <c:tx>
            <c:strRef>
              <c:f>'Pivot Dog Breeds'!$AI$1:$AI$2</c:f>
              <c:strCache>
                <c:ptCount val="1"/>
                <c:pt idx="0">
                  <c:v>Black Russian Terrier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Breeds'!$AI$3:$AI$14</c:f>
              <c:numCache>
                <c:formatCode>General</c:formatCode>
                <c:ptCount val="11"/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C007-4B03-B574-80B1960C71B8}"/>
            </c:ext>
          </c:extLst>
        </c:ser>
        <c:ser>
          <c:idx val="34"/>
          <c:order val="34"/>
          <c:tx>
            <c:strRef>
              <c:f>'Pivot Dog Breeds'!$AJ$1:$AJ$2</c:f>
              <c:strCache>
                <c:ptCount val="1"/>
                <c:pt idx="0">
                  <c:v>Bloodhound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Breeds'!$AJ$3:$AJ$14</c:f>
              <c:numCache>
                <c:formatCode>General</c:formatCode>
                <c:ptCount val="11"/>
                <c:pt idx="6">
                  <c:v>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C007-4B03-B574-80B1960C71B8}"/>
            </c:ext>
          </c:extLst>
        </c:ser>
        <c:ser>
          <c:idx val="35"/>
          <c:order val="35"/>
          <c:tx>
            <c:strRef>
              <c:f>'Pivot Dog Breeds'!$AK$1:$AK$2</c:f>
              <c:strCache>
                <c:ptCount val="1"/>
                <c:pt idx="0">
                  <c:v>Blue Lacy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Breeds'!$AK$3:$AK$14</c:f>
              <c:numCache>
                <c:formatCode>General</c:formatCode>
                <c:ptCount val="11"/>
                <c:pt idx="2">
                  <c:v>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C007-4B03-B574-80B1960C71B8}"/>
            </c:ext>
          </c:extLst>
        </c:ser>
        <c:ser>
          <c:idx val="36"/>
          <c:order val="36"/>
          <c:tx>
            <c:strRef>
              <c:f>'Pivot Dog Breeds'!$AL$1:$AL$2</c:f>
              <c:strCache>
                <c:ptCount val="1"/>
                <c:pt idx="0">
                  <c:v>Bluetick Coonhound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Breeds'!$AL$3:$AL$14</c:f>
              <c:numCache>
                <c:formatCode>General</c:formatCode>
                <c:ptCount val="11"/>
                <c:pt idx="6">
                  <c:v>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C007-4B03-B574-80B1960C71B8}"/>
            </c:ext>
          </c:extLst>
        </c:ser>
        <c:ser>
          <c:idx val="37"/>
          <c:order val="37"/>
          <c:tx>
            <c:strRef>
              <c:f>'Pivot Dog Breeds'!$AM$1:$AM$2</c:f>
              <c:strCache>
                <c:ptCount val="1"/>
                <c:pt idx="0">
                  <c:v>Boerboel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Breeds'!$AM$3:$AM$14</c:f>
              <c:numCache>
                <c:formatCode>General</c:formatCode>
                <c:ptCount val="11"/>
                <c:pt idx="1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C007-4B03-B574-80B1960C71B8}"/>
            </c:ext>
          </c:extLst>
        </c:ser>
        <c:ser>
          <c:idx val="38"/>
          <c:order val="38"/>
          <c:tx>
            <c:strRef>
              <c:f>'Pivot Dog Breeds'!$AN$1:$AN$2</c:f>
              <c:strCache>
                <c:ptCount val="1"/>
                <c:pt idx="0">
                  <c:v>Bolognese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Breeds'!$AN$3:$AN$14</c:f>
              <c:numCache>
                <c:formatCode>General</c:formatCode>
                <c:ptCount val="11"/>
                <c:pt idx="0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C007-4B03-B574-80B1960C71B8}"/>
            </c:ext>
          </c:extLst>
        </c:ser>
        <c:ser>
          <c:idx val="39"/>
          <c:order val="39"/>
          <c:tx>
            <c:strRef>
              <c:f>'Pivot Dog Breeds'!$AO$1:$AO$2</c:f>
              <c:strCache>
                <c:ptCount val="1"/>
                <c:pt idx="0">
                  <c:v>Border Collie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Breeds'!$AO$3:$AO$14</c:f>
              <c:numCache>
                <c:formatCode>General</c:formatCode>
                <c:ptCount val="11"/>
                <c:pt idx="4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C007-4B03-B574-80B1960C71B8}"/>
            </c:ext>
          </c:extLst>
        </c:ser>
        <c:ser>
          <c:idx val="40"/>
          <c:order val="40"/>
          <c:tx>
            <c:strRef>
              <c:f>'Pivot Dog Breeds'!$AP$1:$AP$2</c:f>
              <c:strCache>
                <c:ptCount val="1"/>
                <c:pt idx="0">
                  <c:v>Border Terrier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Breeds'!$AP$3:$AP$14</c:f>
              <c:numCache>
                <c:formatCode>General</c:formatCode>
                <c:ptCount val="11"/>
                <c:pt idx="9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C007-4B03-B574-80B1960C71B8}"/>
            </c:ext>
          </c:extLst>
        </c:ser>
        <c:ser>
          <c:idx val="41"/>
          <c:order val="41"/>
          <c:tx>
            <c:strRef>
              <c:f>'Pivot Dog Breeds'!$AQ$1:$AQ$2</c:f>
              <c:strCache>
                <c:ptCount val="1"/>
                <c:pt idx="0">
                  <c:v>Borzoi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Breeds'!$AQ$3:$AQ$14</c:f>
              <c:numCache>
                <c:formatCode>General</c:formatCode>
                <c:ptCount val="11"/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007-4B03-B574-80B1960C71B8}"/>
            </c:ext>
          </c:extLst>
        </c:ser>
        <c:ser>
          <c:idx val="42"/>
          <c:order val="42"/>
          <c:tx>
            <c:strRef>
              <c:f>'Pivot Dog Breeds'!$AR$1:$AR$2</c:f>
              <c:strCache>
                <c:ptCount val="1"/>
                <c:pt idx="0">
                  <c:v>Boston Terrier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Breeds'!$AR$3:$AR$14</c:f>
              <c:numCache>
                <c:formatCode>General</c:formatCode>
                <c:ptCount val="1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C007-4B03-B574-80B1960C71B8}"/>
            </c:ext>
          </c:extLst>
        </c:ser>
        <c:ser>
          <c:idx val="43"/>
          <c:order val="43"/>
          <c:tx>
            <c:strRef>
              <c:f>'Pivot Dog Breeds'!$AS$1:$AS$2</c:f>
              <c:strCache>
                <c:ptCount val="1"/>
                <c:pt idx="0">
                  <c:v>Bouvier des Flanders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Breeds'!$AS$3:$AS$14</c:f>
              <c:numCache>
                <c:formatCode>General</c:formatCode>
                <c:ptCount val="11"/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C007-4B03-B574-80B1960C71B8}"/>
            </c:ext>
          </c:extLst>
        </c:ser>
        <c:ser>
          <c:idx val="44"/>
          <c:order val="44"/>
          <c:tx>
            <c:strRef>
              <c:f>'Pivot Dog Breeds'!$AT$1:$AT$2</c:f>
              <c:strCache>
                <c:ptCount val="1"/>
                <c:pt idx="0">
                  <c:v>Boxer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Breeds'!$AT$3:$AT$14</c:f>
              <c:numCache>
                <c:formatCode>General</c:formatCode>
                <c:ptCount val="11"/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C007-4B03-B574-80B1960C71B8}"/>
            </c:ext>
          </c:extLst>
        </c:ser>
        <c:ser>
          <c:idx val="45"/>
          <c:order val="45"/>
          <c:tx>
            <c:strRef>
              <c:f>'Pivot Dog Breeds'!$AU$1:$AU$2</c:f>
              <c:strCache>
                <c:ptCount val="1"/>
                <c:pt idx="0">
                  <c:v>Boykin Spaniel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Breeds'!$AU$3:$AU$14</c:f>
              <c:numCache>
                <c:formatCode>General</c:formatCode>
                <c:ptCount val="11"/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C007-4B03-B574-80B1960C71B8}"/>
            </c:ext>
          </c:extLst>
        </c:ser>
        <c:ser>
          <c:idx val="46"/>
          <c:order val="46"/>
          <c:tx>
            <c:strRef>
              <c:f>'Pivot Dog Breeds'!$AV$1:$AV$2</c:f>
              <c:strCache>
                <c:ptCount val="1"/>
                <c:pt idx="0">
                  <c:v>Briard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Breeds'!$AV$3:$AV$14</c:f>
              <c:numCache>
                <c:formatCode>General</c:formatCode>
                <c:ptCount val="11"/>
                <c:pt idx="2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C007-4B03-B574-80B1960C71B8}"/>
            </c:ext>
          </c:extLst>
        </c:ser>
        <c:ser>
          <c:idx val="47"/>
          <c:order val="47"/>
          <c:tx>
            <c:strRef>
              <c:f>'Pivot Dog Breeds'!$AW$1:$AW$2</c:f>
              <c:strCache>
                <c:ptCount val="1"/>
                <c:pt idx="0">
                  <c:v>Brittany Spaniel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Breeds'!$AW$3:$AW$14</c:f>
              <c:numCache>
                <c:formatCode>General</c:formatCode>
                <c:ptCount val="11"/>
                <c:pt idx="2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C007-4B03-B574-80B1960C71B8}"/>
            </c:ext>
          </c:extLst>
        </c:ser>
        <c:ser>
          <c:idx val="48"/>
          <c:order val="48"/>
          <c:tx>
            <c:strRef>
              <c:f>'Pivot Dog Breeds'!$AX$1:$AX$2</c:f>
              <c:strCache>
                <c:ptCount val="1"/>
                <c:pt idx="0">
                  <c:v>Brussels Griffon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Breeds'!$AX$3:$AX$14</c:f>
              <c:numCache>
                <c:formatCode>General</c:formatCode>
                <c:ptCount val="11"/>
                <c:pt idx="0">
                  <c:v>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C007-4B03-B574-80B1960C71B8}"/>
            </c:ext>
          </c:extLst>
        </c:ser>
        <c:ser>
          <c:idx val="49"/>
          <c:order val="49"/>
          <c:tx>
            <c:strRef>
              <c:f>'Pivot Dog Breeds'!$AY$1:$AY$2</c:f>
              <c:strCache>
                <c:ptCount val="1"/>
                <c:pt idx="0">
                  <c:v>Bull Terrier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Breeds'!$AY$3:$AY$14</c:f>
              <c:numCache>
                <c:formatCode>General</c:formatCode>
                <c:ptCount val="11"/>
                <c:pt idx="9">
                  <c:v>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C007-4B03-B574-80B1960C71B8}"/>
            </c:ext>
          </c:extLst>
        </c:ser>
        <c:ser>
          <c:idx val="50"/>
          <c:order val="50"/>
          <c:tx>
            <c:strRef>
              <c:f>'Pivot Dog Breeds'!$AZ$1:$AZ$2</c:f>
              <c:strCache>
                <c:ptCount val="1"/>
                <c:pt idx="0">
                  <c:v>Bullmastiff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Breeds'!$AZ$3:$AZ$14</c:f>
              <c:numCache>
                <c:formatCode>General</c:formatCode>
                <c:ptCount val="11"/>
                <c:pt idx="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C007-4B03-B574-80B1960C71B8}"/>
            </c:ext>
          </c:extLst>
        </c:ser>
        <c:ser>
          <c:idx val="51"/>
          <c:order val="51"/>
          <c:tx>
            <c:strRef>
              <c:f>'Pivot Dog Breeds'!$BA$1:$BA$2</c:f>
              <c:strCache>
                <c:ptCount val="1"/>
                <c:pt idx="0">
                  <c:v>Cairn Terrier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Breeds'!$BA$3:$BA$14</c:f>
              <c:numCache>
                <c:formatCode>General</c:formatCode>
                <c:ptCount val="11"/>
                <c:pt idx="9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C007-4B03-B574-80B1960C71B8}"/>
            </c:ext>
          </c:extLst>
        </c:ser>
        <c:ser>
          <c:idx val="52"/>
          <c:order val="52"/>
          <c:tx>
            <c:strRef>
              <c:f>'Pivot Dog Breeds'!$BB$1:$BB$2</c:f>
              <c:strCache>
                <c:ptCount val="1"/>
                <c:pt idx="0">
                  <c:v>Canaan Dog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Breeds'!$BB$3:$BB$14</c:f>
              <c:numCache>
                <c:formatCode>General</c:formatCode>
                <c:ptCount val="11"/>
                <c:pt idx="7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C007-4B03-B574-80B1960C71B8}"/>
            </c:ext>
          </c:extLst>
        </c:ser>
        <c:ser>
          <c:idx val="53"/>
          <c:order val="53"/>
          <c:tx>
            <c:strRef>
              <c:f>'Pivot Dog Breeds'!$BC$1:$BC$2</c:f>
              <c:strCache>
                <c:ptCount val="1"/>
                <c:pt idx="0">
                  <c:v>Cane Corso Mastiff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Breeds'!$BC$3:$BC$14</c:f>
              <c:numCache>
                <c:formatCode>General</c:formatCode>
                <c:ptCount val="11"/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C007-4B03-B574-80B1960C71B8}"/>
            </c:ext>
          </c:extLst>
        </c:ser>
        <c:ser>
          <c:idx val="54"/>
          <c:order val="54"/>
          <c:tx>
            <c:strRef>
              <c:f>'Pivot Dog Breeds'!$BD$1:$BD$2</c:f>
              <c:strCache>
                <c:ptCount val="1"/>
                <c:pt idx="0">
                  <c:v>Cardigan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Breeds'!$BD$3:$BD$14</c:f>
              <c:numCache>
                <c:formatCode>General</c:formatCode>
                <c:ptCount val="11"/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C007-4B03-B574-80B1960C71B8}"/>
            </c:ext>
          </c:extLst>
        </c:ser>
        <c:ser>
          <c:idx val="55"/>
          <c:order val="55"/>
          <c:tx>
            <c:strRef>
              <c:f>'Pivot Dog Breeds'!$BE$1:$BE$2</c:f>
              <c:strCache>
                <c:ptCount val="1"/>
                <c:pt idx="0">
                  <c:v>Carolina Dog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Breeds'!$BE$3:$BE$14</c:f>
              <c:numCache>
                <c:formatCode>General</c:formatCode>
                <c:ptCount val="11"/>
                <c:pt idx="7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C007-4B03-B574-80B1960C71B8}"/>
            </c:ext>
          </c:extLst>
        </c:ser>
        <c:ser>
          <c:idx val="56"/>
          <c:order val="56"/>
          <c:tx>
            <c:strRef>
              <c:f>'Pivot Dog Breeds'!$BF$1:$BF$2</c:f>
              <c:strCache>
                <c:ptCount val="1"/>
                <c:pt idx="0">
                  <c:v>Catahoula Leopard Dog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Breeds'!$BF$3:$BF$14</c:f>
              <c:numCache>
                <c:formatCode>General</c:formatCode>
                <c:ptCount val="11"/>
                <c:pt idx="4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C007-4B03-B574-80B1960C71B8}"/>
            </c:ext>
          </c:extLst>
        </c:ser>
        <c:ser>
          <c:idx val="57"/>
          <c:order val="57"/>
          <c:tx>
            <c:strRef>
              <c:f>'Pivot Dog Breeds'!$BG$1:$BG$2</c:f>
              <c:strCache>
                <c:ptCount val="1"/>
                <c:pt idx="0">
                  <c:v>Cattle Dog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Breeds'!$BG$3:$BG$14</c:f>
              <c:numCache>
                <c:formatCode>General</c:formatCode>
                <c:ptCount val="11"/>
                <c:pt idx="4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C007-4B03-B574-80B1960C71B8}"/>
            </c:ext>
          </c:extLst>
        </c:ser>
        <c:ser>
          <c:idx val="58"/>
          <c:order val="58"/>
          <c:tx>
            <c:strRef>
              <c:f>'Pivot Dog Breeds'!$BH$1:$BH$2</c:f>
              <c:strCache>
                <c:ptCount val="1"/>
                <c:pt idx="0">
                  <c:v>Caucasian Sheepdog (Caucasian Ovtcharka)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Breeds'!$BH$3:$BH$14</c:f>
              <c:numCache>
                <c:formatCode>General</c:formatCode>
                <c:ptCount val="11"/>
                <c:pt idx="1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C007-4B03-B574-80B1960C71B8}"/>
            </c:ext>
          </c:extLst>
        </c:ser>
        <c:ser>
          <c:idx val="59"/>
          <c:order val="59"/>
          <c:tx>
            <c:strRef>
              <c:f>'Pivot Dog Breeds'!$BI$1:$BI$2</c:f>
              <c:strCache>
                <c:ptCount val="1"/>
                <c:pt idx="0">
                  <c:v>Cavalier King Charles Spaniel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Breeds'!$BI$3:$BI$14</c:f>
              <c:numCache>
                <c:formatCode>General</c:formatCode>
                <c:ptCount val="1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C007-4B03-B574-80B1960C71B8}"/>
            </c:ext>
          </c:extLst>
        </c:ser>
        <c:ser>
          <c:idx val="60"/>
          <c:order val="60"/>
          <c:tx>
            <c:strRef>
              <c:f>'Pivot Dog Breeds'!$BJ$1:$BJ$2</c:f>
              <c:strCache>
                <c:ptCount val="1"/>
                <c:pt idx="0">
                  <c:v>Chesapeake Bay Retriever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Breeds'!$BJ$3:$BJ$14</c:f>
              <c:numCache>
                <c:formatCode>General</c:formatCode>
                <c:ptCount val="11"/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C007-4B03-B574-80B1960C71B8}"/>
            </c:ext>
          </c:extLst>
        </c:ser>
        <c:ser>
          <c:idx val="61"/>
          <c:order val="61"/>
          <c:tx>
            <c:strRef>
              <c:f>'Pivot Dog Breeds'!$BK$1:$BK$2</c:f>
              <c:strCache>
                <c:ptCount val="1"/>
                <c:pt idx="0">
                  <c:v>Chihuahua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Breeds'!$BK$3:$BK$14</c:f>
              <c:numCache>
                <c:formatCode>General</c:formatCode>
                <c:ptCount val="11"/>
                <c:pt idx="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C007-4B03-B574-80B1960C71B8}"/>
            </c:ext>
          </c:extLst>
        </c:ser>
        <c:ser>
          <c:idx val="62"/>
          <c:order val="62"/>
          <c:tx>
            <c:strRef>
              <c:f>'Pivot Dog Breeds'!$BL$1:$BL$2</c:f>
              <c:strCache>
                <c:ptCount val="1"/>
                <c:pt idx="0">
                  <c:v>Chinese Crested Dog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Breeds'!$BL$3:$BL$14</c:f>
              <c:numCache>
                <c:formatCode>General</c:formatCode>
                <c:ptCount val="11"/>
                <c:pt idx="0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007-4B03-B574-80B1960C71B8}"/>
            </c:ext>
          </c:extLst>
        </c:ser>
        <c:ser>
          <c:idx val="63"/>
          <c:order val="63"/>
          <c:tx>
            <c:strRef>
              <c:f>'Pivot Dog Breeds'!$BM$1:$BM$2</c:f>
              <c:strCache>
                <c:ptCount val="1"/>
                <c:pt idx="0">
                  <c:v>Chinese Foo Dog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Breeds'!$BM$3:$BM$14</c:f>
              <c:numCache>
                <c:formatCode>General</c:formatCode>
                <c:ptCount val="11"/>
                <c:pt idx="5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C007-4B03-B574-80B1960C71B8}"/>
            </c:ext>
          </c:extLst>
        </c:ser>
        <c:ser>
          <c:idx val="64"/>
          <c:order val="64"/>
          <c:tx>
            <c:strRef>
              <c:f>'Pivot Dog Breeds'!$BN$1:$BN$2</c:f>
              <c:strCache>
                <c:ptCount val="1"/>
                <c:pt idx="0">
                  <c:v>Chinook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Breeds'!$BN$3:$BN$14</c:f>
              <c:numCache>
                <c:formatCode>General</c:formatCode>
                <c:ptCount val="11"/>
                <c:pt idx="5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C007-4B03-B574-80B1960C71B8}"/>
            </c:ext>
          </c:extLst>
        </c:ser>
        <c:ser>
          <c:idx val="65"/>
          <c:order val="65"/>
          <c:tx>
            <c:strRef>
              <c:f>'Pivot Dog Breeds'!$BO$1:$BO$2</c:f>
              <c:strCache>
                <c:ptCount val="1"/>
                <c:pt idx="0">
                  <c:v>Chocolate Labrador Retriever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Breeds'!$BO$3:$BO$14</c:f>
              <c:numCache>
                <c:formatCode>General</c:formatCode>
                <c:ptCount val="11"/>
                <c:pt idx="2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C007-4B03-B574-80B1960C71B8}"/>
            </c:ext>
          </c:extLst>
        </c:ser>
        <c:ser>
          <c:idx val="66"/>
          <c:order val="66"/>
          <c:tx>
            <c:strRef>
              <c:f>'Pivot Dog Breeds'!$BP$1:$BP$2</c:f>
              <c:strCache>
                <c:ptCount val="1"/>
                <c:pt idx="0">
                  <c:v>Chow Chow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Breeds'!$BP$3:$BP$14</c:f>
              <c:numCache>
                <c:formatCode>General</c:formatCode>
                <c:ptCount val="11"/>
                <c:pt idx="5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C007-4B03-B574-80B1960C71B8}"/>
            </c:ext>
          </c:extLst>
        </c:ser>
        <c:ser>
          <c:idx val="67"/>
          <c:order val="67"/>
          <c:tx>
            <c:strRef>
              <c:f>'Pivot Dog Breeds'!$BQ$1:$BQ$2</c:f>
              <c:strCache>
                <c:ptCount val="1"/>
                <c:pt idx="0">
                  <c:v>Cirneco dell'Etna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Breeds'!$BQ$3:$BQ$14</c:f>
              <c:numCache>
                <c:formatCode>General</c:formatCode>
                <c:ptCount val="11"/>
                <c:pt idx="7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C007-4B03-B574-80B1960C71B8}"/>
            </c:ext>
          </c:extLst>
        </c:ser>
        <c:ser>
          <c:idx val="68"/>
          <c:order val="68"/>
          <c:tx>
            <c:strRef>
              <c:f>'Pivot Dog Breeds'!$BR$1:$BR$2</c:f>
              <c:strCache>
                <c:ptCount val="1"/>
                <c:pt idx="0">
                  <c:v>Clumber Spaniel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Breeds'!$BR$3:$BR$14</c:f>
              <c:numCache>
                <c:formatCode>General</c:formatCode>
                <c:ptCount val="11"/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C007-4B03-B574-80B1960C71B8}"/>
            </c:ext>
          </c:extLst>
        </c:ser>
        <c:ser>
          <c:idx val="69"/>
          <c:order val="69"/>
          <c:tx>
            <c:strRef>
              <c:f>'Pivot Dog Breeds'!$BS$1:$BS$2</c:f>
              <c:strCache>
                <c:ptCount val="1"/>
                <c:pt idx="0">
                  <c:v>Cockapoo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Breeds'!$BS$3:$BS$14</c:f>
              <c:numCache>
                <c:formatCode>General</c:formatCode>
                <c:ptCount val="11"/>
                <c:pt idx="2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C007-4B03-B574-80B1960C71B8}"/>
            </c:ext>
          </c:extLst>
        </c:ser>
        <c:ser>
          <c:idx val="70"/>
          <c:order val="70"/>
          <c:tx>
            <c:strRef>
              <c:f>'Pivot Dog Breeds'!$BT$1:$BT$2</c:f>
              <c:strCache>
                <c:ptCount val="1"/>
                <c:pt idx="0">
                  <c:v>Cocker Spaniel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Breeds'!$BT$3:$BT$14</c:f>
              <c:numCache>
                <c:formatCode>General</c:formatCode>
                <c:ptCount val="11"/>
                <c:pt idx="2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C007-4B03-B574-80B1960C71B8}"/>
            </c:ext>
          </c:extLst>
        </c:ser>
        <c:ser>
          <c:idx val="71"/>
          <c:order val="71"/>
          <c:tx>
            <c:strRef>
              <c:f>'Pivot Dog Breeds'!$BU$1:$BU$2</c:f>
              <c:strCache>
                <c:ptCount val="1"/>
                <c:pt idx="0">
                  <c:v>Collie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Breeds'!$BU$3:$BU$14</c:f>
              <c:numCache>
                <c:formatCode>General</c:formatCode>
                <c:ptCount val="11"/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C007-4B03-B574-80B1960C71B8}"/>
            </c:ext>
          </c:extLst>
        </c:ser>
        <c:ser>
          <c:idx val="72"/>
          <c:order val="72"/>
          <c:tx>
            <c:strRef>
              <c:f>'Pivot Dog Breeds'!$BV$1:$BV$2</c:f>
              <c:strCache>
                <c:ptCount val="1"/>
                <c:pt idx="0">
                  <c:v>Coonhound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Breeds'!$BV$3:$BV$14</c:f>
              <c:numCache>
                <c:formatCode>General</c:formatCode>
                <c:ptCount val="11"/>
                <c:pt idx="6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C007-4B03-B574-80B1960C71B8}"/>
            </c:ext>
          </c:extLst>
        </c:ser>
        <c:ser>
          <c:idx val="73"/>
          <c:order val="73"/>
          <c:tx>
            <c:strRef>
              <c:f>'Pivot Dog Breeds'!$BW$1:$BW$2</c:f>
              <c:strCache>
                <c:ptCount val="1"/>
                <c:pt idx="0">
                  <c:v>Corgi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Breeds'!$BW$3:$BW$14</c:f>
              <c:numCache>
                <c:formatCode>General</c:formatCode>
                <c:ptCount val="11"/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C007-4B03-B574-80B1960C71B8}"/>
            </c:ext>
          </c:extLst>
        </c:ser>
        <c:ser>
          <c:idx val="74"/>
          <c:order val="74"/>
          <c:tx>
            <c:strRef>
              <c:f>'Pivot Dog Breeds'!$BX$1:$BX$2</c:f>
              <c:strCache>
                <c:ptCount val="1"/>
                <c:pt idx="0">
                  <c:v>Coton de Tulear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Breeds'!$BX$3:$BX$14</c:f>
              <c:numCache>
                <c:formatCode>General</c:formatCode>
                <c:ptCount val="1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C007-4B03-B574-80B1960C71B8}"/>
            </c:ext>
          </c:extLst>
        </c:ser>
        <c:ser>
          <c:idx val="75"/>
          <c:order val="75"/>
          <c:tx>
            <c:strRef>
              <c:f>'Pivot Dog Breeds'!$BY$1:$BY$2</c:f>
              <c:strCache>
                <c:ptCount val="1"/>
                <c:pt idx="0">
                  <c:v>Curly-Coated Retriever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Breeds'!$BY$3:$BY$14</c:f>
              <c:numCache>
                <c:formatCode>General</c:formatCode>
                <c:ptCount val="11"/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C007-4B03-B574-80B1960C71B8}"/>
            </c:ext>
          </c:extLst>
        </c:ser>
        <c:ser>
          <c:idx val="76"/>
          <c:order val="76"/>
          <c:tx>
            <c:strRef>
              <c:f>'Pivot Dog Breeds'!$BZ$1:$BZ$2</c:f>
              <c:strCache>
                <c:ptCount val="1"/>
                <c:pt idx="0">
                  <c:v>Dachshund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Breeds'!$BZ$3:$BZ$14</c:f>
              <c:numCache>
                <c:formatCode>General</c:formatCode>
                <c:ptCount val="11"/>
                <c:pt idx="6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C007-4B03-B574-80B1960C71B8}"/>
            </c:ext>
          </c:extLst>
        </c:ser>
        <c:ser>
          <c:idx val="77"/>
          <c:order val="77"/>
          <c:tx>
            <c:strRef>
              <c:f>'Pivot Dog Breeds'!$CA$1:$CA$2</c:f>
              <c:strCache>
                <c:ptCount val="1"/>
                <c:pt idx="0">
                  <c:v>Dalmatian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Breeds'!$CA$3:$CA$14</c:f>
              <c:numCache>
                <c:formatCode>General</c:formatCode>
                <c:ptCount val="1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C007-4B03-B574-80B1960C71B8}"/>
            </c:ext>
          </c:extLst>
        </c:ser>
        <c:ser>
          <c:idx val="78"/>
          <c:order val="78"/>
          <c:tx>
            <c:strRef>
              <c:f>'Pivot Dog Breeds'!$CB$1:$CB$2</c:f>
              <c:strCache>
                <c:ptCount val="1"/>
                <c:pt idx="0">
                  <c:v>Dandi Dinmont Terrier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Breeds'!$CB$3:$CB$14</c:f>
              <c:numCache>
                <c:formatCode>General</c:formatCode>
                <c:ptCount val="11"/>
                <c:pt idx="9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C007-4B03-B574-80B1960C71B8}"/>
            </c:ext>
          </c:extLst>
        </c:ser>
        <c:ser>
          <c:idx val="79"/>
          <c:order val="79"/>
          <c:tx>
            <c:strRef>
              <c:f>'Pivot Dog Breeds'!$CC$1:$CC$2</c:f>
              <c:strCache>
                <c:ptCount val="1"/>
                <c:pt idx="0">
                  <c:v>Dhole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Breeds'!$CC$3:$CC$14</c:f>
              <c:numCache>
                <c:formatCode>General</c:formatCode>
                <c:ptCount val="11"/>
                <c:pt idx="10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C007-4B03-B574-80B1960C71B8}"/>
            </c:ext>
          </c:extLst>
        </c:ser>
        <c:ser>
          <c:idx val="80"/>
          <c:order val="80"/>
          <c:tx>
            <c:strRef>
              <c:f>'Pivot Dog Breeds'!$CD$1:$CD$2</c:f>
              <c:strCache>
                <c:ptCount val="1"/>
                <c:pt idx="0">
                  <c:v>Dingo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Breeds'!$CD$3:$CD$14</c:f>
              <c:numCache>
                <c:formatCode>General</c:formatCode>
                <c:ptCount val="11"/>
                <c:pt idx="10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C007-4B03-B574-80B1960C71B8}"/>
            </c:ext>
          </c:extLst>
        </c:ser>
        <c:ser>
          <c:idx val="81"/>
          <c:order val="81"/>
          <c:tx>
            <c:strRef>
              <c:f>'Pivot Dog Breeds'!$CE$1:$CE$2</c:f>
              <c:strCache>
                <c:ptCount val="1"/>
                <c:pt idx="0">
                  <c:v>Doberman Pinscher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Breeds'!$CE$3:$CE$14</c:f>
              <c:numCache>
                <c:formatCode>General</c:formatCode>
                <c:ptCount val="11"/>
                <c:pt idx="1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C007-4B03-B574-80B1960C71B8}"/>
            </c:ext>
          </c:extLst>
        </c:ser>
        <c:ser>
          <c:idx val="82"/>
          <c:order val="82"/>
          <c:tx>
            <c:strRef>
              <c:f>'Pivot Dog Breeds'!$CF$1:$CF$2</c:f>
              <c:strCache>
                <c:ptCount val="1"/>
                <c:pt idx="0">
                  <c:v>Dogo Argentino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Breeds'!$CF$3:$CF$14</c:f>
              <c:numCache>
                <c:formatCode>General</c:formatCode>
                <c:ptCount val="11"/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C007-4B03-B574-80B1960C71B8}"/>
            </c:ext>
          </c:extLst>
        </c:ser>
        <c:ser>
          <c:idx val="83"/>
          <c:order val="83"/>
          <c:tx>
            <c:strRef>
              <c:f>'Pivot Dog Breeds'!$CG$1:$CG$2</c:f>
              <c:strCache>
                <c:ptCount val="1"/>
                <c:pt idx="0">
                  <c:v>Dogue de Bordeaux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Breeds'!$CG$3:$CG$14</c:f>
              <c:numCache>
                <c:formatCode>General</c:formatCode>
                <c:ptCount val="11"/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007-4B03-B574-80B1960C71B8}"/>
            </c:ext>
          </c:extLst>
        </c:ser>
        <c:ser>
          <c:idx val="84"/>
          <c:order val="84"/>
          <c:tx>
            <c:strRef>
              <c:f>'Pivot Dog Breeds'!$CH$1:$CH$2</c:f>
              <c:strCache>
                <c:ptCount val="1"/>
                <c:pt idx="0">
                  <c:v>Dutch Shepherd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Breeds'!$CH$3:$CH$14</c:f>
              <c:numCache>
                <c:formatCode>General</c:formatCode>
                <c:ptCount val="11"/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C007-4B03-B574-80B1960C71B8}"/>
            </c:ext>
          </c:extLst>
        </c:ser>
        <c:ser>
          <c:idx val="85"/>
          <c:order val="85"/>
          <c:tx>
            <c:strRef>
              <c:f>'Pivot Dog Breeds'!$CI$1:$CI$2</c:f>
              <c:strCache>
                <c:ptCount val="1"/>
                <c:pt idx="0">
                  <c:v>English Bulldog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Breeds'!$CI$3:$CI$14</c:f>
              <c:numCache>
                <c:formatCode>General</c:formatCode>
                <c:ptCount val="11"/>
                <c:pt idx="0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C007-4B03-B574-80B1960C71B8}"/>
            </c:ext>
          </c:extLst>
        </c:ser>
        <c:ser>
          <c:idx val="86"/>
          <c:order val="86"/>
          <c:tx>
            <c:strRef>
              <c:f>'Pivot Dog Breeds'!$CJ$1:$CJ$2</c:f>
              <c:strCache>
                <c:ptCount val="1"/>
                <c:pt idx="0">
                  <c:v>English Cocker Spaniel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Breeds'!$CJ$3:$CJ$14</c:f>
              <c:numCache>
                <c:formatCode>General</c:formatCode>
                <c:ptCount val="11"/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C007-4B03-B574-80B1960C71B8}"/>
            </c:ext>
          </c:extLst>
        </c:ser>
        <c:ser>
          <c:idx val="87"/>
          <c:order val="87"/>
          <c:tx>
            <c:strRef>
              <c:f>'Pivot Dog Breeds'!$CK$1:$CK$2</c:f>
              <c:strCache>
                <c:ptCount val="1"/>
                <c:pt idx="0">
                  <c:v>English Coonhound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Breeds'!$CK$3:$CK$14</c:f>
              <c:numCache>
                <c:formatCode>General</c:formatCode>
                <c:ptCount val="11"/>
                <c:pt idx="6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C007-4B03-B574-80B1960C71B8}"/>
            </c:ext>
          </c:extLst>
        </c:ser>
        <c:ser>
          <c:idx val="88"/>
          <c:order val="88"/>
          <c:tx>
            <c:strRef>
              <c:f>'Pivot Dog Breeds'!$CL$1:$CL$2</c:f>
              <c:strCache>
                <c:ptCount val="1"/>
                <c:pt idx="0">
                  <c:v>English Pointer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Breeds'!$CL$3:$CL$14</c:f>
              <c:numCache>
                <c:formatCode>General</c:formatCode>
                <c:ptCount val="11"/>
                <c:pt idx="2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C007-4B03-B574-80B1960C71B8}"/>
            </c:ext>
          </c:extLst>
        </c:ser>
        <c:ser>
          <c:idx val="89"/>
          <c:order val="89"/>
          <c:tx>
            <c:strRef>
              <c:f>'Pivot Dog Breeds'!$CM$1:$CM$2</c:f>
              <c:strCache>
                <c:ptCount val="1"/>
                <c:pt idx="0">
                  <c:v>English Setter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Breeds'!$CM$3:$CM$14</c:f>
              <c:numCache>
                <c:formatCode>General</c:formatCode>
                <c:ptCount val="11"/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C007-4B03-B574-80B1960C71B8}"/>
            </c:ext>
          </c:extLst>
        </c:ser>
        <c:ser>
          <c:idx val="90"/>
          <c:order val="90"/>
          <c:tx>
            <c:strRef>
              <c:f>'Pivot Dog Breeds'!$CN$1:$CN$2</c:f>
              <c:strCache>
                <c:ptCount val="1"/>
                <c:pt idx="0">
                  <c:v>English Shepherd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Breeds'!$CN$3:$CN$14</c:f>
              <c:numCache>
                <c:formatCode>General</c:formatCode>
                <c:ptCount val="11"/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C007-4B03-B574-80B1960C71B8}"/>
            </c:ext>
          </c:extLst>
        </c:ser>
        <c:ser>
          <c:idx val="91"/>
          <c:order val="91"/>
          <c:tx>
            <c:strRef>
              <c:f>'Pivot Dog Breeds'!$CO$1:$CO$2</c:f>
              <c:strCache>
                <c:ptCount val="1"/>
                <c:pt idx="0">
                  <c:v>English Springer Spaniel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Breeds'!$CO$3:$CO$14</c:f>
              <c:numCache>
                <c:formatCode>General</c:formatCode>
                <c:ptCount val="11"/>
                <c:pt idx="2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C007-4B03-B574-80B1960C71B8}"/>
            </c:ext>
          </c:extLst>
        </c:ser>
        <c:ser>
          <c:idx val="92"/>
          <c:order val="92"/>
          <c:tx>
            <c:strRef>
              <c:f>'Pivot Dog Breeds'!$CP$1:$CP$2</c:f>
              <c:strCache>
                <c:ptCount val="1"/>
                <c:pt idx="0">
                  <c:v>English Toy Spaniel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Breeds'!$CP$3:$CP$14</c:f>
              <c:numCache>
                <c:formatCode>General</c:formatCode>
                <c:ptCount val="1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C007-4B03-B574-80B1960C71B8}"/>
            </c:ext>
          </c:extLst>
        </c:ser>
        <c:ser>
          <c:idx val="93"/>
          <c:order val="93"/>
          <c:tx>
            <c:strRef>
              <c:f>'Pivot Dog Breeds'!$CQ$1:$CQ$2</c:f>
              <c:strCache>
                <c:ptCount val="1"/>
                <c:pt idx="0">
                  <c:v>Entlebucher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Breeds'!$CQ$3:$CQ$14</c:f>
              <c:numCache>
                <c:formatCode>General</c:formatCode>
                <c:ptCount val="11"/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C007-4B03-B574-80B1960C71B8}"/>
            </c:ext>
          </c:extLst>
        </c:ser>
        <c:ser>
          <c:idx val="94"/>
          <c:order val="94"/>
          <c:tx>
            <c:strRef>
              <c:f>'Pivot Dog Breeds'!$CR$1:$CR$2</c:f>
              <c:strCache>
                <c:ptCount val="1"/>
                <c:pt idx="0">
                  <c:v>Eskimo Dog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Breeds'!$CR$3:$CR$14</c:f>
              <c:numCache>
                <c:formatCode>General</c:formatCode>
                <c:ptCount val="11"/>
                <c:pt idx="5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C007-4B03-B574-80B1960C71B8}"/>
            </c:ext>
          </c:extLst>
        </c:ser>
        <c:ser>
          <c:idx val="95"/>
          <c:order val="95"/>
          <c:tx>
            <c:strRef>
              <c:f>'Pivot Dog Breeds'!$CS$1:$CS$2</c:f>
              <c:strCache>
                <c:ptCount val="1"/>
                <c:pt idx="0">
                  <c:v>Feist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Breeds'!$CS$3:$CS$14</c:f>
              <c:numCache>
                <c:formatCode>General</c:formatCode>
                <c:ptCount val="11"/>
                <c:pt idx="9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C007-4B03-B574-80B1960C71B8}"/>
            </c:ext>
          </c:extLst>
        </c:ser>
        <c:ser>
          <c:idx val="96"/>
          <c:order val="96"/>
          <c:tx>
            <c:strRef>
              <c:f>'Pivot Dog Breeds'!$CT$1:$CT$2</c:f>
              <c:strCache>
                <c:ptCount val="1"/>
                <c:pt idx="0">
                  <c:v>Field Spaniel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Breeds'!$CT$3:$CT$14</c:f>
              <c:numCache>
                <c:formatCode>General</c:formatCode>
                <c:ptCount val="11"/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C007-4B03-B574-80B1960C71B8}"/>
            </c:ext>
          </c:extLst>
        </c:ser>
        <c:ser>
          <c:idx val="97"/>
          <c:order val="97"/>
          <c:tx>
            <c:strRef>
              <c:f>'Pivot Dog Breeds'!$CU$1:$CU$2</c:f>
              <c:strCache>
                <c:ptCount val="1"/>
                <c:pt idx="0">
                  <c:v>Fila Brasileiro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Breeds'!$CU$3:$CU$14</c:f>
              <c:numCache>
                <c:formatCode>General</c:formatCode>
                <c:ptCount val="11"/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C007-4B03-B574-80B1960C71B8}"/>
            </c:ext>
          </c:extLst>
        </c:ser>
        <c:ser>
          <c:idx val="98"/>
          <c:order val="98"/>
          <c:tx>
            <c:strRef>
              <c:f>'Pivot Dog Breeds'!$CV$1:$CV$2</c:f>
              <c:strCache>
                <c:ptCount val="1"/>
                <c:pt idx="0">
                  <c:v>Finnish Lapphund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Breeds'!$CV$3:$CV$14</c:f>
              <c:numCache>
                <c:formatCode>General</c:formatCode>
                <c:ptCount val="11"/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C007-4B03-B574-80B1960C71B8}"/>
            </c:ext>
          </c:extLst>
        </c:ser>
        <c:ser>
          <c:idx val="99"/>
          <c:order val="99"/>
          <c:tx>
            <c:strRef>
              <c:f>'Pivot Dog Breeds'!$CW$1:$CW$2</c:f>
              <c:strCache>
                <c:ptCount val="1"/>
                <c:pt idx="0">
                  <c:v>Finnish Spitz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Breeds'!$CW$3:$CW$14</c:f>
              <c:numCache>
                <c:formatCode>General</c:formatCode>
                <c:ptCount val="11"/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C007-4B03-B574-80B1960C71B8}"/>
            </c:ext>
          </c:extLst>
        </c:ser>
        <c:ser>
          <c:idx val="100"/>
          <c:order val="100"/>
          <c:tx>
            <c:strRef>
              <c:f>'Pivot Dog Breeds'!$CX$1:$CX$2</c:f>
              <c:strCache>
                <c:ptCount val="1"/>
                <c:pt idx="0">
                  <c:v>Flat-coated Retriever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Breeds'!$CX$3:$CX$14</c:f>
              <c:numCache>
                <c:formatCode>General</c:formatCode>
                <c:ptCount val="11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C007-4B03-B574-80B1960C71B8}"/>
            </c:ext>
          </c:extLst>
        </c:ser>
        <c:ser>
          <c:idx val="101"/>
          <c:order val="101"/>
          <c:tx>
            <c:strRef>
              <c:f>'Pivot Dog Breeds'!$CY$1:$CY$2</c:f>
              <c:strCache>
                <c:ptCount val="1"/>
                <c:pt idx="0">
                  <c:v>Fox Terrier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Breeds'!$CY$3:$CY$14</c:f>
              <c:numCache>
                <c:formatCode>General</c:formatCode>
                <c:ptCount val="11"/>
                <c:pt idx="9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C007-4B03-B574-80B1960C71B8}"/>
            </c:ext>
          </c:extLst>
        </c:ser>
        <c:ser>
          <c:idx val="102"/>
          <c:order val="102"/>
          <c:tx>
            <c:strRef>
              <c:f>'Pivot Dog Breeds'!$CZ$1:$CZ$2</c:f>
              <c:strCache>
                <c:ptCount val="1"/>
                <c:pt idx="0">
                  <c:v>Foxhound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Breeds'!$CZ$3:$CZ$14</c:f>
              <c:numCache>
                <c:formatCode>General</c:formatCode>
                <c:ptCount val="11"/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C007-4B03-B574-80B1960C71B8}"/>
            </c:ext>
          </c:extLst>
        </c:ser>
        <c:ser>
          <c:idx val="103"/>
          <c:order val="103"/>
          <c:tx>
            <c:strRef>
              <c:f>'Pivot Dog Breeds'!$DA$1:$DA$2</c:f>
              <c:strCache>
                <c:ptCount val="1"/>
                <c:pt idx="0">
                  <c:v>French Bulldog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Breeds'!$DA$3:$DA$14</c:f>
              <c:numCache>
                <c:formatCode>General</c:formatCode>
                <c:ptCount val="11"/>
                <c:pt idx="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C007-4B03-B574-80B1960C71B8}"/>
            </c:ext>
          </c:extLst>
        </c:ser>
        <c:ser>
          <c:idx val="104"/>
          <c:order val="104"/>
          <c:tx>
            <c:strRef>
              <c:f>'Pivot Dog Breeds'!$DB$1:$DB$2</c:f>
              <c:strCache>
                <c:ptCount val="1"/>
                <c:pt idx="0">
                  <c:v>Galgo Spanish Greyhound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Breeds'!$DB$3:$DB$14</c:f>
              <c:numCache>
                <c:formatCode>General</c:formatCode>
                <c:ptCount val="11"/>
                <c:pt idx="7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007-4B03-B574-80B1960C71B8}"/>
            </c:ext>
          </c:extLst>
        </c:ser>
        <c:ser>
          <c:idx val="105"/>
          <c:order val="105"/>
          <c:tx>
            <c:strRef>
              <c:f>'Pivot Dog Breeds'!$DC$1:$DC$2</c:f>
              <c:strCache>
                <c:ptCount val="1"/>
                <c:pt idx="0">
                  <c:v>German Pinscher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Breeds'!$DC$3:$DC$14</c:f>
              <c:numCache>
                <c:formatCode>General</c:formatCode>
                <c:ptCount val="11"/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C007-4B03-B574-80B1960C71B8}"/>
            </c:ext>
          </c:extLst>
        </c:ser>
        <c:ser>
          <c:idx val="106"/>
          <c:order val="106"/>
          <c:tx>
            <c:strRef>
              <c:f>'Pivot Dog Breeds'!$DD$1:$DD$2</c:f>
              <c:strCache>
                <c:ptCount val="1"/>
                <c:pt idx="0">
                  <c:v>German Shepherd Dog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Breeds'!$DD$3:$DD$14</c:f>
              <c:numCache>
                <c:formatCode>General</c:formatCode>
                <c:ptCount val="11"/>
                <c:pt idx="4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C007-4B03-B574-80B1960C71B8}"/>
            </c:ext>
          </c:extLst>
        </c:ser>
        <c:ser>
          <c:idx val="107"/>
          <c:order val="107"/>
          <c:tx>
            <c:strRef>
              <c:f>'Pivot Dog Breeds'!$DE$1:$DE$2</c:f>
              <c:strCache>
                <c:ptCount val="1"/>
                <c:pt idx="0">
                  <c:v>German Shorthaired Pointer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Breeds'!$DE$3:$DE$14</c:f>
              <c:numCache>
                <c:formatCode>General</c:formatCode>
                <c:ptCount val="11"/>
                <c:pt idx="2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C007-4B03-B574-80B1960C71B8}"/>
            </c:ext>
          </c:extLst>
        </c:ser>
        <c:ser>
          <c:idx val="108"/>
          <c:order val="108"/>
          <c:tx>
            <c:strRef>
              <c:f>'Pivot Dog Breeds'!$DF$1:$DF$2</c:f>
              <c:strCache>
                <c:ptCount val="1"/>
                <c:pt idx="0">
                  <c:v>German Spitz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Breeds'!$DF$3:$DF$14</c:f>
              <c:numCache>
                <c:formatCode>General</c:formatCode>
                <c:ptCount val="11"/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C007-4B03-B574-80B1960C71B8}"/>
            </c:ext>
          </c:extLst>
        </c:ser>
        <c:ser>
          <c:idx val="109"/>
          <c:order val="109"/>
          <c:tx>
            <c:strRef>
              <c:f>'Pivot Dog Breeds'!$DG$1:$DG$2</c:f>
              <c:strCache>
                <c:ptCount val="1"/>
                <c:pt idx="0">
                  <c:v>German Wirehaired Pointer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Breeds'!$DG$3:$DG$14</c:f>
              <c:numCache>
                <c:formatCode>General</c:formatCode>
                <c:ptCount val="11"/>
                <c:pt idx="2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C007-4B03-B574-80B1960C71B8}"/>
            </c:ext>
          </c:extLst>
        </c:ser>
        <c:ser>
          <c:idx val="110"/>
          <c:order val="110"/>
          <c:tx>
            <c:strRef>
              <c:f>'Pivot Dog Breeds'!$DH$1:$DH$2</c:f>
              <c:strCache>
                <c:ptCount val="1"/>
                <c:pt idx="0">
                  <c:v>Giant Schnauzer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Breeds'!$DH$3:$DH$14</c:f>
              <c:numCache>
                <c:formatCode>General</c:formatCode>
                <c:ptCount val="11"/>
                <c:pt idx="0">
                  <c:v>83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C007-4B03-B574-80B1960C71B8}"/>
            </c:ext>
          </c:extLst>
        </c:ser>
        <c:ser>
          <c:idx val="111"/>
          <c:order val="111"/>
          <c:tx>
            <c:strRef>
              <c:f>'Pivot Dog Breeds'!$DI$1:$DI$2</c:f>
              <c:strCache>
                <c:ptCount val="1"/>
                <c:pt idx="0">
                  <c:v>Glen of Imaal Terrier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Breeds'!$DI$3:$DI$14</c:f>
              <c:numCache>
                <c:formatCode>General</c:formatCode>
                <c:ptCount val="11"/>
                <c:pt idx="9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C007-4B03-B574-80B1960C71B8}"/>
            </c:ext>
          </c:extLst>
        </c:ser>
        <c:ser>
          <c:idx val="112"/>
          <c:order val="112"/>
          <c:tx>
            <c:strRef>
              <c:f>'Pivot Dog Breeds'!$DJ$1:$DJ$2</c:f>
              <c:strCache>
                <c:ptCount val="1"/>
                <c:pt idx="0">
                  <c:v>Golden Retriever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Breeds'!$DJ$3:$DJ$14</c:f>
              <c:numCache>
                <c:formatCode>General</c:formatCode>
                <c:ptCount val="11"/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C007-4B03-B574-80B1960C71B8}"/>
            </c:ext>
          </c:extLst>
        </c:ser>
        <c:ser>
          <c:idx val="113"/>
          <c:order val="113"/>
          <c:tx>
            <c:strRef>
              <c:f>'Pivot Dog Breeds'!$DK$1:$DK$2</c:f>
              <c:strCache>
                <c:ptCount val="1"/>
                <c:pt idx="0">
                  <c:v>Gordon Setter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Breeds'!$DK$3:$DK$14</c:f>
              <c:numCache>
                <c:formatCode>General</c:formatCode>
                <c:ptCount val="11"/>
                <c:pt idx="2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C007-4B03-B574-80B1960C71B8}"/>
            </c:ext>
          </c:extLst>
        </c:ser>
        <c:ser>
          <c:idx val="114"/>
          <c:order val="114"/>
          <c:tx>
            <c:strRef>
              <c:f>'Pivot Dog Breeds'!$DL$1:$DL$2</c:f>
              <c:strCache>
                <c:ptCount val="1"/>
                <c:pt idx="0">
                  <c:v>Great Dane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Breeds'!$DL$3:$DL$14</c:f>
              <c:numCache>
                <c:formatCode>General</c:formatCode>
                <c:ptCount val="11"/>
                <c:pt idx="1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C007-4B03-B574-80B1960C71B8}"/>
            </c:ext>
          </c:extLst>
        </c:ser>
        <c:ser>
          <c:idx val="115"/>
          <c:order val="115"/>
          <c:tx>
            <c:strRef>
              <c:f>'Pivot Dog Breeds'!$DM$1:$DM$2</c:f>
              <c:strCache>
                <c:ptCount val="1"/>
                <c:pt idx="0">
                  <c:v>Great Pyrenees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Breeds'!$DM$3:$DM$14</c:f>
              <c:numCache>
                <c:formatCode>General</c:formatCode>
                <c:ptCount val="11"/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C007-4B03-B574-80B1960C71B8}"/>
            </c:ext>
          </c:extLst>
        </c:ser>
        <c:ser>
          <c:idx val="116"/>
          <c:order val="116"/>
          <c:tx>
            <c:strRef>
              <c:f>'Pivot Dog Breeds'!$DN$1:$DN$2</c:f>
              <c:strCache>
                <c:ptCount val="1"/>
                <c:pt idx="0">
                  <c:v>Greater Swiss Mountain Dog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Breeds'!$DN$3:$DN$14</c:f>
              <c:numCache>
                <c:formatCode>General</c:formatCode>
                <c:ptCount val="11"/>
                <c:pt idx="1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C007-4B03-B574-80B1960C71B8}"/>
            </c:ext>
          </c:extLst>
        </c:ser>
        <c:ser>
          <c:idx val="117"/>
          <c:order val="117"/>
          <c:tx>
            <c:strRef>
              <c:f>'Pivot Dog Breeds'!$DO$1:$DO$2</c:f>
              <c:strCache>
                <c:ptCount val="1"/>
                <c:pt idx="0">
                  <c:v>Greyhound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Breeds'!$DO$3:$DO$14</c:f>
              <c:numCache>
                <c:formatCode>General</c:formatCode>
                <c:ptCount val="11"/>
                <c:pt idx="7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C007-4B03-B574-80B1960C71B8}"/>
            </c:ext>
          </c:extLst>
        </c:ser>
        <c:ser>
          <c:idx val="118"/>
          <c:order val="118"/>
          <c:tx>
            <c:strRef>
              <c:f>'Pivot Dog Breeds'!$DP$1:$DP$2</c:f>
              <c:strCache>
                <c:ptCount val="1"/>
                <c:pt idx="0">
                  <c:v>Harrier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Breeds'!$DP$3:$DP$14</c:f>
              <c:numCache>
                <c:formatCode>General</c:formatCode>
                <c:ptCount val="11"/>
                <c:pt idx="6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C007-4B03-B574-80B1960C71B8}"/>
            </c:ext>
          </c:extLst>
        </c:ser>
        <c:ser>
          <c:idx val="119"/>
          <c:order val="119"/>
          <c:tx>
            <c:strRef>
              <c:f>'Pivot Dog Breeds'!$DQ$1:$DQ$2</c:f>
              <c:strCache>
                <c:ptCount val="1"/>
                <c:pt idx="0">
                  <c:v>Havanese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Breeds'!$DQ$3:$DQ$14</c:f>
              <c:numCache>
                <c:formatCode>General</c:formatCode>
                <c:ptCount val="11"/>
                <c:pt idx="0">
                  <c:v>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C007-4B03-B574-80B1960C71B8}"/>
            </c:ext>
          </c:extLst>
        </c:ser>
        <c:ser>
          <c:idx val="120"/>
          <c:order val="120"/>
          <c:tx>
            <c:strRef>
              <c:f>'Pivot Dog Breeds'!$DR$1:$DR$2</c:f>
              <c:strCache>
                <c:ptCount val="1"/>
                <c:pt idx="0">
                  <c:v>Hound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Breeds'!$DR$3:$DR$14</c:f>
              <c:numCache>
                <c:formatCode>General</c:formatCode>
                <c:ptCount val="11"/>
                <c:pt idx="6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C007-4B03-B574-80B1960C71B8}"/>
            </c:ext>
          </c:extLst>
        </c:ser>
        <c:ser>
          <c:idx val="121"/>
          <c:order val="121"/>
          <c:tx>
            <c:strRef>
              <c:f>'Pivot Dog Breeds'!$DS$1:$DS$2</c:f>
              <c:strCache>
                <c:ptCount val="1"/>
                <c:pt idx="0">
                  <c:v>Hovawart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Breeds'!$DS$3:$DS$14</c:f>
              <c:numCache>
                <c:formatCode>General</c:formatCode>
                <c:ptCount val="11"/>
                <c:pt idx="1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C007-4B03-B574-80B1960C71B8}"/>
            </c:ext>
          </c:extLst>
        </c:ser>
        <c:ser>
          <c:idx val="122"/>
          <c:order val="122"/>
          <c:tx>
            <c:strRef>
              <c:f>'Pivot Dog Breeds'!$DT$1:$DT$2</c:f>
              <c:strCache>
                <c:ptCount val="1"/>
                <c:pt idx="0">
                  <c:v>Husky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Breeds'!$DT$3:$DT$14</c:f>
              <c:numCache>
                <c:formatCode>General</c:formatCode>
                <c:ptCount val="11"/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C007-4B03-B574-80B1960C71B8}"/>
            </c:ext>
          </c:extLst>
        </c:ser>
        <c:ser>
          <c:idx val="123"/>
          <c:order val="123"/>
          <c:tx>
            <c:strRef>
              <c:f>'Pivot Dog Breeds'!$DU$1:$DU$2</c:f>
              <c:strCache>
                <c:ptCount val="1"/>
                <c:pt idx="0">
                  <c:v>Ibizan Hound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Breeds'!$DU$3:$DU$14</c:f>
              <c:numCache>
                <c:formatCode>General</c:formatCode>
                <c:ptCount val="11"/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C007-4B03-B574-80B1960C71B8}"/>
            </c:ext>
          </c:extLst>
        </c:ser>
        <c:ser>
          <c:idx val="124"/>
          <c:order val="124"/>
          <c:tx>
            <c:strRef>
              <c:f>'Pivot Dog Breeds'!$DV$1:$DV$2</c:f>
              <c:strCache>
                <c:ptCount val="1"/>
                <c:pt idx="0">
                  <c:v>Illyrian Sheepdog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Breeds'!$DV$3:$DV$14</c:f>
              <c:numCache>
                <c:formatCode>General</c:formatCode>
                <c:ptCount val="11"/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C007-4B03-B574-80B1960C71B8}"/>
            </c:ext>
          </c:extLst>
        </c:ser>
        <c:ser>
          <c:idx val="125"/>
          <c:order val="125"/>
          <c:tx>
            <c:strRef>
              <c:f>'Pivot Dog Breeds'!$DW$1:$DW$2</c:f>
              <c:strCache>
                <c:ptCount val="1"/>
                <c:pt idx="0">
                  <c:v>Irish Setter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Breeds'!$DW$3:$DW$14</c:f>
              <c:numCache>
                <c:formatCode>General</c:formatCode>
                <c:ptCount val="11"/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C007-4B03-B574-80B1960C71B8}"/>
            </c:ext>
          </c:extLst>
        </c:ser>
        <c:ser>
          <c:idx val="126"/>
          <c:order val="126"/>
          <c:tx>
            <c:strRef>
              <c:f>'Pivot Dog Breeds'!$DX$1:$DX$2</c:f>
              <c:strCache>
                <c:ptCount val="1"/>
                <c:pt idx="0">
                  <c:v>Irish Terrier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Breeds'!$DX$3:$DX$14</c:f>
              <c:numCache>
                <c:formatCode>General</c:formatCode>
                <c:ptCount val="11"/>
                <c:pt idx="9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C007-4B03-B574-80B1960C71B8}"/>
            </c:ext>
          </c:extLst>
        </c:ser>
        <c:ser>
          <c:idx val="127"/>
          <c:order val="127"/>
          <c:tx>
            <c:strRef>
              <c:f>'Pivot Dog Breeds'!$DY$1:$DY$2</c:f>
              <c:strCache>
                <c:ptCount val="1"/>
                <c:pt idx="0">
                  <c:v>Irish Water Spaniel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Breeds'!$DY$3:$DY$14</c:f>
              <c:numCache>
                <c:formatCode>General</c:formatCode>
                <c:ptCount val="11"/>
                <c:pt idx="2">
                  <c:v>74172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C007-4B03-B574-80B1960C71B8}"/>
            </c:ext>
          </c:extLst>
        </c:ser>
        <c:ser>
          <c:idx val="128"/>
          <c:order val="128"/>
          <c:tx>
            <c:strRef>
              <c:f>'Pivot Dog Breeds'!$DZ$1:$DZ$2</c:f>
              <c:strCache>
                <c:ptCount val="1"/>
                <c:pt idx="0">
                  <c:v>Irish Wolfhound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Breeds'!$DZ$3:$DZ$14</c:f>
              <c:numCache>
                <c:formatCode>General</c:formatCode>
                <c:ptCount val="11"/>
                <c:pt idx="6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C007-4B03-B574-80B1960C71B8}"/>
            </c:ext>
          </c:extLst>
        </c:ser>
        <c:ser>
          <c:idx val="129"/>
          <c:order val="129"/>
          <c:tx>
            <c:strRef>
              <c:f>'Pivot Dog Breeds'!$EA$1:$EA$2</c:f>
              <c:strCache>
                <c:ptCount val="1"/>
                <c:pt idx="0">
                  <c:v>Italian Greyhound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Breeds'!$EA$3:$EA$14</c:f>
              <c:numCache>
                <c:formatCode>General</c:formatCode>
                <c:ptCount val="11"/>
                <c:pt idx="0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C007-4B03-B574-80B1960C71B8}"/>
            </c:ext>
          </c:extLst>
        </c:ser>
        <c:ser>
          <c:idx val="130"/>
          <c:order val="130"/>
          <c:tx>
            <c:strRef>
              <c:f>'Pivot Dog Breeds'!$EB$1:$EB$2</c:f>
              <c:strCache>
                <c:ptCount val="1"/>
                <c:pt idx="0">
                  <c:v>Italian Spinone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Breeds'!$EB$3:$EB$14</c:f>
              <c:numCache>
                <c:formatCode>General</c:formatCode>
                <c:ptCount val="11"/>
                <c:pt idx="2">
                  <c:v>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C007-4B03-B574-80B1960C71B8}"/>
            </c:ext>
          </c:extLst>
        </c:ser>
        <c:ser>
          <c:idx val="131"/>
          <c:order val="131"/>
          <c:tx>
            <c:strRef>
              <c:f>'Pivot Dog Breeds'!$EC$1:$EC$2</c:f>
              <c:strCache>
                <c:ptCount val="1"/>
                <c:pt idx="0">
                  <c:v>Jack Russell Terrier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Breeds'!$EC$3:$EC$14</c:f>
              <c:numCache>
                <c:formatCode>General</c:formatCode>
                <c:ptCount val="11"/>
                <c:pt idx="9">
                  <c:v>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C007-4B03-B574-80B1960C71B8}"/>
            </c:ext>
          </c:extLst>
        </c:ser>
        <c:ser>
          <c:idx val="132"/>
          <c:order val="132"/>
          <c:tx>
            <c:strRef>
              <c:f>'Pivot Dog Breeds'!$ED$1:$ED$2</c:f>
              <c:strCache>
                <c:ptCount val="1"/>
                <c:pt idx="0">
                  <c:v>Jack Russell Terrier (Parson Russell Terrier)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Breeds'!$ED$3:$ED$14</c:f>
              <c:numCache>
                <c:formatCode>General</c:formatCode>
                <c:ptCount val="11"/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C007-4B03-B574-80B1960C71B8}"/>
            </c:ext>
          </c:extLst>
        </c:ser>
        <c:ser>
          <c:idx val="133"/>
          <c:order val="133"/>
          <c:tx>
            <c:strRef>
              <c:f>'Pivot Dog Breeds'!$EE$1:$EE$2</c:f>
              <c:strCache>
                <c:ptCount val="1"/>
                <c:pt idx="0">
                  <c:v>Japanese Chin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Breeds'!$EE$3:$EE$14</c:f>
              <c:numCache>
                <c:formatCode>General</c:formatCode>
                <c:ptCount val="1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C007-4B03-B574-80B1960C71B8}"/>
            </c:ext>
          </c:extLst>
        </c:ser>
        <c:ser>
          <c:idx val="134"/>
          <c:order val="134"/>
          <c:tx>
            <c:strRef>
              <c:f>'Pivot Dog Breeds'!$EF$1:$EF$2</c:f>
              <c:strCache>
                <c:ptCount val="1"/>
                <c:pt idx="0">
                  <c:v>Jindo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Breeds'!$EF$3:$EF$14</c:f>
              <c:numCache>
                <c:formatCode>General</c:formatCode>
                <c:ptCount val="11"/>
                <c:pt idx="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C007-4B03-B574-80B1960C71B8}"/>
            </c:ext>
          </c:extLst>
        </c:ser>
        <c:ser>
          <c:idx val="135"/>
          <c:order val="135"/>
          <c:tx>
            <c:strRef>
              <c:f>'Pivot Dog Breeds'!$EG$1:$EG$2</c:f>
              <c:strCache>
                <c:ptCount val="1"/>
                <c:pt idx="0">
                  <c:v>Kai Dog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Breeds'!$EG$3:$EG$14</c:f>
              <c:numCache>
                <c:formatCode>General</c:formatCode>
                <c:ptCount val="11"/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C007-4B03-B574-80B1960C71B8}"/>
            </c:ext>
          </c:extLst>
        </c:ser>
        <c:ser>
          <c:idx val="136"/>
          <c:order val="136"/>
          <c:tx>
            <c:strRef>
              <c:f>'Pivot Dog Breeds'!$EH$1:$EH$2</c:f>
              <c:strCache>
                <c:ptCount val="1"/>
                <c:pt idx="0">
                  <c:v>Karelian Bear Dog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Breeds'!$EH$3:$EH$14</c:f>
              <c:numCache>
                <c:formatCode>General</c:formatCode>
                <c:ptCount val="11"/>
                <c:pt idx="5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C007-4B03-B574-80B1960C71B8}"/>
            </c:ext>
          </c:extLst>
        </c:ser>
        <c:ser>
          <c:idx val="137"/>
          <c:order val="137"/>
          <c:tx>
            <c:strRef>
              <c:f>'Pivot Dog Breeds'!$EI$1:$EI$2</c:f>
              <c:strCache>
                <c:ptCount val="1"/>
                <c:pt idx="0">
                  <c:v>Keeshond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Breeds'!$EI$3:$EI$14</c:f>
              <c:numCache>
                <c:formatCode>General</c:formatCode>
                <c:ptCount val="11"/>
                <c:pt idx="5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C007-4B03-B574-80B1960C71B8}"/>
            </c:ext>
          </c:extLst>
        </c:ser>
        <c:ser>
          <c:idx val="138"/>
          <c:order val="138"/>
          <c:tx>
            <c:strRef>
              <c:f>'Pivot Dog Breeds'!$EJ$1:$EJ$2</c:f>
              <c:strCache>
                <c:ptCount val="1"/>
                <c:pt idx="0">
                  <c:v>Kerry Blue Terrier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Breeds'!$EJ$3:$EJ$14</c:f>
              <c:numCache>
                <c:formatCode>General</c:formatCode>
                <c:ptCount val="11"/>
                <c:pt idx="9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C007-4B03-B574-80B1960C71B8}"/>
            </c:ext>
          </c:extLst>
        </c:ser>
        <c:ser>
          <c:idx val="139"/>
          <c:order val="139"/>
          <c:tx>
            <c:strRef>
              <c:f>'Pivot Dog Breeds'!$EK$1:$EK$2</c:f>
              <c:strCache>
                <c:ptCount val="1"/>
                <c:pt idx="0">
                  <c:v>Kishu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Breeds'!$EK$3:$EK$14</c:f>
              <c:numCache>
                <c:formatCode>General</c:formatCode>
                <c:ptCount val="11"/>
                <c:pt idx="5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C007-4B03-B574-80B1960C71B8}"/>
            </c:ext>
          </c:extLst>
        </c:ser>
        <c:ser>
          <c:idx val="140"/>
          <c:order val="140"/>
          <c:tx>
            <c:strRef>
              <c:f>'Pivot Dog Breeds'!$EL$1:$EL$2</c:f>
              <c:strCache>
                <c:ptCount val="1"/>
                <c:pt idx="0">
                  <c:v>Klee Kai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Breeds'!$EL$3:$EL$14</c:f>
              <c:numCache>
                <c:formatCode>General</c:formatCode>
                <c:ptCount val="11"/>
                <c:pt idx="5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C007-4B03-B574-80B1960C71B8}"/>
            </c:ext>
          </c:extLst>
        </c:ser>
        <c:ser>
          <c:idx val="141"/>
          <c:order val="141"/>
          <c:tx>
            <c:strRef>
              <c:f>'Pivot Dog Breeds'!$EM$1:$EM$2</c:f>
              <c:strCache>
                <c:ptCount val="1"/>
                <c:pt idx="0">
                  <c:v>Komondor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Breeds'!$EM$3:$EM$14</c:f>
              <c:numCache>
                <c:formatCode>General</c:formatCode>
                <c:ptCount val="11"/>
                <c:pt idx="1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C007-4B03-B574-80B1960C71B8}"/>
            </c:ext>
          </c:extLst>
        </c:ser>
        <c:ser>
          <c:idx val="142"/>
          <c:order val="142"/>
          <c:tx>
            <c:strRef>
              <c:f>'Pivot Dog Breeds'!$EN$1:$EN$2</c:f>
              <c:strCache>
                <c:ptCount val="1"/>
                <c:pt idx="0">
                  <c:v>Kuvasz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Breeds'!$EN$3:$EN$14</c:f>
              <c:numCache>
                <c:formatCode>General</c:formatCode>
                <c:ptCount val="11"/>
                <c:pt idx="1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C007-4B03-B574-80B1960C71B8}"/>
            </c:ext>
          </c:extLst>
        </c:ser>
        <c:ser>
          <c:idx val="143"/>
          <c:order val="143"/>
          <c:tx>
            <c:strRef>
              <c:f>'Pivot Dog Breeds'!$EO$1:$EO$2</c:f>
              <c:strCache>
                <c:ptCount val="1"/>
                <c:pt idx="0">
                  <c:v>Kyi Leo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Breeds'!$EO$3:$EO$14</c:f>
              <c:numCache>
                <c:formatCode>General</c:formatCode>
                <c:ptCount val="11"/>
                <c:pt idx="0">
                  <c:v>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C007-4B03-B574-80B1960C71B8}"/>
            </c:ext>
          </c:extLst>
        </c:ser>
        <c:ser>
          <c:idx val="144"/>
          <c:order val="144"/>
          <c:tx>
            <c:strRef>
              <c:f>'Pivot Dog Breeds'!$EP$1:$EP$2</c:f>
              <c:strCache>
                <c:ptCount val="1"/>
                <c:pt idx="0">
                  <c:v>Labrador Retriever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Breeds'!$EP$3:$EP$14</c:f>
              <c:numCache>
                <c:formatCode>General</c:formatCode>
                <c:ptCount val="11"/>
                <c:pt idx="2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C007-4B03-B574-80B1960C71B8}"/>
            </c:ext>
          </c:extLst>
        </c:ser>
        <c:ser>
          <c:idx val="145"/>
          <c:order val="145"/>
          <c:tx>
            <c:strRef>
              <c:f>'Pivot Dog Breeds'!$EQ$1:$EQ$2</c:f>
              <c:strCache>
                <c:ptCount val="1"/>
                <c:pt idx="0">
                  <c:v>Lakeland Terrier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Breeds'!$EQ$3:$EQ$14</c:f>
              <c:numCache>
                <c:formatCode>General</c:formatCode>
                <c:ptCount val="11"/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C007-4B03-B574-80B1960C71B8}"/>
            </c:ext>
          </c:extLst>
        </c:ser>
        <c:ser>
          <c:idx val="146"/>
          <c:order val="146"/>
          <c:tx>
            <c:strRef>
              <c:f>'Pivot Dog Breeds'!$ER$1:$ER$2</c:f>
              <c:strCache>
                <c:ptCount val="1"/>
                <c:pt idx="0">
                  <c:v>Lancashire Heeler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Breeds'!$ER$3:$ER$14</c:f>
              <c:numCache>
                <c:formatCode>General</c:formatCode>
                <c:ptCount val="11"/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C007-4B03-B574-80B1960C71B8}"/>
            </c:ext>
          </c:extLst>
        </c:ser>
        <c:ser>
          <c:idx val="147"/>
          <c:order val="147"/>
          <c:tx>
            <c:strRef>
              <c:f>'Pivot Dog Breeds'!$ES$1:$ES$2</c:f>
              <c:strCache>
                <c:ptCount val="1"/>
                <c:pt idx="0">
                  <c:v>Leonberger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Breeds'!$ES$3:$ES$14</c:f>
              <c:numCache>
                <c:formatCode>General</c:formatCode>
                <c:ptCount val="11"/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C007-4B03-B574-80B1960C71B8}"/>
            </c:ext>
          </c:extLst>
        </c:ser>
        <c:ser>
          <c:idx val="148"/>
          <c:order val="148"/>
          <c:tx>
            <c:strRef>
              <c:f>'Pivot Dog Breeds'!$ET$1:$ET$2</c:f>
              <c:strCache>
                <c:ptCount val="1"/>
                <c:pt idx="0">
                  <c:v>Lhasa Apso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Breeds'!$ET$3:$ET$14</c:f>
              <c:numCache>
                <c:formatCode>General</c:formatCode>
                <c:ptCount val="1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C007-4B03-B574-80B1960C71B8}"/>
            </c:ext>
          </c:extLst>
        </c:ser>
        <c:ser>
          <c:idx val="149"/>
          <c:order val="149"/>
          <c:tx>
            <c:strRef>
              <c:f>'Pivot Dog Breeds'!$EU$1:$EU$2</c:f>
              <c:strCache>
                <c:ptCount val="1"/>
                <c:pt idx="0">
                  <c:v>Lowchen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Breeds'!$EU$3:$EU$14</c:f>
              <c:numCache>
                <c:formatCode>General</c:formatCode>
                <c:ptCount val="11"/>
                <c:pt idx="0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C007-4B03-B574-80B1960C71B8}"/>
            </c:ext>
          </c:extLst>
        </c:ser>
        <c:ser>
          <c:idx val="150"/>
          <c:order val="150"/>
          <c:tx>
            <c:strRef>
              <c:f>'Pivot Dog Breeds'!$EV$1:$EV$2</c:f>
              <c:strCache>
                <c:ptCount val="1"/>
                <c:pt idx="0">
                  <c:v>Maltese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Breeds'!$EV$3:$EV$14</c:f>
              <c:numCache>
                <c:formatCode>General</c:formatCode>
                <c:ptCount val="1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C007-4B03-B574-80B1960C71B8}"/>
            </c:ext>
          </c:extLst>
        </c:ser>
        <c:ser>
          <c:idx val="151"/>
          <c:order val="151"/>
          <c:tx>
            <c:strRef>
              <c:f>'Pivot Dog Breeds'!$EW$1:$EW$2</c:f>
              <c:strCache>
                <c:ptCount val="1"/>
                <c:pt idx="0">
                  <c:v>Manchester Terrier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Breeds'!$EW$3:$EW$14</c:f>
              <c:numCache>
                <c:formatCode>General</c:formatCode>
                <c:ptCount val="11"/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C007-4B03-B574-80B1960C71B8}"/>
            </c:ext>
          </c:extLst>
        </c:ser>
        <c:ser>
          <c:idx val="152"/>
          <c:order val="152"/>
          <c:tx>
            <c:strRef>
              <c:f>'Pivot Dog Breeds'!$EX$1:$EX$2</c:f>
              <c:strCache>
                <c:ptCount val="1"/>
                <c:pt idx="0">
                  <c:v>Maremma Sheepdog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Breeds'!$EX$3:$EX$14</c:f>
              <c:numCache>
                <c:formatCode>General</c:formatCode>
                <c:ptCount val="11"/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C007-4B03-B574-80B1960C71B8}"/>
            </c:ext>
          </c:extLst>
        </c:ser>
        <c:ser>
          <c:idx val="153"/>
          <c:order val="153"/>
          <c:tx>
            <c:strRef>
              <c:f>'Pivot Dog Breeds'!$EY$1:$EY$2</c:f>
              <c:strCache>
                <c:ptCount val="1"/>
                <c:pt idx="0">
                  <c:v>Mastiff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Breeds'!$EY$3:$EY$14</c:f>
              <c:numCache>
                <c:formatCode>General</c:formatCode>
                <c:ptCount val="11"/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C007-4B03-B574-80B1960C71B8}"/>
            </c:ext>
          </c:extLst>
        </c:ser>
        <c:ser>
          <c:idx val="154"/>
          <c:order val="154"/>
          <c:tx>
            <c:strRef>
              <c:f>'Pivot Dog Breeds'!$EZ$1:$EZ$2</c:f>
              <c:strCache>
                <c:ptCount val="1"/>
                <c:pt idx="0">
                  <c:v>McNab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Breeds'!$EZ$3:$EZ$14</c:f>
              <c:numCache>
                <c:formatCode>General</c:formatCode>
                <c:ptCount val="11"/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C007-4B03-B574-80B1960C71B8}"/>
            </c:ext>
          </c:extLst>
        </c:ser>
        <c:ser>
          <c:idx val="155"/>
          <c:order val="155"/>
          <c:tx>
            <c:strRef>
              <c:f>'Pivot Dog Breeds'!$FA$1:$FA$2</c:f>
              <c:strCache>
                <c:ptCount val="1"/>
                <c:pt idx="0">
                  <c:v>Miniature Pinscher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Breeds'!$FA$3:$FA$14</c:f>
              <c:numCache>
                <c:formatCode>General</c:formatCode>
                <c:ptCount val="1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C007-4B03-B574-80B1960C71B8}"/>
            </c:ext>
          </c:extLst>
        </c:ser>
        <c:ser>
          <c:idx val="156"/>
          <c:order val="156"/>
          <c:tx>
            <c:strRef>
              <c:f>'Pivot Dog Breeds'!$FB$1:$FB$2</c:f>
              <c:strCache>
                <c:ptCount val="1"/>
                <c:pt idx="0">
                  <c:v>Miniature Poodle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Breeds'!$FB$3:$FB$14</c:f>
              <c:numCache>
                <c:formatCode>General</c:formatCode>
                <c:ptCount val="11"/>
                <c:pt idx="0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C007-4B03-B574-80B1960C71B8}"/>
            </c:ext>
          </c:extLst>
        </c:ser>
        <c:ser>
          <c:idx val="157"/>
          <c:order val="157"/>
          <c:tx>
            <c:strRef>
              <c:f>'Pivot Dog Breeds'!$FC$1:$FC$2</c:f>
              <c:strCache>
                <c:ptCount val="1"/>
                <c:pt idx="0">
                  <c:v>Miniature Schnauzer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Breeds'!$FC$3:$FC$14</c:f>
              <c:numCache>
                <c:formatCode>General</c:formatCode>
                <c:ptCount val="11"/>
                <c:pt idx="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C007-4B03-B574-80B1960C71B8}"/>
            </c:ext>
          </c:extLst>
        </c:ser>
        <c:ser>
          <c:idx val="158"/>
          <c:order val="158"/>
          <c:tx>
            <c:strRef>
              <c:f>'Pivot Dog Breeds'!$FD$1:$FD$2</c:f>
              <c:strCache>
                <c:ptCount val="1"/>
                <c:pt idx="0">
                  <c:v>Mountain Cur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Breeds'!$FD$3:$FD$14</c:f>
              <c:numCache>
                <c:formatCode>General</c:formatCode>
                <c:ptCount val="11"/>
                <c:pt idx="6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C007-4B03-B574-80B1960C71B8}"/>
            </c:ext>
          </c:extLst>
        </c:ser>
        <c:ser>
          <c:idx val="159"/>
          <c:order val="159"/>
          <c:tx>
            <c:strRef>
              <c:f>'Pivot Dog Breeds'!$FE$1:$FE$2</c:f>
              <c:strCache>
                <c:ptCount val="1"/>
                <c:pt idx="0">
                  <c:v>Mountain Dog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Breeds'!$FE$3:$FE$14</c:f>
              <c:numCache>
                <c:formatCode>General</c:formatCode>
                <c:ptCount val="11"/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C007-4B03-B574-80B1960C71B8}"/>
            </c:ext>
          </c:extLst>
        </c:ser>
        <c:ser>
          <c:idx val="160"/>
          <c:order val="160"/>
          <c:tx>
            <c:strRef>
              <c:f>'Pivot Dog Breeds'!$FF$1:$FF$2</c:f>
              <c:strCache>
                <c:ptCount val="1"/>
                <c:pt idx="0">
                  <c:v>Munsterlander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Breeds'!$FF$3:$FF$14</c:f>
              <c:numCache>
                <c:formatCode>General</c:formatCode>
                <c:ptCount val="11"/>
                <c:pt idx="2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C007-4B03-B574-80B1960C71B8}"/>
            </c:ext>
          </c:extLst>
        </c:ser>
        <c:ser>
          <c:idx val="161"/>
          <c:order val="161"/>
          <c:tx>
            <c:strRef>
              <c:f>'Pivot Dog Breeds'!$FG$1:$FG$2</c:f>
              <c:strCache>
                <c:ptCount val="1"/>
                <c:pt idx="0">
                  <c:v>Neapolitan Mastiff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Breeds'!$FG$3:$FG$14</c:f>
              <c:numCache>
                <c:formatCode>General</c:formatCode>
                <c:ptCount val="11"/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C007-4B03-B574-80B1960C71B8}"/>
            </c:ext>
          </c:extLst>
        </c:ser>
        <c:ser>
          <c:idx val="162"/>
          <c:order val="162"/>
          <c:tx>
            <c:strRef>
              <c:f>'Pivot Dog Breeds'!$FH$1:$FH$2</c:f>
              <c:strCache>
                <c:ptCount val="1"/>
                <c:pt idx="0">
                  <c:v>New Guinea Singing Dog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Breeds'!$FH$3:$FH$14</c:f>
              <c:numCache>
                <c:formatCode>General</c:formatCode>
                <c:ptCount val="11"/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C007-4B03-B574-80B1960C71B8}"/>
            </c:ext>
          </c:extLst>
        </c:ser>
        <c:ser>
          <c:idx val="163"/>
          <c:order val="163"/>
          <c:tx>
            <c:strRef>
              <c:f>'Pivot Dog Breeds'!$FI$1:$FI$2</c:f>
              <c:strCache>
                <c:ptCount val="1"/>
                <c:pt idx="0">
                  <c:v>Newfoundland Dog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Breeds'!$FI$3:$FI$14</c:f>
              <c:numCache>
                <c:formatCode>General</c:formatCode>
                <c:ptCount val="11"/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C007-4B03-B574-80B1960C71B8}"/>
            </c:ext>
          </c:extLst>
        </c:ser>
        <c:ser>
          <c:idx val="164"/>
          <c:order val="164"/>
          <c:tx>
            <c:strRef>
              <c:f>'Pivot Dog Breeds'!$FJ$1:$FJ$2</c:f>
              <c:strCache>
                <c:ptCount val="1"/>
                <c:pt idx="0">
                  <c:v>Norfolk Terrier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Breeds'!$FJ$3:$FJ$14</c:f>
              <c:numCache>
                <c:formatCode>General</c:formatCode>
                <c:ptCount val="11"/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C007-4B03-B574-80B1960C71B8}"/>
            </c:ext>
          </c:extLst>
        </c:ser>
        <c:ser>
          <c:idx val="165"/>
          <c:order val="165"/>
          <c:tx>
            <c:strRef>
              <c:f>'Pivot Dog Breeds'!$FK$1:$FK$2</c:f>
              <c:strCache>
                <c:ptCount val="1"/>
                <c:pt idx="0">
                  <c:v>Norwegian Buhund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Breeds'!$FK$3:$FK$14</c:f>
              <c:numCache>
                <c:formatCode>General</c:formatCode>
                <c:ptCount val="11"/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C007-4B03-B574-80B1960C71B8}"/>
            </c:ext>
          </c:extLst>
        </c:ser>
        <c:ser>
          <c:idx val="166"/>
          <c:order val="166"/>
          <c:tx>
            <c:strRef>
              <c:f>'Pivot Dog Breeds'!$FL$1:$FL$2</c:f>
              <c:strCache>
                <c:ptCount val="1"/>
                <c:pt idx="0">
                  <c:v>Norwegian Elkhound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Breeds'!$FL$3:$FL$14</c:f>
              <c:numCache>
                <c:formatCode>General</c:formatCode>
                <c:ptCount val="11"/>
                <c:pt idx="5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C007-4B03-B574-80B1960C71B8}"/>
            </c:ext>
          </c:extLst>
        </c:ser>
        <c:ser>
          <c:idx val="167"/>
          <c:order val="167"/>
          <c:tx>
            <c:strRef>
              <c:f>'Pivot Dog Breeds'!$FM$1:$FM$2</c:f>
              <c:strCache>
                <c:ptCount val="1"/>
                <c:pt idx="0">
                  <c:v>Norwegian Lundehund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Breeds'!$FM$3:$FM$14</c:f>
              <c:numCache>
                <c:formatCode>General</c:formatCode>
                <c:ptCount val="11"/>
                <c:pt idx="5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C007-4B03-B574-80B1960C71B8}"/>
            </c:ext>
          </c:extLst>
        </c:ser>
        <c:ser>
          <c:idx val="168"/>
          <c:order val="168"/>
          <c:tx>
            <c:strRef>
              <c:f>'Pivot Dog Breeds'!$FN$1:$FN$2</c:f>
              <c:strCache>
                <c:ptCount val="1"/>
                <c:pt idx="0">
                  <c:v>Norwich Terrier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Breeds'!$FN$3:$FN$14</c:f>
              <c:numCache>
                <c:formatCode>General</c:formatCode>
                <c:ptCount val="11"/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C007-4B03-B574-80B1960C71B8}"/>
            </c:ext>
          </c:extLst>
        </c:ser>
        <c:ser>
          <c:idx val="169"/>
          <c:order val="169"/>
          <c:tx>
            <c:strRef>
              <c:f>'Pivot Dog Breeds'!$FO$1:$FO$2</c:f>
              <c:strCache>
                <c:ptCount val="1"/>
                <c:pt idx="0">
                  <c:v>Nova Scotia Duck-Tolling Retriever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Breeds'!$FO$3:$FO$14</c:f>
              <c:numCache>
                <c:formatCode>General</c:formatCode>
                <c:ptCount val="11"/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C007-4B03-B574-80B1960C71B8}"/>
            </c:ext>
          </c:extLst>
        </c:ser>
        <c:ser>
          <c:idx val="170"/>
          <c:order val="170"/>
          <c:tx>
            <c:strRef>
              <c:f>'Pivot Dog Breeds'!$FP$1:$FP$2</c:f>
              <c:strCache>
                <c:ptCount val="1"/>
                <c:pt idx="0">
                  <c:v>Old English Sheepdog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Breeds'!$FP$3:$FP$14</c:f>
              <c:numCache>
                <c:formatCode>General</c:formatCode>
                <c:ptCount val="11"/>
                <c:pt idx="4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C007-4B03-B574-80B1960C71B8}"/>
            </c:ext>
          </c:extLst>
        </c:ser>
        <c:ser>
          <c:idx val="171"/>
          <c:order val="171"/>
          <c:tx>
            <c:strRef>
              <c:f>'Pivot Dog Breeds'!$FQ$1:$FQ$2</c:f>
              <c:strCache>
                <c:ptCount val="1"/>
                <c:pt idx="0">
                  <c:v>Otterhound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Breeds'!$FQ$3:$FQ$14</c:f>
              <c:numCache>
                <c:formatCode>General</c:formatCode>
                <c:ptCount val="11"/>
                <c:pt idx="6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C007-4B03-B574-80B1960C71B8}"/>
            </c:ext>
          </c:extLst>
        </c:ser>
        <c:ser>
          <c:idx val="172"/>
          <c:order val="172"/>
          <c:tx>
            <c:strRef>
              <c:f>'Pivot Dog Breeds'!$FR$1:$FR$2</c:f>
              <c:strCache>
                <c:ptCount val="1"/>
                <c:pt idx="0">
                  <c:v>Papillon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Breeds'!$FR$3:$FR$14</c:f>
              <c:numCache>
                <c:formatCode>General</c:formatCode>
                <c:ptCount val="1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C007-4B03-B574-80B1960C71B8}"/>
            </c:ext>
          </c:extLst>
        </c:ser>
        <c:ser>
          <c:idx val="173"/>
          <c:order val="173"/>
          <c:tx>
            <c:strRef>
              <c:f>'Pivot Dog Breeds'!$FS$1:$FS$2</c:f>
              <c:strCache>
                <c:ptCount val="1"/>
                <c:pt idx="0">
                  <c:v>Patterdale Terrier (Fell Terrier)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Breeds'!$FS$3:$FS$14</c:f>
              <c:numCache>
                <c:formatCode>General</c:formatCode>
                <c:ptCount val="11"/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C007-4B03-B574-80B1960C71B8}"/>
            </c:ext>
          </c:extLst>
        </c:ser>
        <c:ser>
          <c:idx val="174"/>
          <c:order val="174"/>
          <c:tx>
            <c:strRef>
              <c:f>'Pivot Dog Breeds'!$FT$1:$FT$2</c:f>
              <c:strCache>
                <c:ptCount val="1"/>
                <c:pt idx="0">
                  <c:v>Pekingese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Breeds'!$FT$3:$FT$14</c:f>
              <c:numCache>
                <c:formatCode>General</c:formatCode>
                <c:ptCount val="1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C007-4B03-B574-80B1960C71B8}"/>
            </c:ext>
          </c:extLst>
        </c:ser>
        <c:ser>
          <c:idx val="175"/>
          <c:order val="175"/>
          <c:tx>
            <c:strRef>
              <c:f>'Pivot Dog Breeds'!$FU$1:$FU$2</c:f>
              <c:strCache>
                <c:ptCount val="1"/>
                <c:pt idx="0">
                  <c:v>Pembroke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Breeds'!$FU$3:$FU$14</c:f>
              <c:numCache>
                <c:formatCode>General</c:formatCode>
                <c:ptCount val="11"/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C007-4B03-B574-80B1960C71B8}"/>
            </c:ext>
          </c:extLst>
        </c:ser>
        <c:ser>
          <c:idx val="176"/>
          <c:order val="176"/>
          <c:tx>
            <c:strRef>
              <c:f>'Pivot Dog Breeds'!$FV$1:$FV$2</c:f>
              <c:strCache>
                <c:ptCount val="1"/>
                <c:pt idx="0">
                  <c:v>Peruvian Inca Orchid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Breeds'!$FV$3:$FV$14</c:f>
              <c:numCache>
                <c:formatCode>General</c:formatCode>
                <c:ptCount val="11"/>
                <c:pt idx="7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C007-4B03-B574-80B1960C71B8}"/>
            </c:ext>
          </c:extLst>
        </c:ser>
        <c:ser>
          <c:idx val="177"/>
          <c:order val="177"/>
          <c:tx>
            <c:strRef>
              <c:f>'Pivot Dog Breeds'!$FW$1:$FW$2</c:f>
              <c:strCache>
                <c:ptCount val="1"/>
                <c:pt idx="0">
                  <c:v>Petit Basset Griffon Vendeen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Breeds'!$FW$3:$FW$14</c:f>
              <c:numCache>
                <c:formatCode>General</c:formatCode>
                <c:ptCount val="11"/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C007-4B03-B574-80B1960C71B8}"/>
            </c:ext>
          </c:extLst>
        </c:ser>
        <c:ser>
          <c:idx val="178"/>
          <c:order val="178"/>
          <c:tx>
            <c:strRef>
              <c:f>'Pivot Dog Breeds'!$FX$1:$FX$2</c:f>
              <c:strCache>
                <c:ptCount val="1"/>
                <c:pt idx="0">
                  <c:v>Pharaoh Hound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Breeds'!$FX$3:$FX$14</c:f>
              <c:numCache>
                <c:formatCode>General</c:formatCode>
                <c:ptCount val="11"/>
                <c:pt idx="7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C007-4B03-B574-80B1960C71B8}"/>
            </c:ext>
          </c:extLst>
        </c:ser>
        <c:ser>
          <c:idx val="179"/>
          <c:order val="179"/>
          <c:tx>
            <c:strRef>
              <c:f>'Pivot Dog Breeds'!$FY$1:$FY$2</c:f>
              <c:strCache>
                <c:ptCount val="1"/>
                <c:pt idx="0">
                  <c:v>Pit Bull Terrier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Breeds'!$FY$3:$FY$14</c:f>
              <c:numCache>
                <c:formatCode>General</c:formatCode>
                <c:ptCount val="11"/>
                <c:pt idx="9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C007-4B03-B574-80B1960C71B8}"/>
            </c:ext>
          </c:extLst>
        </c:ser>
        <c:ser>
          <c:idx val="180"/>
          <c:order val="180"/>
          <c:tx>
            <c:strRef>
              <c:f>'Pivot Dog Breeds'!$FZ$1:$FZ$2</c:f>
              <c:strCache>
                <c:ptCount val="1"/>
                <c:pt idx="0">
                  <c:v>Plott Hound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Breeds'!$FZ$3:$FZ$14</c:f>
              <c:numCache>
                <c:formatCode>General</c:formatCode>
                <c:ptCount val="11"/>
                <c:pt idx="6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C007-4B03-B574-80B1960C71B8}"/>
            </c:ext>
          </c:extLst>
        </c:ser>
        <c:ser>
          <c:idx val="181"/>
          <c:order val="181"/>
          <c:tx>
            <c:strRef>
              <c:f>'Pivot Dog Breeds'!$GA$1:$GA$2</c:f>
              <c:strCache>
                <c:ptCount val="1"/>
                <c:pt idx="0">
                  <c:v>Podengo Portugueso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Breeds'!$GA$3:$GA$14</c:f>
              <c:numCache>
                <c:formatCode>General</c:formatCode>
                <c:ptCount val="11"/>
                <c:pt idx="7">
                  <c:v>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C007-4B03-B574-80B1960C71B8}"/>
            </c:ext>
          </c:extLst>
        </c:ser>
        <c:ser>
          <c:idx val="182"/>
          <c:order val="182"/>
          <c:tx>
            <c:strRef>
              <c:f>'Pivot Dog Breeds'!$GB$1:$GB$2</c:f>
              <c:strCache>
                <c:ptCount val="1"/>
                <c:pt idx="0">
                  <c:v>Pointer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Breeds'!$GB$3:$GB$14</c:f>
              <c:numCache>
                <c:formatCode>General</c:formatCode>
                <c:ptCount val="11"/>
                <c:pt idx="2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C007-4B03-B574-80B1960C71B8}"/>
            </c:ext>
          </c:extLst>
        </c:ser>
        <c:ser>
          <c:idx val="183"/>
          <c:order val="183"/>
          <c:tx>
            <c:strRef>
              <c:f>'Pivot Dog Breeds'!$GC$1:$GC$2</c:f>
              <c:strCache>
                <c:ptCount val="1"/>
                <c:pt idx="0">
                  <c:v>Polish Lowland Sheepdog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Breeds'!$GC$3:$GC$14</c:f>
              <c:numCache>
                <c:formatCode>General</c:formatCode>
                <c:ptCount val="11"/>
                <c:pt idx="4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C007-4B03-B574-80B1960C71B8}"/>
            </c:ext>
          </c:extLst>
        </c:ser>
        <c:ser>
          <c:idx val="184"/>
          <c:order val="184"/>
          <c:tx>
            <c:strRef>
              <c:f>'Pivot Dog Breeds'!$GD$1:$GD$2</c:f>
              <c:strCache>
                <c:ptCount val="1"/>
                <c:pt idx="0">
                  <c:v>Pomeranian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Breeds'!$GD$3:$GD$14</c:f>
              <c:numCache>
                <c:formatCode>General</c:formatCode>
                <c:ptCount val="1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C007-4B03-B574-80B1960C71B8}"/>
            </c:ext>
          </c:extLst>
        </c:ser>
        <c:ser>
          <c:idx val="185"/>
          <c:order val="185"/>
          <c:tx>
            <c:strRef>
              <c:f>'Pivot Dog Breeds'!$GE$1:$GE$2</c:f>
              <c:strCache>
                <c:ptCount val="1"/>
                <c:pt idx="0">
                  <c:v>Poodle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Breeds'!$GE$3:$GE$14</c:f>
              <c:numCache>
                <c:formatCode>General</c:formatCode>
                <c:ptCount val="11"/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C007-4B03-B574-80B1960C71B8}"/>
            </c:ext>
          </c:extLst>
        </c:ser>
        <c:ser>
          <c:idx val="186"/>
          <c:order val="186"/>
          <c:tx>
            <c:strRef>
              <c:f>'Pivot Dog Breeds'!$GF$1:$GF$2</c:f>
              <c:strCache>
                <c:ptCount val="1"/>
                <c:pt idx="0">
                  <c:v>Portuguese Water Dog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Breeds'!$GF$3:$GF$14</c:f>
              <c:numCache>
                <c:formatCode>General</c:formatCode>
                <c:ptCount val="11"/>
                <c:pt idx="2">
                  <c:v>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C007-4B03-B574-80B1960C71B8}"/>
            </c:ext>
          </c:extLst>
        </c:ser>
        <c:ser>
          <c:idx val="187"/>
          <c:order val="187"/>
          <c:tx>
            <c:strRef>
              <c:f>'Pivot Dog Breeds'!$GG$1:$GG$2</c:f>
              <c:strCache>
                <c:ptCount val="1"/>
                <c:pt idx="0">
                  <c:v>Presa Canario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Breeds'!$GG$3:$GG$14</c:f>
              <c:numCache>
                <c:formatCode>General</c:formatCode>
                <c:ptCount val="11"/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C007-4B03-B574-80B1960C71B8}"/>
            </c:ext>
          </c:extLst>
        </c:ser>
        <c:ser>
          <c:idx val="188"/>
          <c:order val="188"/>
          <c:tx>
            <c:strRef>
              <c:f>'Pivot Dog Breeds'!$GH$1:$GH$2</c:f>
              <c:strCache>
                <c:ptCount val="1"/>
                <c:pt idx="0">
                  <c:v>Pug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Breeds'!$GH$3:$GH$14</c:f>
              <c:numCache>
                <c:formatCode>General</c:formatCode>
                <c:ptCount val="1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C007-4B03-B574-80B1960C71B8}"/>
            </c:ext>
          </c:extLst>
        </c:ser>
        <c:ser>
          <c:idx val="189"/>
          <c:order val="189"/>
          <c:tx>
            <c:strRef>
              <c:f>'Pivot Dog Breeds'!$GI$1:$GI$2</c:f>
              <c:strCache>
                <c:ptCount val="1"/>
                <c:pt idx="0">
                  <c:v>Puli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Breeds'!$GI$3:$GI$14</c:f>
              <c:numCache>
                <c:formatCode>General</c:formatCode>
                <c:ptCount val="11"/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C007-4B03-B574-80B1960C71B8}"/>
            </c:ext>
          </c:extLst>
        </c:ser>
        <c:ser>
          <c:idx val="190"/>
          <c:order val="190"/>
          <c:tx>
            <c:strRef>
              <c:f>'Pivot Dog Breeds'!$GJ$1:$GJ$2</c:f>
              <c:strCache>
                <c:ptCount val="1"/>
                <c:pt idx="0">
                  <c:v>Pumi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Breeds'!$GJ$3:$GJ$14</c:f>
              <c:numCache>
                <c:formatCode>General</c:formatCode>
                <c:ptCount val="11"/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C007-4B03-B574-80B1960C71B8}"/>
            </c:ext>
          </c:extLst>
        </c:ser>
        <c:ser>
          <c:idx val="191"/>
          <c:order val="191"/>
          <c:tx>
            <c:strRef>
              <c:f>'Pivot Dog Breeds'!$GK$1:$GK$2</c:f>
              <c:strCache>
                <c:ptCount val="1"/>
                <c:pt idx="0">
                  <c:v>Rat Terrier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Breeds'!$GK$3:$GK$14</c:f>
              <c:numCache>
                <c:formatCode>General</c:formatCode>
                <c:ptCount val="11"/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C007-4B03-B574-80B1960C71B8}"/>
            </c:ext>
          </c:extLst>
        </c:ser>
        <c:ser>
          <c:idx val="192"/>
          <c:order val="192"/>
          <c:tx>
            <c:strRef>
              <c:f>'Pivot Dog Breeds'!$GL$1:$GL$2</c:f>
              <c:strCache>
                <c:ptCount val="1"/>
                <c:pt idx="0">
                  <c:v>Redbone Coonhound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Breeds'!$GL$3:$GL$14</c:f>
              <c:numCache>
                <c:formatCode>General</c:formatCode>
                <c:ptCount val="11"/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C007-4B03-B574-80B1960C71B8}"/>
            </c:ext>
          </c:extLst>
        </c:ser>
        <c:ser>
          <c:idx val="193"/>
          <c:order val="193"/>
          <c:tx>
            <c:strRef>
              <c:f>'Pivot Dog Breeds'!$GM$1:$GM$2</c:f>
              <c:strCache>
                <c:ptCount val="1"/>
                <c:pt idx="0">
                  <c:v>Retriever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Breeds'!$GM$3:$GM$14</c:f>
              <c:numCache>
                <c:formatCode>General</c:formatCode>
                <c:ptCount val="11"/>
                <c:pt idx="2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C007-4B03-B574-80B1960C71B8}"/>
            </c:ext>
          </c:extLst>
        </c:ser>
        <c:ser>
          <c:idx val="194"/>
          <c:order val="194"/>
          <c:tx>
            <c:strRef>
              <c:f>'Pivot Dog Breeds'!$GN$1:$GN$2</c:f>
              <c:strCache>
                <c:ptCount val="1"/>
                <c:pt idx="0">
                  <c:v>Rhodesian Ridgeback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Breeds'!$GN$3:$GN$14</c:f>
              <c:numCache>
                <c:formatCode>General</c:formatCode>
                <c:ptCount val="11"/>
                <c:pt idx="7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C007-4B03-B574-80B1960C71B8}"/>
            </c:ext>
          </c:extLst>
        </c:ser>
        <c:ser>
          <c:idx val="195"/>
          <c:order val="195"/>
          <c:tx>
            <c:strRef>
              <c:f>'Pivot Dog Breeds'!$GO$1:$GO$2</c:f>
              <c:strCache>
                <c:ptCount val="1"/>
                <c:pt idx="0">
                  <c:v>Rottweiler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Breeds'!$GO$3:$GO$14</c:f>
              <c:numCache>
                <c:formatCode>General</c:formatCode>
                <c:ptCount val="11"/>
                <c:pt idx="1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C007-4B03-B574-80B1960C71B8}"/>
            </c:ext>
          </c:extLst>
        </c:ser>
        <c:ser>
          <c:idx val="196"/>
          <c:order val="196"/>
          <c:tx>
            <c:strRef>
              <c:f>'Pivot Dog Breeds'!$GP$1:$GP$2</c:f>
              <c:strCache>
                <c:ptCount val="1"/>
                <c:pt idx="0">
                  <c:v>Saint Bernard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Breeds'!$GP$3:$GP$14</c:f>
              <c:numCache>
                <c:formatCode>General</c:formatCode>
                <c:ptCount val="11"/>
                <c:pt idx="1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C007-4B03-B574-80B1960C71B8}"/>
            </c:ext>
          </c:extLst>
        </c:ser>
        <c:ser>
          <c:idx val="197"/>
          <c:order val="197"/>
          <c:tx>
            <c:strRef>
              <c:f>'Pivot Dog Breeds'!$GQ$1:$GQ$2</c:f>
              <c:strCache>
                <c:ptCount val="1"/>
                <c:pt idx="0">
                  <c:v>Saluki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Breeds'!$GQ$3:$GQ$14</c:f>
              <c:numCache>
                <c:formatCode>General</c:formatCode>
                <c:ptCount val="11"/>
                <c:pt idx="7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5-C007-4B03-B574-80B1960C71B8}"/>
            </c:ext>
          </c:extLst>
        </c:ser>
        <c:ser>
          <c:idx val="198"/>
          <c:order val="198"/>
          <c:tx>
            <c:strRef>
              <c:f>'Pivot Dog Breeds'!$GR$1:$GR$2</c:f>
              <c:strCache>
                <c:ptCount val="1"/>
                <c:pt idx="0">
                  <c:v>Samoyed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Breeds'!$GR$3:$GR$14</c:f>
              <c:numCache>
                <c:formatCode>General</c:formatCode>
                <c:ptCount val="11"/>
                <c:pt idx="5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6-C007-4B03-B574-80B1960C71B8}"/>
            </c:ext>
          </c:extLst>
        </c:ser>
        <c:ser>
          <c:idx val="199"/>
          <c:order val="199"/>
          <c:tx>
            <c:strRef>
              <c:f>'Pivot Dog Breeds'!$GS$1:$GS$2</c:f>
              <c:strCache>
                <c:ptCount val="1"/>
                <c:pt idx="0">
                  <c:v>Sarplaninac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Breeds'!$GS$3:$GS$14</c:f>
              <c:numCache>
                <c:formatCode>General</c:formatCode>
                <c:ptCount val="11"/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7-C007-4B03-B574-80B1960C71B8}"/>
            </c:ext>
          </c:extLst>
        </c:ser>
        <c:ser>
          <c:idx val="200"/>
          <c:order val="200"/>
          <c:tx>
            <c:strRef>
              <c:f>'Pivot Dog Breeds'!$GT$1:$GT$2</c:f>
              <c:strCache>
                <c:ptCount val="1"/>
                <c:pt idx="0">
                  <c:v>Schipperke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Breeds'!$GT$3:$GT$14</c:f>
              <c:numCache>
                <c:formatCode>General</c:formatCode>
                <c:ptCount val="1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8-C007-4B03-B574-80B1960C71B8}"/>
            </c:ext>
          </c:extLst>
        </c:ser>
        <c:ser>
          <c:idx val="201"/>
          <c:order val="201"/>
          <c:tx>
            <c:strRef>
              <c:f>'Pivot Dog Breeds'!$GU$1:$GU$2</c:f>
              <c:strCache>
                <c:ptCount val="1"/>
                <c:pt idx="0">
                  <c:v>Schnauzer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Breeds'!$GU$3:$GU$14</c:f>
              <c:numCache>
                <c:formatCode>General</c:formatCode>
                <c:ptCount val="11"/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9-C007-4B03-B574-80B1960C71B8}"/>
            </c:ext>
          </c:extLst>
        </c:ser>
        <c:ser>
          <c:idx val="202"/>
          <c:order val="202"/>
          <c:tx>
            <c:strRef>
              <c:f>'Pivot Dog Breeds'!$GV$1:$GV$2</c:f>
              <c:strCache>
                <c:ptCount val="1"/>
                <c:pt idx="0">
                  <c:v>Scottish Deerhound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Breeds'!$GV$3:$GV$14</c:f>
              <c:numCache>
                <c:formatCode>General</c:formatCode>
                <c:ptCount val="11"/>
                <c:pt idx="7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A-C007-4B03-B574-80B1960C71B8}"/>
            </c:ext>
          </c:extLst>
        </c:ser>
        <c:ser>
          <c:idx val="203"/>
          <c:order val="203"/>
          <c:tx>
            <c:strRef>
              <c:f>'Pivot Dog Breeds'!$GW$1:$GW$2</c:f>
              <c:strCache>
                <c:ptCount val="1"/>
                <c:pt idx="0">
                  <c:v>Scottish Terrier Scottie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Breeds'!$GW$3:$GW$14</c:f>
              <c:numCache>
                <c:formatCode>General</c:formatCode>
                <c:ptCount val="11"/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B-C007-4B03-B574-80B1960C71B8}"/>
            </c:ext>
          </c:extLst>
        </c:ser>
        <c:ser>
          <c:idx val="204"/>
          <c:order val="204"/>
          <c:tx>
            <c:strRef>
              <c:f>'Pivot Dog Breeds'!$GX$1:$GX$2</c:f>
              <c:strCache>
                <c:ptCount val="1"/>
                <c:pt idx="0">
                  <c:v>Sealyham Terrier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Breeds'!$GX$3:$GX$14</c:f>
              <c:numCache>
                <c:formatCode>General</c:formatCode>
                <c:ptCount val="11"/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C-C007-4B03-B574-80B1960C71B8}"/>
            </c:ext>
          </c:extLst>
        </c:ser>
        <c:ser>
          <c:idx val="205"/>
          <c:order val="205"/>
          <c:tx>
            <c:strRef>
              <c:f>'Pivot Dog Breeds'!$GY$1:$GY$2</c:f>
              <c:strCache>
                <c:ptCount val="1"/>
                <c:pt idx="0">
                  <c:v>Setter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Breeds'!$GY$3:$GY$14</c:f>
              <c:numCache>
                <c:formatCode>General</c:formatCode>
                <c:ptCount val="11"/>
                <c:pt idx="2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D-C007-4B03-B574-80B1960C71B8}"/>
            </c:ext>
          </c:extLst>
        </c:ser>
        <c:ser>
          <c:idx val="206"/>
          <c:order val="206"/>
          <c:tx>
            <c:strRef>
              <c:f>'Pivot Dog Breeds'!$GZ$1:$GZ$2</c:f>
              <c:strCache>
                <c:ptCount val="1"/>
                <c:pt idx="0">
                  <c:v>Shar Pei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Breeds'!$GZ$3:$GZ$14</c:f>
              <c:numCache>
                <c:formatCode>General</c:formatCode>
                <c:ptCount val="11"/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E-C007-4B03-B574-80B1960C71B8}"/>
            </c:ext>
          </c:extLst>
        </c:ser>
        <c:ser>
          <c:idx val="207"/>
          <c:order val="207"/>
          <c:tx>
            <c:strRef>
              <c:f>'Pivot Dog Breeds'!$HA$1:$HA$2</c:f>
              <c:strCache>
                <c:ptCount val="1"/>
                <c:pt idx="0">
                  <c:v>Sheep Dog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Breeds'!$HA$3:$HA$14</c:f>
              <c:numCache>
                <c:formatCode>General</c:formatCode>
                <c:ptCount val="11"/>
                <c:pt idx="4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F-C007-4B03-B574-80B1960C71B8}"/>
            </c:ext>
          </c:extLst>
        </c:ser>
        <c:ser>
          <c:idx val="208"/>
          <c:order val="208"/>
          <c:tx>
            <c:strRef>
              <c:f>'Pivot Dog Breeds'!$HB$1:$HB$2</c:f>
              <c:strCache>
                <c:ptCount val="1"/>
                <c:pt idx="0">
                  <c:v>Shepherd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Breeds'!$HB$3:$HB$14</c:f>
              <c:numCache>
                <c:formatCode>General</c:formatCode>
                <c:ptCount val="11"/>
                <c:pt idx="4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0-C007-4B03-B574-80B1960C71B8}"/>
            </c:ext>
          </c:extLst>
        </c:ser>
        <c:ser>
          <c:idx val="209"/>
          <c:order val="209"/>
          <c:tx>
            <c:strRef>
              <c:f>'Pivot Dog Breeds'!$HC$1:$HC$2</c:f>
              <c:strCache>
                <c:ptCount val="1"/>
                <c:pt idx="0">
                  <c:v>Shetland Sheepdog Sheltie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Breeds'!$HC$3:$HC$14</c:f>
              <c:numCache>
                <c:formatCode>General</c:formatCode>
                <c:ptCount val="11"/>
                <c:pt idx="4">
                  <c:v>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1-C007-4B03-B574-80B1960C71B8}"/>
            </c:ext>
          </c:extLst>
        </c:ser>
        <c:ser>
          <c:idx val="210"/>
          <c:order val="210"/>
          <c:tx>
            <c:strRef>
              <c:f>'Pivot Dog Breeds'!$HD$1:$HD$2</c:f>
              <c:strCache>
                <c:ptCount val="1"/>
                <c:pt idx="0">
                  <c:v>Shiba Inu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Breeds'!$HD$3:$HD$14</c:f>
              <c:numCache>
                <c:formatCode>General</c:formatCode>
                <c:ptCount val="11"/>
                <c:pt idx="0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2-C007-4B03-B574-80B1960C71B8}"/>
            </c:ext>
          </c:extLst>
        </c:ser>
        <c:ser>
          <c:idx val="211"/>
          <c:order val="211"/>
          <c:tx>
            <c:strRef>
              <c:f>'Pivot Dog Breeds'!$HE$1:$HE$2</c:f>
              <c:strCache>
                <c:ptCount val="1"/>
                <c:pt idx="0">
                  <c:v>Shih Tzu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Breeds'!$HE$3:$HE$14</c:f>
              <c:numCache>
                <c:formatCode>General</c:formatCode>
                <c:ptCount val="11"/>
                <c:pt idx="0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3-C007-4B03-B574-80B1960C71B8}"/>
            </c:ext>
          </c:extLst>
        </c:ser>
        <c:ser>
          <c:idx val="212"/>
          <c:order val="212"/>
          <c:tx>
            <c:strRef>
              <c:f>'Pivot Dog Breeds'!$HF$1:$HF$2</c:f>
              <c:strCache>
                <c:ptCount val="1"/>
                <c:pt idx="0">
                  <c:v>Siberian Husky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Breeds'!$HF$3:$HF$14</c:f>
              <c:numCache>
                <c:formatCode>General</c:formatCode>
                <c:ptCount val="11"/>
                <c:pt idx="5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4-C007-4B03-B574-80B1960C71B8}"/>
            </c:ext>
          </c:extLst>
        </c:ser>
        <c:ser>
          <c:idx val="213"/>
          <c:order val="213"/>
          <c:tx>
            <c:strRef>
              <c:f>'Pivot Dog Breeds'!$HG$1:$HG$2</c:f>
              <c:strCache>
                <c:ptCount val="1"/>
                <c:pt idx="0">
                  <c:v>Silky Terrier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Breeds'!$HG$3:$HG$14</c:f>
              <c:numCache>
                <c:formatCode>General</c:formatCode>
                <c:ptCount val="11"/>
                <c:pt idx="9">
                  <c:v>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5-C007-4B03-B574-80B1960C71B8}"/>
            </c:ext>
          </c:extLst>
        </c:ser>
        <c:ser>
          <c:idx val="214"/>
          <c:order val="214"/>
          <c:tx>
            <c:strRef>
              <c:f>'Pivot Dog Breeds'!$HH$1:$HH$2</c:f>
              <c:strCache>
                <c:ptCount val="1"/>
                <c:pt idx="0">
                  <c:v>Skye Terrier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Breeds'!$HH$3:$HH$14</c:f>
              <c:numCache>
                <c:formatCode>General</c:formatCode>
                <c:ptCount val="11"/>
                <c:pt idx="9">
                  <c:v>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6-C007-4B03-B574-80B1960C71B8}"/>
            </c:ext>
          </c:extLst>
        </c:ser>
        <c:ser>
          <c:idx val="215"/>
          <c:order val="215"/>
          <c:tx>
            <c:strRef>
              <c:f>'Pivot Dog Breeds'!$HI$1:$HI$2</c:f>
              <c:strCache>
                <c:ptCount val="1"/>
                <c:pt idx="0">
                  <c:v>Sloughi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Breeds'!$HI$3:$HI$14</c:f>
              <c:numCache>
                <c:formatCode>General</c:formatCode>
                <c:ptCount val="11"/>
                <c:pt idx="7">
                  <c:v>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7-C007-4B03-B574-80B1960C71B8}"/>
            </c:ext>
          </c:extLst>
        </c:ser>
        <c:ser>
          <c:idx val="216"/>
          <c:order val="216"/>
          <c:tx>
            <c:strRef>
              <c:f>'Pivot Dog Breeds'!$HJ$1:$HJ$2</c:f>
              <c:strCache>
                <c:ptCount val="1"/>
                <c:pt idx="0">
                  <c:v>Smooth Fox Terrier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Breeds'!$HJ$3:$HJ$14</c:f>
              <c:numCache>
                <c:formatCode>General</c:formatCode>
                <c:ptCount val="11"/>
                <c:pt idx="9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8-C007-4B03-B574-80B1960C71B8}"/>
            </c:ext>
          </c:extLst>
        </c:ser>
        <c:ser>
          <c:idx val="217"/>
          <c:order val="217"/>
          <c:tx>
            <c:strRef>
              <c:f>'Pivot Dog Breeds'!$HK$1:$HK$2</c:f>
              <c:strCache>
                <c:ptCount val="1"/>
                <c:pt idx="0">
                  <c:v>South Russian Ovtcharka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Breeds'!$HK$3:$HK$14</c:f>
              <c:numCache>
                <c:formatCode>General</c:formatCode>
                <c:ptCount val="11"/>
                <c:pt idx="4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9-C007-4B03-B574-80B1960C71B8}"/>
            </c:ext>
          </c:extLst>
        </c:ser>
        <c:ser>
          <c:idx val="218"/>
          <c:order val="218"/>
          <c:tx>
            <c:strRef>
              <c:f>'Pivot Dog Breeds'!$HL$1:$HL$2</c:f>
              <c:strCache>
                <c:ptCount val="1"/>
                <c:pt idx="0">
                  <c:v>Spaniel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Breeds'!$HL$3:$HL$14</c:f>
              <c:numCache>
                <c:formatCode>General</c:formatCode>
                <c:ptCount val="11"/>
                <c:pt idx="2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A-C007-4B03-B574-80B1960C71B8}"/>
            </c:ext>
          </c:extLst>
        </c:ser>
        <c:ser>
          <c:idx val="219"/>
          <c:order val="219"/>
          <c:tx>
            <c:strRef>
              <c:f>'Pivot Dog Breeds'!$HM$1:$HM$2</c:f>
              <c:strCache>
                <c:ptCount val="1"/>
                <c:pt idx="0">
                  <c:v>Spitz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Breeds'!$HM$3:$HM$14</c:f>
              <c:numCache>
                <c:formatCode>General</c:formatCode>
                <c:ptCount val="11"/>
                <c:pt idx="5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B-C007-4B03-B574-80B1960C71B8}"/>
            </c:ext>
          </c:extLst>
        </c:ser>
        <c:ser>
          <c:idx val="220"/>
          <c:order val="220"/>
          <c:tx>
            <c:strRef>
              <c:f>'Pivot Dog Breeds'!$HN$1:$HN$2</c:f>
              <c:strCache>
                <c:ptCount val="1"/>
                <c:pt idx="0">
                  <c:v>Staffordshire Bull Terrier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Breeds'!$HN$3:$HN$14</c:f>
              <c:numCache>
                <c:formatCode>General</c:formatCode>
                <c:ptCount val="11"/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C-C007-4B03-B574-80B1960C71B8}"/>
            </c:ext>
          </c:extLst>
        </c:ser>
        <c:ser>
          <c:idx val="221"/>
          <c:order val="221"/>
          <c:tx>
            <c:strRef>
              <c:f>'Pivot Dog Breeds'!$HO$1:$HO$2</c:f>
              <c:strCache>
                <c:ptCount val="1"/>
                <c:pt idx="0">
                  <c:v>Standard Poodle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Breeds'!$HO$3:$HO$14</c:f>
              <c:numCache>
                <c:formatCode>General</c:formatCode>
                <c:ptCount val="11"/>
                <c:pt idx="2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D-C007-4B03-B574-80B1960C71B8}"/>
            </c:ext>
          </c:extLst>
        </c:ser>
        <c:ser>
          <c:idx val="222"/>
          <c:order val="222"/>
          <c:tx>
            <c:strRef>
              <c:f>'Pivot Dog Breeds'!$HP$1:$HP$2</c:f>
              <c:strCache>
                <c:ptCount val="1"/>
                <c:pt idx="0">
                  <c:v>Sussex Spaniel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Breeds'!$HP$3:$HP$14</c:f>
              <c:numCache>
                <c:formatCode>General</c:formatCode>
                <c:ptCount val="11"/>
                <c:pt idx="2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E-C007-4B03-B574-80B1960C71B8}"/>
            </c:ext>
          </c:extLst>
        </c:ser>
        <c:ser>
          <c:idx val="223"/>
          <c:order val="223"/>
          <c:tx>
            <c:strRef>
              <c:f>'Pivot Dog Breeds'!$HQ$1:$HQ$2</c:f>
              <c:strCache>
                <c:ptCount val="1"/>
                <c:pt idx="0">
                  <c:v>Swedish Vallhund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Breeds'!$HQ$3:$HQ$14</c:f>
              <c:numCache>
                <c:formatCode>General</c:formatCode>
                <c:ptCount val="11"/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DF-C007-4B03-B574-80B1960C71B8}"/>
            </c:ext>
          </c:extLst>
        </c:ser>
        <c:ser>
          <c:idx val="224"/>
          <c:order val="224"/>
          <c:tx>
            <c:strRef>
              <c:f>'Pivot Dog Breeds'!$HR$1:$HR$2</c:f>
              <c:strCache>
                <c:ptCount val="1"/>
                <c:pt idx="0">
                  <c:v>Terrier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Breeds'!$HR$3:$HR$14</c:f>
              <c:numCache>
                <c:formatCode>General</c:formatCode>
                <c:ptCount val="11"/>
                <c:pt idx="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0-C007-4B03-B574-80B1960C71B8}"/>
            </c:ext>
          </c:extLst>
        </c:ser>
        <c:ser>
          <c:idx val="225"/>
          <c:order val="225"/>
          <c:tx>
            <c:strRef>
              <c:f>'Pivot Dog Breeds'!$HS$1:$HS$2</c:f>
              <c:strCache>
                <c:ptCount val="1"/>
                <c:pt idx="0">
                  <c:v>Thai Ridgeback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Breeds'!$HS$3:$HS$14</c:f>
              <c:numCache>
                <c:formatCode>General</c:formatCode>
                <c:ptCount val="11"/>
                <c:pt idx="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1-C007-4B03-B574-80B1960C71B8}"/>
            </c:ext>
          </c:extLst>
        </c:ser>
        <c:ser>
          <c:idx val="226"/>
          <c:order val="226"/>
          <c:tx>
            <c:strRef>
              <c:f>'Pivot Dog Breeds'!$HT$1:$HT$2</c:f>
              <c:strCache>
                <c:ptCount val="1"/>
                <c:pt idx="0">
                  <c:v>Tibetan Mastiff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Breeds'!$HT$3:$HT$14</c:f>
              <c:numCache>
                <c:formatCode>General</c:formatCode>
                <c:ptCount val="11"/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2-C007-4B03-B574-80B1960C71B8}"/>
            </c:ext>
          </c:extLst>
        </c:ser>
        <c:ser>
          <c:idx val="227"/>
          <c:order val="227"/>
          <c:tx>
            <c:strRef>
              <c:f>'Pivot Dog Breeds'!$HU$1:$HU$2</c:f>
              <c:strCache>
                <c:ptCount val="1"/>
                <c:pt idx="0">
                  <c:v>Tibetan Spaniel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Breeds'!$HU$3:$HU$14</c:f>
              <c:numCache>
                <c:formatCode>General</c:formatCode>
                <c:ptCount val="11"/>
                <c:pt idx="0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3-C007-4B03-B574-80B1960C71B8}"/>
            </c:ext>
          </c:extLst>
        </c:ser>
        <c:ser>
          <c:idx val="228"/>
          <c:order val="228"/>
          <c:tx>
            <c:strRef>
              <c:f>'Pivot Dog Breeds'!$HV$1:$HV$2</c:f>
              <c:strCache>
                <c:ptCount val="1"/>
                <c:pt idx="0">
                  <c:v>Tibetan Terrier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Breeds'!$HV$3:$HV$14</c:f>
              <c:numCache>
                <c:formatCode>General</c:formatCode>
                <c:ptCount val="1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4-C007-4B03-B574-80B1960C71B8}"/>
            </c:ext>
          </c:extLst>
        </c:ser>
        <c:ser>
          <c:idx val="229"/>
          <c:order val="229"/>
          <c:tx>
            <c:strRef>
              <c:f>'Pivot Dog Breeds'!$HW$1:$HW$2</c:f>
              <c:strCache>
                <c:ptCount val="1"/>
                <c:pt idx="0">
                  <c:v>Tosa Inu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Breeds'!$HW$3:$HW$14</c:f>
              <c:numCache>
                <c:formatCode>General</c:formatCode>
                <c:ptCount val="11"/>
                <c:pt idx="1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5-C007-4B03-B574-80B1960C71B8}"/>
            </c:ext>
          </c:extLst>
        </c:ser>
        <c:ser>
          <c:idx val="230"/>
          <c:order val="230"/>
          <c:tx>
            <c:strRef>
              <c:f>'Pivot Dog Breeds'!$HX$1:$HX$2</c:f>
              <c:strCache>
                <c:ptCount val="1"/>
                <c:pt idx="0">
                  <c:v>Toy Fox Terrier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Breeds'!$HX$3:$HX$14</c:f>
              <c:numCache>
                <c:formatCode>General</c:formatCode>
                <c:ptCount val="11"/>
                <c:pt idx="9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6-C007-4B03-B574-80B1960C71B8}"/>
            </c:ext>
          </c:extLst>
        </c:ser>
        <c:ser>
          <c:idx val="231"/>
          <c:order val="231"/>
          <c:tx>
            <c:strRef>
              <c:f>'Pivot Dog Breeds'!$HY$1:$HY$2</c:f>
              <c:strCache>
                <c:ptCount val="1"/>
                <c:pt idx="0">
                  <c:v>Toy Poodle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Breeds'!$HY$3:$HY$14</c:f>
              <c:numCache>
                <c:formatCode>General</c:formatCode>
                <c:ptCount val="11"/>
                <c:pt idx="0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7-C007-4B03-B574-80B1960C71B8}"/>
            </c:ext>
          </c:extLst>
        </c:ser>
        <c:ser>
          <c:idx val="232"/>
          <c:order val="232"/>
          <c:tx>
            <c:strRef>
              <c:f>'Pivot Dog Breeds'!$HZ$1:$HZ$2</c:f>
              <c:strCache>
                <c:ptCount val="1"/>
                <c:pt idx="0">
                  <c:v>Treeing Walker Coonhound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Breeds'!$HZ$3:$HZ$14</c:f>
              <c:numCache>
                <c:formatCode>General</c:formatCode>
                <c:ptCount val="11"/>
                <c:pt idx="6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8-C007-4B03-B574-80B1960C71B8}"/>
            </c:ext>
          </c:extLst>
        </c:ser>
        <c:ser>
          <c:idx val="233"/>
          <c:order val="233"/>
          <c:tx>
            <c:strRef>
              <c:f>'Pivot Dog Breeds'!$IA$1:$IA$2</c:f>
              <c:strCache>
                <c:ptCount val="1"/>
                <c:pt idx="0">
                  <c:v>Vizsla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Breeds'!$IA$3:$IA$14</c:f>
              <c:numCache>
                <c:formatCode>General</c:formatCode>
                <c:ptCount val="11"/>
                <c:pt idx="2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9-C007-4B03-B574-80B1960C71B8}"/>
            </c:ext>
          </c:extLst>
        </c:ser>
        <c:ser>
          <c:idx val="234"/>
          <c:order val="234"/>
          <c:tx>
            <c:strRef>
              <c:f>'Pivot Dog Breeds'!$IB$1:$IB$2</c:f>
              <c:strCache>
                <c:ptCount val="1"/>
                <c:pt idx="0">
                  <c:v>Weimaraner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Breeds'!$IB$3:$IB$14</c:f>
              <c:numCache>
                <c:formatCode>General</c:formatCode>
                <c:ptCount val="11"/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A-C007-4B03-B574-80B1960C71B8}"/>
            </c:ext>
          </c:extLst>
        </c:ser>
        <c:ser>
          <c:idx val="235"/>
          <c:order val="235"/>
          <c:tx>
            <c:strRef>
              <c:f>'Pivot Dog Breeds'!$IC$1:$IC$2</c:f>
              <c:strCache>
                <c:ptCount val="1"/>
                <c:pt idx="0">
                  <c:v>Welsh Corgi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Breeds'!$IC$3:$IC$14</c:f>
              <c:numCache>
                <c:formatCode>General</c:formatCode>
                <c:ptCount val="11"/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B-C007-4B03-B574-80B1960C71B8}"/>
            </c:ext>
          </c:extLst>
        </c:ser>
        <c:ser>
          <c:idx val="236"/>
          <c:order val="236"/>
          <c:tx>
            <c:strRef>
              <c:f>'Pivot Dog Breeds'!$ID$1:$ID$2</c:f>
              <c:strCache>
                <c:ptCount val="1"/>
                <c:pt idx="0">
                  <c:v>Welsh Springer Spaniel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Breeds'!$ID$3:$ID$14</c:f>
              <c:numCache>
                <c:formatCode>General</c:formatCode>
                <c:ptCount val="11"/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C-C007-4B03-B574-80B1960C71B8}"/>
            </c:ext>
          </c:extLst>
        </c:ser>
        <c:ser>
          <c:idx val="237"/>
          <c:order val="237"/>
          <c:tx>
            <c:strRef>
              <c:f>'Pivot Dog Breeds'!$IE$1:$IE$2</c:f>
              <c:strCache>
                <c:ptCount val="1"/>
                <c:pt idx="0">
                  <c:v>Welsh Terrier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Breeds'!$IE$3:$IE$14</c:f>
              <c:numCache>
                <c:formatCode>General</c:formatCode>
                <c:ptCount val="11"/>
                <c:pt idx="9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D-C007-4B03-B574-80B1960C71B8}"/>
            </c:ext>
          </c:extLst>
        </c:ser>
        <c:ser>
          <c:idx val="238"/>
          <c:order val="238"/>
          <c:tx>
            <c:strRef>
              <c:f>'Pivot Dog Breeds'!$IF$1:$IF$2</c:f>
              <c:strCache>
                <c:ptCount val="1"/>
                <c:pt idx="0">
                  <c:v>West Highland White Terrier Westie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Breeds'!$IF$3:$IF$14</c:f>
              <c:numCache>
                <c:formatCode>General</c:formatCode>
                <c:ptCount val="11"/>
                <c:pt idx="9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E-C007-4B03-B574-80B1960C71B8}"/>
            </c:ext>
          </c:extLst>
        </c:ser>
        <c:ser>
          <c:idx val="239"/>
          <c:order val="239"/>
          <c:tx>
            <c:strRef>
              <c:f>'Pivot Dog Breeds'!$IG$1:$IG$2</c:f>
              <c:strCache>
                <c:ptCount val="1"/>
                <c:pt idx="0">
                  <c:v>Wheaten Terrier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Breeds'!$IG$3:$IG$14</c:f>
              <c:numCache>
                <c:formatCode>General</c:formatCode>
                <c:ptCount val="11"/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EF-C007-4B03-B574-80B1960C71B8}"/>
            </c:ext>
          </c:extLst>
        </c:ser>
        <c:ser>
          <c:idx val="240"/>
          <c:order val="240"/>
          <c:tx>
            <c:strRef>
              <c:f>'Pivot Dog Breeds'!$IH$1:$IH$2</c:f>
              <c:strCache>
                <c:ptCount val="1"/>
                <c:pt idx="0">
                  <c:v>Whippet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Breeds'!$IH$3:$IH$14</c:f>
              <c:numCache>
                <c:formatCode>General</c:formatCode>
                <c:ptCount val="11"/>
                <c:pt idx="7">
                  <c:v>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0-C007-4B03-B574-80B1960C71B8}"/>
            </c:ext>
          </c:extLst>
        </c:ser>
        <c:ser>
          <c:idx val="241"/>
          <c:order val="241"/>
          <c:tx>
            <c:strRef>
              <c:f>'Pivot Dog Breeds'!$II$1:$II$2</c:f>
              <c:strCache>
                <c:ptCount val="1"/>
                <c:pt idx="0">
                  <c:v>White German Shepherd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Breeds'!$II$3:$II$14</c:f>
              <c:numCache>
                <c:formatCode>General</c:formatCode>
                <c:ptCount val="11"/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1-C007-4B03-B574-80B1960C71B8}"/>
            </c:ext>
          </c:extLst>
        </c:ser>
        <c:ser>
          <c:idx val="242"/>
          <c:order val="242"/>
          <c:tx>
            <c:strRef>
              <c:f>'Pivot Dog Breeds'!$IJ$1:$IJ$2</c:f>
              <c:strCache>
                <c:ptCount val="1"/>
                <c:pt idx="0">
                  <c:v>Wire Fox Terrier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Breeds'!$IJ$3:$IJ$14</c:f>
              <c:numCache>
                <c:formatCode>General</c:formatCode>
                <c:ptCount val="11"/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2-C007-4B03-B574-80B1960C71B8}"/>
            </c:ext>
          </c:extLst>
        </c:ser>
        <c:ser>
          <c:idx val="243"/>
          <c:order val="243"/>
          <c:tx>
            <c:strRef>
              <c:f>'Pivot Dog Breeds'!$IK$1:$IK$2</c:f>
              <c:strCache>
                <c:ptCount val="1"/>
                <c:pt idx="0">
                  <c:v>Wire-haired Pointing Griffon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Breeds'!$IK$3:$IK$14</c:f>
              <c:numCache>
                <c:formatCode>General</c:formatCode>
                <c:ptCount val="11"/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3-C007-4B03-B574-80B1960C71B8}"/>
            </c:ext>
          </c:extLst>
        </c:ser>
        <c:ser>
          <c:idx val="244"/>
          <c:order val="244"/>
          <c:tx>
            <c:strRef>
              <c:f>'Pivot Dog Breeds'!$IL$1:$IL$2</c:f>
              <c:strCache>
                <c:ptCount val="1"/>
                <c:pt idx="0">
                  <c:v>Wirehaired Terrier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Breeds'!$IL$3:$IL$14</c:f>
              <c:numCache>
                <c:formatCode>General</c:formatCode>
                <c:ptCount val="11"/>
                <c:pt idx="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4-C007-4B03-B574-80B1960C71B8}"/>
            </c:ext>
          </c:extLst>
        </c:ser>
        <c:ser>
          <c:idx val="245"/>
          <c:order val="245"/>
          <c:tx>
            <c:strRef>
              <c:f>'Pivot Dog Breeds'!$IM$1:$IM$2</c:f>
              <c:strCache>
                <c:ptCount val="1"/>
                <c:pt idx="0">
                  <c:v>Xoloitzcuintle/Mexican Hairless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Breeds'!$IM$3:$IM$14</c:f>
              <c:numCache>
                <c:formatCode>General</c:formatCode>
                <c:ptCount val="11"/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5-C007-4B03-B574-80B1960C71B8}"/>
            </c:ext>
          </c:extLst>
        </c:ser>
        <c:ser>
          <c:idx val="246"/>
          <c:order val="246"/>
          <c:tx>
            <c:strRef>
              <c:f>'Pivot Dog Breeds'!$IN$1:$IN$2</c:f>
              <c:strCache>
                <c:ptCount val="1"/>
                <c:pt idx="0">
                  <c:v>Yellow Labrador Retriever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Breeds'!$IN$3:$IN$14</c:f>
              <c:numCache>
                <c:formatCode>General</c:formatCode>
                <c:ptCount val="11"/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6-C007-4B03-B574-80B1960C71B8}"/>
            </c:ext>
          </c:extLst>
        </c:ser>
        <c:ser>
          <c:idx val="247"/>
          <c:order val="247"/>
          <c:tx>
            <c:strRef>
              <c:f>'Pivot Dog Breeds'!$IO$1:$IO$2</c:f>
              <c:strCache>
                <c:ptCount val="1"/>
                <c:pt idx="0">
                  <c:v>Yorkshire Terrier Yorkie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Dog Breeds'!$A$3:$A$14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(blank)</c:v>
                </c:pt>
              </c:strCache>
            </c:strRef>
          </c:cat>
          <c:val>
            <c:numRef>
              <c:f>'Pivot Dog Breeds'!$IO$3:$IO$14</c:f>
              <c:numCache>
                <c:formatCode>General</c:formatCode>
                <c:ptCount val="11"/>
                <c:pt idx="0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F7-C007-4B03-B574-80B1960C7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547375"/>
        <c:axId val="43331151"/>
      </c:barChart>
      <c:catAx>
        <c:axId val="160254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31151"/>
        <c:crosses val="autoZero"/>
        <c:auto val="1"/>
        <c:lblAlgn val="ctr"/>
        <c:lblOffset val="100"/>
        <c:noMultiLvlLbl val="0"/>
      </c:catAx>
      <c:valAx>
        <c:axId val="4333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54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v2.xlsx]Suggestion5!PivotTable6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Dog Breeds Percentage of 'Qty Sold' by 'Temperment'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Suggestion5!$D$4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Suggestion5!$C$5:$C$223</c:f>
              <c:strCache>
                <c:ptCount val="218"/>
                <c:pt idx="0">
                  <c:v>Active, Alert, Clownish, Inquisitive, Intelligent, Quick</c:v>
                </c:pt>
                <c:pt idx="1">
                  <c:v>Wild</c:v>
                </c:pt>
                <c:pt idx="2">
                  <c:v>Active, Alert, Faithful, Instinctual, Intelligent, Trainable</c:v>
                </c:pt>
                <c:pt idx="3">
                  <c:v>Energetic, Fearless, Lively, Reliable, Self-assured, Social</c:v>
                </c:pt>
                <c:pt idx="4">
                  <c:v>Alert, Companionable, Inquisitive, Self-important, Sensitive, Watchful</c:v>
                </c:pt>
                <c:pt idx="5">
                  <c:v>Alert, Friendly, Inquisitive, Joyful, Quick, Responsive, Intelligent</c:v>
                </c:pt>
                <c:pt idx="6">
                  <c:v>Affectionate, Even-tempered, Gentle, Stubborn, Independent</c:v>
                </c:pt>
                <c:pt idx="7">
                  <c:v>Affectionate, Devoted, Dignified, Friendly, Loyal, Playful</c:v>
                </c:pt>
                <c:pt idx="8">
                  <c:v>Bold, Confident, Independent, Intelligent, Proud, Steady</c:v>
                </c:pt>
                <c:pt idx="9">
                  <c:v>Alert, Confident, Courageous, Curious, Intelligent, Loyal, Obedient, Watchful</c:v>
                </c:pt>
                <c:pt idx="10">
                  <c:v>Affectionate, Alert, Cheerful, Energetic, Friendly, Gentle, Intelligent, Loving, Loyal, Outgoing, Playful, Responsive, Social</c:v>
                </c:pt>
                <c:pt idx="11">
                  <c:v>Active, Calm, Forgiving, Obedient, Playful, Quiet</c:v>
                </c:pt>
                <c:pt idx="12">
                  <c:v>Alert, Faithful, Intelligent, Sensitive, Independent, Playful, Sweet</c:v>
                </c:pt>
                <c:pt idx="13">
                  <c:v>Friendly, Active, Gentle</c:v>
                </c:pt>
                <c:pt idx="14">
                  <c:v>Alert, Confident, Courageous, Friendly, Intelligent, Outgoing</c:v>
                </c:pt>
                <c:pt idx="15">
                  <c:v>Adaptable, Easygoing, Even-tempered, Gentle, Lovable, Trusting, Intelligent</c:v>
                </c:pt>
                <c:pt idx="16">
                  <c:v>Friendly, Loyal, Affectionate, Docile, Gentle, Patient</c:v>
                </c:pt>
                <c:pt idx="17">
                  <c:v>Active, Keen, Protective, Sweet-tempered, Trainable</c:v>
                </c:pt>
                <c:pt idx="18">
                  <c:v>Affectionate, Friendly, Gentle, Intelligent, Lively, Playful, Responsive</c:v>
                </c:pt>
                <c:pt idx="19">
                  <c:v>Brave, Docile, Impetuous, Intelligent, Obedient, Quarrelsome</c:v>
                </c:pt>
                <c:pt idx="20">
                  <c:v>Affectionate, Companionable, Gentle, Intelligent, Playful, Responsive</c:v>
                </c:pt>
                <c:pt idx="21">
                  <c:v>Clownish, Independent, Intelligent, Loyal, Patient, Protective</c:v>
                </c:pt>
                <c:pt idx="22">
                  <c:v>Alert, Courageous, Dignified, Docile, Friendly, Intelligent, Responsive</c:v>
                </c:pt>
                <c:pt idx="23">
                  <c:v>Active, Affectionate, Alert, Fearless, Intelligent, Playful</c:v>
                </c:pt>
                <c:pt idx="24">
                  <c:v>Independent, Intelligent, Kind, Loving, Loyal, Sweet-tempered</c:v>
                </c:pt>
                <c:pt idx="25">
                  <c:v>Active, Alert, Bold, Devoted, Intelligent, Intense</c:v>
                </c:pt>
                <c:pt idx="26">
                  <c:v>Loyal, Fearless, Friendly, Good-tempered, Intelligent</c:v>
                </c:pt>
                <c:pt idx="27">
                  <c:v>Confident, Dominant, Intelligent, Obedient, Territorial</c:v>
                </c:pt>
                <c:pt idx="28">
                  <c:v>Active, Affectionate, Amiable, Even-tempered, Kind, Loyal, Intelligent</c:v>
                </c:pt>
                <c:pt idx="29">
                  <c:v>Active, Companionable, Friendly, Hardy, Lively, Loyal</c:v>
                </c:pt>
                <c:pt idx="30">
                  <c:v>Affectionate, Friendly, Gentle, Intelligent, Lively, Quiet</c:v>
                </c:pt>
                <c:pt idx="31">
                  <c:v>Active, Affectionate, Intelligent, Playful, Sociable, Trainable</c:v>
                </c:pt>
                <c:pt idx="32">
                  <c:v>Alert, Friendly, Intelligent, Spirited, Independent, Loving</c:v>
                </c:pt>
                <c:pt idx="33">
                  <c:v>Intelligent, Trainable, Attentive, Mischevious</c:v>
                </c:pt>
                <c:pt idx="34">
                  <c:v>Alert, Cheerful, Courageous, Energetic, Independent</c:v>
                </c:pt>
                <c:pt idx="35">
                  <c:v>Alert, Calm, Dominant, Powerful, Quick,Strong</c:v>
                </c:pt>
                <c:pt idx="36">
                  <c:v>Even Tempered, Joyful, Merry, Outgoing, Intelligent, Sociable, Trusting</c:v>
                </c:pt>
                <c:pt idx="37">
                  <c:v>Aggressive, Alert, Energetic, Intelligent, Loyal, Protective, Responsive</c:v>
                </c:pt>
                <c:pt idx="38">
                  <c:v>Affectionate, Companionable, Determined, Fun-loving, Independent, Lively, Intelligent</c:v>
                </c:pt>
                <c:pt idx="39">
                  <c:v>Affectionate, Calm, Fearless, Gentle, Independent, Steady</c:v>
                </c:pt>
                <c:pt idx="40">
                  <c:v>Aggressive, Brave, Fearless, Intelligent, Sensitive, Suspicious</c:v>
                </c:pt>
                <c:pt idx="41">
                  <c:v>Affectionate, Clever, Confident, Loving, Trainable</c:v>
                </c:pt>
                <c:pt idx="42">
                  <c:v>Active, Adventurous, Curious, Fun-loving, Playful, Stubborn</c:v>
                </c:pt>
                <c:pt idx="43">
                  <c:v>Alert, Calm, Courageous, Devoted, Docile, Powerful, Loyal, Protective, Reliable</c:v>
                </c:pt>
                <c:pt idx="44">
                  <c:v>Alert, Energetic, Friendly, Independent, Intelligent, Protective</c:v>
                </c:pt>
                <c:pt idx="45">
                  <c:v>Affectionate, Alert, Courageous, Independent, Intelligent, Loyal</c:v>
                </c:pt>
                <c:pt idx="46">
                  <c:v>Confident, Friendly, Intelligent, Kind, Reliable, Trustworthy</c:v>
                </c:pt>
                <c:pt idx="47">
                  <c:v>Affectionate, Alert, Courageous, Intelligent, Friendly, Hardy, Independent</c:v>
                </c:pt>
                <c:pt idx="48">
                  <c:v>Affectionate, Cheerful, Energetic, Gentle, Intelligent, Playful, Protective, Quiet</c:v>
                </c:pt>
                <c:pt idx="49">
                  <c:v>Alert, Energetic, Fearless, Intelligent, Loyal, Obedient</c:v>
                </c:pt>
                <c:pt idx="50">
                  <c:v>Dignified, Generous, Loyal, Patient, Sweet-tempered, Thoughtful, Intelligent</c:v>
                </c:pt>
                <c:pt idx="51">
                  <c:v>Alert, Friendly, Intelligent, Loyal, Playful, Spirited</c:v>
                </c:pt>
                <c:pt idx="52">
                  <c:v>Aloof, Clownish, Dignified, Happy, Independent</c:v>
                </c:pt>
                <c:pt idx="53">
                  <c:v>Aloof, Intelligent, Quiet, Reserverd, Loyal</c:v>
                </c:pt>
                <c:pt idx="54">
                  <c:v>Affectionate, Agile, Athletic, Companionable, Intelligent, Mischevious</c:v>
                </c:pt>
                <c:pt idx="55">
                  <c:v>Dignified, Intelligent, Loyal, Mischevious, Sensitive, Strong-willed</c:v>
                </c:pt>
                <c:pt idx="56">
                  <c:v>Active, Agile, Curious, Intelligent, Loyal, Quick, Territorial</c:v>
                </c:pt>
                <c:pt idx="57">
                  <c:v>Devoted, Good-natured, Intelligent, Lively, Playful, Trainable</c:v>
                </c:pt>
                <c:pt idx="58">
                  <c:v>Alert, Dignified, Docile, Faithful, Noble</c:v>
                </c:pt>
                <c:pt idx="59">
                  <c:v>Docile, Enterprising, Loyal, Reserved, Serious</c:v>
                </c:pt>
                <c:pt idx="60">
                  <c:v>Active, Balanced, Courageous, Lively, Nervous</c:v>
                </c:pt>
                <c:pt idx="61">
                  <c:v>Alert, Calm, Dignified, Friendly, Responsive</c:v>
                </c:pt>
                <c:pt idx="62">
                  <c:v>Affectionate, Aggressive, Clownish, Courageous, Friendly, Intelligent, Loyal, Obedient, Strong-willed, Stubborn</c:v>
                </c:pt>
                <c:pt idx="63">
                  <c:v>Active, Cheerful, Friendly, Outgoing, Sweet-tempered, Tolerant</c:v>
                </c:pt>
                <c:pt idx="64">
                  <c:v>Aloof, Independent, Loyal, Quiet, Intelligent, Protective, Detached</c:v>
                </c:pt>
                <c:pt idx="65">
                  <c:v>Alert, Courageous, Energetic, Gentle, Independent, Intelligent, Loving, Loyal, Protective</c:v>
                </c:pt>
                <c:pt idx="66">
                  <c:v>Affectionate, Faithful, Intelligent, Loyal</c:v>
                </c:pt>
                <c:pt idx="67">
                  <c:v>Adaptable, Bubbly, Intelligent, Loving, Playful, Sociable, Protective</c:v>
                </c:pt>
                <c:pt idx="68">
                  <c:v>Alert, Confident, Eager, Fearless, Loyal, Intelligent</c:v>
                </c:pt>
                <c:pt idx="69">
                  <c:v>Alert, Energetic, Loyal, Protective</c:v>
                </c:pt>
                <c:pt idx="70">
                  <c:v>Friendly, Confident, Devoted, Intelligent, Gentle, Loving, Reserved</c:v>
                </c:pt>
                <c:pt idx="71">
                  <c:v>Friendly, Gentle, Independent, Intelligent, Outgoing, Quiet, Social</c:v>
                </c:pt>
                <c:pt idx="72">
                  <c:v>Aggressive, Courageous, Friendly, Loving, Social, Sweet</c:v>
                </c:pt>
                <c:pt idx="73">
                  <c:v>Intelligent, Protective</c:v>
                </c:pt>
                <c:pt idx="74">
                  <c:v>Alert, Lively, Friendly, Intelligent, Playful, Sociable, Stubborn</c:v>
                </c:pt>
                <c:pt idx="75">
                  <c:v>Active, Familial, Friendly, Happy, Playful</c:v>
                </c:pt>
                <c:pt idx="76">
                  <c:v>Alert, Charming, Confident, Faithful, Fearless, Keen, Outgoing</c:v>
                </c:pt>
                <c:pt idx="77">
                  <c:v>Alert, Friendly, Gentle, Intelligent, Outgoing</c:v>
                </c:pt>
                <c:pt idx="78">
                  <c:v>Alert, Courageous, Fearless, Good-natured, Independent, Intelligent, Loyal, Protective</c:v>
                </c:pt>
                <c:pt idx="79">
                  <c:v>Affectionate, Confident, Fearless, Gentle, Patient, Strong-willed</c:v>
                </c:pt>
                <c:pt idx="80">
                  <c:v>Affectionate, Alert, Cheerful, Friendly, Intelligent, Loving, Loyal, Outgoing, Playful, Responsive, Social</c:v>
                </c:pt>
                <c:pt idx="81">
                  <c:v>Active, Energetic, Friendly, Intelligent, Outgoing, Playful, Sensitive</c:v>
                </c:pt>
                <c:pt idx="82">
                  <c:v>Agile, Alert, Lovable, Spirited, Swift</c:v>
                </c:pt>
                <c:pt idx="83">
                  <c:v>Affectionate, Amiable, Energetic, Gentle, Reserved, Sensitive, Intelligent</c:v>
                </c:pt>
                <c:pt idx="84">
                  <c:v>Active, Assertive, Courageous, Fearless, Hardy, Intelligent</c:v>
                </c:pt>
                <c:pt idx="85">
                  <c:v>Active, Agile, Courageous, Gentle, Loyal, Spirited</c:v>
                </c:pt>
                <c:pt idx="86">
                  <c:v>Watchful, Even-tempered, Reserved, Active, Devoted</c:v>
                </c:pt>
                <c:pt idx="87">
                  <c:v>Affectionate, Boisterous, Bold, Cooperative, Intelligent, Trainable</c:v>
                </c:pt>
                <c:pt idx="88">
                  <c:v>Alert, Cautious, Devoted, Quick, Vigilant</c:v>
                </c:pt>
                <c:pt idx="89">
                  <c:v>Affectionate, Alert, Even-tempered, Fearless, Intelligent, Obedient</c:v>
                </c:pt>
                <c:pt idx="90">
                  <c:v>Alert, Bold, Hardy, Loyal, Playful, Strong-willed, Intelligent</c:v>
                </c:pt>
                <c:pt idx="91">
                  <c:v>Alert, Independent, Intelligent, Responsive, Social</c:v>
                </c:pt>
                <c:pt idx="92">
                  <c:v>Faithful, Fearless, Intelligent, Loyal, Obedient, Protective</c:v>
                </c:pt>
                <c:pt idx="93">
                  <c:v>Brave, Confident, Energetic, Hardy, Lively, Stable</c:v>
                </c:pt>
                <c:pt idx="94">
                  <c:v>Affectionate, Alert, Gentle, Loyal, Spirited, Strong-willed, Intelligent</c:v>
                </c:pt>
                <c:pt idx="95">
                  <c:v>Intelligent, Energetic, Alert, Responsive, Tenacious, Loyal, Protective</c:v>
                </c:pt>
                <c:pt idx="96">
                  <c:v>Active, Fearless, Kind, Loyal, Protective, Trainable</c:v>
                </c:pt>
                <c:pt idx="97">
                  <c:v>Active, Courageous, Friendly, Gentle, Happy, Intelligent, Lively, Outgoing, Playful</c:v>
                </c:pt>
                <c:pt idx="98">
                  <c:v>Active, Affectionate, Alert, Companionable, Devoted, Gentle, Intelligent</c:v>
                </c:pt>
                <c:pt idx="99">
                  <c:v>Affectionate, Cheerful, Feisty, Gentle, Playful, Intelligent, Sensitive</c:v>
                </c:pt>
                <c:pt idx="100">
                  <c:v>Adaptable, Gentle, Loyal, Primitive, Reserved</c:v>
                </c:pt>
                <c:pt idx="101">
                  <c:v>Alert, Bold, Fearless, Friendly, Keen, Quick, Intelligent</c:v>
                </c:pt>
                <c:pt idx="102">
                  <c:v>Alert, Eager, Energetic, Friendly, Intelligent, Loyal, Robust</c:v>
                </c:pt>
                <c:pt idx="103">
                  <c:v>Strong-willed, Mischevious, Gentle, Energetic, Intelligent</c:v>
                </c:pt>
                <c:pt idx="104">
                  <c:v>Alert, Devoted, Fearless, Good-natured, Protective, Self-confident</c:v>
                </c:pt>
                <c:pt idx="105">
                  <c:v>Clever, Courageous, Devoted, Lively, Playful, Stubborn</c:v>
                </c:pt>
                <c:pt idx="106">
                  <c:v>Intelligent, Assertive, Aloof, Happy, Independent, Willful</c:v>
                </c:pt>
                <c:pt idx="107">
                  <c:v>Companionable, Eager, Energetic, Friendly, Intelligent, Trainable</c:v>
                </c:pt>
                <c:pt idx="108">
                  <c:v>Adaptable, Alert, Courageous, Energetic, Friendly, Independent, Intelligent, Playful, Responsibe</c:v>
                </c:pt>
                <c:pt idx="109">
                  <c:v>Friendly, Hard-working, Obedient, Protective, Sociable, Well-mannered</c:v>
                </c:pt>
                <c:pt idx="110">
                  <c:v>Agile, Energetic, Faithful, Intelligent, Loyal, Obedient</c:v>
                </c:pt>
                <c:pt idx="111">
                  <c:v>Agile, Bright, Obedient, Playful, Quick, Sturdy, Intelligent</c:v>
                </c:pt>
                <c:pt idx="112">
                  <c:v>Agile, Devoted, Independent, Loyal, Self-confident</c:v>
                </c:pt>
                <c:pt idx="113">
                  <c:v>Attentive, Courageous, Devoted, Friendly, Loyal, Tenacious, Intelligent</c:v>
                </c:pt>
                <c:pt idx="114">
                  <c:v>Intelligent, Gentle, Affectionate, Athletic, Even-tempered, Quiet</c:v>
                </c:pt>
                <c:pt idx="115">
                  <c:v>Affectionate, Alert, Courageous, Energetic, Gentle, Loving, Out-going, Social</c:v>
                </c:pt>
                <c:pt idx="116">
                  <c:v>Aleret, Calm, Cheerful, Companionable, Loyal, Protective</c:v>
                </c:pt>
                <c:pt idx="117">
                  <c:v>Affectionate, Energetic, Hardy, Intelligent, Sensitive</c:v>
                </c:pt>
                <c:pt idx="118">
                  <c:v>Happy, Affectionate, Dominant, Intelligent, Protective, Quiet</c:v>
                </c:pt>
                <c:pt idx="119">
                  <c:v>Calm, Cheerful, Companionable, Devoted, Friendly, Sociable</c:v>
                </c:pt>
                <c:pt idx="120">
                  <c:v>Active, Alert, Confident, Friendly, Hard-working, Protective, Stubborn, Watchful</c:v>
                </c:pt>
                <c:pt idx="121">
                  <c:v>Dominant, Intelligent, Kind, Loyal, Powerful, Strong-willed</c:v>
                </c:pt>
                <c:pt idx="122">
                  <c:v>Affectionate, Alert, Happy, Lively, Playful, Sweet-tempered</c:v>
                </c:pt>
                <c:pt idx="123">
                  <c:v>Clever, Energetic, Friendly, Outgoing, Playful, Responsive, Intelligent</c:v>
                </c:pt>
                <c:pt idx="124">
                  <c:v>Active, Docile, Easygoing, Gentle, Intelligent, Playful, Responsive, Sweet-tempered</c:v>
                </c:pt>
                <c:pt idx="125">
                  <c:v>Adaptable, Cautious, Docile, Familial, Sensitive, Sociable</c:v>
                </c:pt>
                <c:pt idx="126">
                  <c:v>Agile, Even-tempered, Lively, Perceptive, Self-confident</c:v>
                </c:pt>
                <c:pt idx="127">
                  <c:v>Alert, Courageous, Energetic, Independent, Intelligent, Loyal, Playful</c:v>
                </c:pt>
                <c:pt idx="128">
                  <c:v>Affectionate, Alert, Cheerful, Energetic, Intelligent, Playful, Social</c:v>
                </c:pt>
                <c:pt idx="129">
                  <c:v>Dominant, Intelligent, Lively, Protective, Respectful, Trainable</c:v>
                </c:pt>
                <c:pt idx="130">
                  <c:v>Affectionate, Calm, Quiet, Gentle</c:v>
                </c:pt>
                <c:pt idx="131">
                  <c:v>Affectionate, Faithful, Friendly, Intelligent, Playful, Quiet, Trainable</c:v>
                </c:pt>
                <c:pt idx="132">
                  <c:v>Affectionate, Alert, Courageous, Energetic, Gentle, Playful, Responsive</c:v>
                </c:pt>
                <c:pt idx="133">
                  <c:v>Alert, Lively, Loving, Intelligent, Inquisitive, Playful</c:v>
                </c:pt>
                <c:pt idx="134">
                  <c:v>Affectionate, Energetic, Faithful, Intelligent, Playful, Spirited</c:v>
                </c:pt>
                <c:pt idx="135">
                  <c:v>Alert, Bold, Courageous, Loyal</c:v>
                </c:pt>
                <c:pt idx="136">
                  <c:v>Affectionate, Devoted, Friendly, Gentle, Sweet-tempered, Tenacious</c:v>
                </c:pt>
                <c:pt idx="137">
                  <c:v>Alert, Clever, Friendly, Intelligent</c:v>
                </c:pt>
                <c:pt idx="138">
                  <c:v>Protective, Dominant, Fearless, Obedient, Stubborn, Trainable</c:v>
                </c:pt>
                <c:pt idx="139">
                  <c:v>Alert, Courageous, Devoted, Lively, Intelligent, Quick</c:v>
                </c:pt>
                <c:pt idx="140">
                  <c:v>Dignified, Docile, Friendly, Gentle, Polite, Quiet</c:v>
                </c:pt>
                <c:pt idx="141">
                  <c:v>Calm, Dominant, Gentle, Strong-willed, Suspicious</c:v>
                </c:pt>
                <c:pt idx="142">
                  <c:v>Affectionate, Alert, Cheerful, Courageous, Intelligent, Loyal, Protective</c:v>
                </c:pt>
                <c:pt idx="143">
                  <c:v>Brave, Cautious, Loyal, Independent, Tenacious, Territorial</c:v>
                </c:pt>
                <c:pt idx="144">
                  <c:v>Alert, Attentive, Energetic, Intelligent, Loyal, Protective</c:v>
                </c:pt>
                <c:pt idx="145">
                  <c:v>Affectionate, Companionable, Energetic, Independent, Lively, Playful, Intelligent</c:v>
                </c:pt>
                <c:pt idx="146">
                  <c:v>Active, Intelligent, Lively, Protective, Reserved, Vocal</c:v>
                </c:pt>
                <c:pt idx="147">
                  <c:v>Friendly, Devoted, Courageous</c:v>
                </c:pt>
                <c:pt idx="148">
                  <c:v>Affectionate, Gentle, Happy, Loving, Playful, Reserved</c:v>
                </c:pt>
                <c:pt idx="149">
                  <c:v>Active, Affectionate, Friendly, Intelligent, Loyal, Willful, Responsive</c:v>
                </c:pt>
                <c:pt idx="150">
                  <c:v>Agile, Confident, Curious, Faithful, Fearless, Independent, Intelligent</c:v>
                </c:pt>
                <c:pt idx="151">
                  <c:v>Energetic, Friendly, Intelligent, Obedient, Protective, Trainable</c:v>
                </c:pt>
                <c:pt idx="152">
                  <c:v>Alert, Compassionate, Courageous, Even Tempered, Loyal, Spirited, Intelligent</c:v>
                </c:pt>
                <c:pt idx="153">
                  <c:v>Intelligent, Agile, Alert, Brave</c:v>
                </c:pt>
                <c:pt idx="154">
                  <c:v>Active, Energetic, High-strung, Loyal</c:v>
                </c:pt>
                <c:pt idx="155">
                  <c:v>Active, Alert, Energetic, Lively, Protective, Watchful</c:v>
                </c:pt>
                <c:pt idx="156">
                  <c:v>Active, Alert, Hardy, Intelligent, Lively, Self-confident</c:v>
                </c:pt>
                <c:pt idx="157">
                  <c:v>Affectionate, Alert, Curious, Energetic, Playful, Intelligent</c:v>
                </c:pt>
                <c:pt idx="158">
                  <c:v>Amiable, Boisterous, Even-tempered</c:v>
                </c:pt>
                <c:pt idx="159">
                  <c:v>Active, Bold, Brave, Faithful, Intelligent, Loyal</c:v>
                </c:pt>
                <c:pt idx="160">
                  <c:v>Alert, Energetic, Fearless, Friendly, Watchful</c:v>
                </c:pt>
                <c:pt idx="161">
                  <c:v>Friendly, Gentle, Intelligent, Loyal, Protective, Responsive, Social</c:v>
                </c:pt>
                <c:pt idx="162">
                  <c:v>Clever, Independent, Intelligent, Lively, Sensitive, Trainable</c:v>
                </c:pt>
                <c:pt idx="163">
                  <c:v>Affectionate, Devoted, Energetic, Loyal, Playful, Reliable, Intelligent</c:v>
                </c:pt>
                <c:pt idx="164">
                  <c:v>Active, Affectionate, Alert, Gentle, Lively</c:v>
                </c:pt>
                <c:pt idx="165">
                  <c:v>Aloof, Protective, Strong-willed, Stubborn, Courageous, Loyal</c:v>
                </c:pt>
                <c:pt idx="166">
                  <c:v>Active, Affectionate, Friendly, Good-natured, Intelligent, Protective, Loving</c:v>
                </c:pt>
                <c:pt idx="167">
                  <c:v>Affectionate, Playful, Alert, Athletic, Bright, Easygoing, Keen, Lively, Patient</c:v>
                </c:pt>
                <c:pt idx="168">
                  <c:v>Alert, Calm, Even-tempered, Fearless, Friendly, Intelligent</c:v>
                </c:pt>
                <c:pt idx="169">
                  <c:v>Affectionate, Gentle, Lively</c:v>
                </c:pt>
                <c:pt idx="170">
                  <c:v>Affectionate, Aggressive, Friendly, Gentle, Intelligent, Lively, Playful</c:v>
                </c:pt>
                <c:pt idx="171">
                  <c:v>Friendly, Gentle, Independent, Intelligent, Lively, Loving, Sweet</c:v>
                </c:pt>
                <c:pt idx="172">
                  <c:v>Adaptable, Companionable, Fearless, Loving, Loyal, Obedient</c:v>
                </c:pt>
                <c:pt idx="173">
                  <c:v>Active, Alert, Confident, Friendly, Hard-working, Protective, Stubborn, Watchful, Intelligent</c:v>
                </c:pt>
                <c:pt idx="174">
                  <c:v>Alert, Determined, Dignified, Friendly, Intelligent, Loyal</c:v>
                </c:pt>
                <c:pt idx="175">
                  <c:v>Even-tempered, Familial, Courageous, Lively, Loving, Spirited</c:v>
                </c:pt>
                <c:pt idx="176">
                  <c:v>Independent, Bold, Confident, Friendly, Intelligent, Trainable</c:v>
                </c:pt>
                <c:pt idx="177">
                  <c:v>Alert, Cat-like, Independent, Intelligent, Loving, Loyal, Playful</c:v>
                </c:pt>
                <c:pt idx="178">
                  <c:v>Affectionate, Cheerful, Courageous, Gentle, Intelligent, Friendly, Outgoing, Playful, Loyal</c:v>
                </c:pt>
                <c:pt idx="179">
                  <c:v>Independent, Calm, Devoted, Intelligent, Protective, Reliable</c:v>
                </c:pt>
                <c:pt idx="180">
                  <c:v>Bold, Confident, Energetic, Friendly, Inquisitive, Intelligent</c:v>
                </c:pt>
                <c:pt idx="181">
                  <c:v>Independent, Fiesty, Alert, Playful, Quick, Self-assured</c:v>
                </c:pt>
                <c:pt idx="182">
                  <c:v>Affectionate, Aggressive, Good-natured, Intelligent, Opinionated, Stubborn</c:v>
                </c:pt>
                <c:pt idx="183">
                  <c:v>Athletic, Gentle, Independent, Intelligent, Quiet, Respectful</c:v>
                </c:pt>
                <c:pt idx="184">
                  <c:v>Affectionate, Bold, Courageous, Fearless, Intelligent, Reliable</c:v>
                </c:pt>
                <c:pt idx="185">
                  <c:v>Affectionate, Cheerful, Courageous, Gentle, Intelligent, Social</c:v>
                </c:pt>
                <c:pt idx="186">
                  <c:v>Independent, Reliable, Devoted, Protective</c:v>
                </c:pt>
                <c:pt idx="187">
                  <c:v>Courageous, Obedient, Loyal, Protective, Loving</c:v>
                </c:pt>
                <c:pt idx="188">
                  <c:v>Familial, Independent, Loving, Loyal, Protective</c:v>
                </c:pt>
                <c:pt idx="189">
                  <c:v>Affectionate, Intelligent, Lively, Playful, Trainable, Vocal</c:v>
                </c:pt>
                <c:pt idx="190">
                  <c:v>Cheerful, Courageous, Intelligent, Loyal, Social, Sweet, Gentle</c:v>
                </c:pt>
                <c:pt idx="191">
                  <c:v>Affectionate, Cheerful, Friendly, Loyal, Protective, Tolerant, Social</c:v>
                </c:pt>
                <c:pt idx="192">
                  <c:v>Alert, Energetic, Friendly, Happy, Hardy, Intelligent</c:v>
                </c:pt>
                <c:pt idx="193">
                  <c:v>Alert, Aloof, Energetic, Fast, Intelligent, Powerful, Steady, Stubborn, Social</c:v>
                </c:pt>
                <c:pt idx="194">
                  <c:v>Affectionate, Loyal, Active, Friendly, Playful, Stubborn, Intelligent</c:v>
                </c:pt>
                <c:pt idx="195">
                  <c:v>Active, Extroverted, Friendly, Happy, Independent, Lively, Intelligent</c:v>
                </c:pt>
                <c:pt idx="196">
                  <c:v>Companionable, Courageous, Devoted, Even-tempered, Loyal, Vigiliant</c:v>
                </c:pt>
                <c:pt idx="197">
                  <c:v>Gentle, Loyal, Proud, Trainable, Vigilant, Intelligent</c:v>
                </c:pt>
                <c:pt idx="198">
                  <c:v>Calm, Courageous, Faithful, Friendly, Keen</c:v>
                </c:pt>
                <c:pt idx="199">
                  <c:v>Active, Clownish, Engaging, Independent, Intelligent, Stubborn</c:v>
                </c:pt>
                <c:pt idx="200">
                  <c:v>Active, Alert, Devoted, Discerning, Quiet, Loyal, Intelligent</c:v>
                </c:pt>
                <c:pt idx="201">
                  <c:v>Familial, Gentle, Intelligent, Loyal, Protective, Rational</c:v>
                </c:pt>
                <c:pt idx="202">
                  <c:v>Happy, Independent, Intelligent, Loyal, Playful, Vocal</c:v>
                </c:pt>
                <c:pt idx="203">
                  <c:v>Affectionate, Companionable, Energetic, Familial, Independent, Unflappable</c:v>
                </c:pt>
                <c:pt idx="204">
                  <c:v>Affectioante, Alert, Inquisitive, Lively, Loving</c:v>
                </c:pt>
                <c:pt idx="205">
                  <c:v>Companionable, Fearless, Happy, Lovable, Self-confident, Spirited, Intelligent</c:v>
                </c:pt>
                <c:pt idx="206">
                  <c:v>Affectionate, Alert, Loyal, Obedient, Reliable, Trainable</c:v>
                </c:pt>
                <c:pt idx="207">
                  <c:v>Affectionate, Alert, Intelligent, Lively, Noble, Protective</c:v>
                </c:pt>
                <c:pt idx="208">
                  <c:v>Agile, Courageous, Energetic, Friendly, Fun-loving</c:v>
                </c:pt>
                <c:pt idx="209">
                  <c:v>Affectionate, Devoted, Independent, Loving, Reserved, Suspicious</c:v>
                </c:pt>
                <c:pt idx="210">
                  <c:v>Cheerful, Courageous, Loyal, Quiet, Social</c:v>
                </c:pt>
                <c:pt idx="211">
                  <c:v>Gentle, Loyal, Affectionate, Dignified, Aloof</c:v>
                </c:pt>
                <c:pt idx="212">
                  <c:v>Energetic, Bold, Eager, Happy, Intelligent, Obedient</c:v>
                </c:pt>
                <c:pt idx="213">
                  <c:v>Active, Extroverted, Friendly, Intelligent, Lively, Playful, Sociable</c:v>
                </c:pt>
                <c:pt idx="214">
                  <c:v>Alert, Assertive, Devoted, Friendly, Intelligent, Lively, Obedient, Playful, Spirited, Steady</c:v>
                </c:pt>
                <c:pt idx="215">
                  <c:v>Brave, Courageous, Determined, Docile, Loyal, Obedient</c:v>
                </c:pt>
                <c:pt idx="216">
                  <c:v>Friendly, Confident, Devoted, Optimistic, Outgoing, Intelligent</c:v>
                </c:pt>
                <c:pt idx="217">
                  <c:v>Brave, Bright, Confident, Energetic, Fearless, Friendly, Intelligent, Loyal, Playful</c:v>
                </c:pt>
              </c:strCache>
            </c:strRef>
          </c:cat>
          <c:val>
            <c:numRef>
              <c:f>Suggestion5!$D$5:$D$223</c:f>
              <c:numCache>
                <c:formatCode>0.00%</c:formatCode>
                <c:ptCount val="218"/>
                <c:pt idx="0">
                  <c:v>0.65958222546308232</c:v>
                </c:pt>
                <c:pt idx="1">
                  <c:v>9.3461268263185515E-3</c:v>
                </c:pt>
                <c:pt idx="2">
                  <c:v>8.2879069477915217E-3</c:v>
                </c:pt>
                <c:pt idx="3">
                  <c:v>8.0833770553031051E-3</c:v>
                </c:pt>
                <c:pt idx="4">
                  <c:v>7.9588805990058065E-3</c:v>
                </c:pt>
                <c:pt idx="5">
                  <c:v>7.9233101829208653E-3</c:v>
                </c:pt>
                <c:pt idx="6">
                  <c:v>7.9233101829208653E-3</c:v>
                </c:pt>
                <c:pt idx="7">
                  <c:v>7.9144175788996296E-3</c:v>
                </c:pt>
                <c:pt idx="8">
                  <c:v>6.9362311365637197E-3</c:v>
                </c:pt>
                <c:pt idx="9">
                  <c:v>6.3848896872471163E-3</c:v>
                </c:pt>
                <c:pt idx="10">
                  <c:v>6.2959636470347616E-3</c:v>
                </c:pt>
                <c:pt idx="11">
                  <c:v>6.1270041706312861E-3</c:v>
                </c:pt>
                <c:pt idx="12">
                  <c:v>6.0025077143339885E-3</c:v>
                </c:pt>
                <c:pt idx="13">
                  <c:v>6.0025077143339885E-3</c:v>
                </c:pt>
                <c:pt idx="14">
                  <c:v>5.9580446942278107E-3</c:v>
                </c:pt>
                <c:pt idx="15">
                  <c:v>5.3444550167625589E-3</c:v>
                </c:pt>
                <c:pt idx="16">
                  <c:v>5.3088846006776168E-3</c:v>
                </c:pt>
                <c:pt idx="17">
                  <c:v>5.1221399162316699E-3</c:v>
                </c:pt>
                <c:pt idx="18">
                  <c:v>4.8197913795096619E-3</c:v>
                </c:pt>
                <c:pt idx="19">
                  <c:v>4.6775097151698936E-3</c:v>
                </c:pt>
                <c:pt idx="20">
                  <c:v>4.4907650307239467E-3</c:v>
                </c:pt>
                <c:pt idx="21">
                  <c:v>4.063920037704641E-3</c:v>
                </c:pt>
                <c:pt idx="22">
                  <c:v>4.063920037704641E-3</c:v>
                </c:pt>
                <c:pt idx="23">
                  <c:v>3.9305309773861076E-3</c:v>
                </c:pt>
                <c:pt idx="24">
                  <c:v>3.5570416084942155E-3</c:v>
                </c:pt>
                <c:pt idx="25">
                  <c:v>3.5303637964305087E-3</c:v>
                </c:pt>
                <c:pt idx="26">
                  <c:v>3.5303637964305087E-3</c:v>
                </c:pt>
                <c:pt idx="27">
                  <c:v>3.4947933803455666E-3</c:v>
                </c:pt>
                <c:pt idx="28">
                  <c:v>3.4503303602393888E-3</c:v>
                </c:pt>
                <c:pt idx="29">
                  <c:v>3.2991560918783848E-3</c:v>
                </c:pt>
                <c:pt idx="30">
                  <c:v>3.2991560918783848E-3</c:v>
                </c:pt>
                <c:pt idx="31">
                  <c:v>3.0323779712413184E-3</c:v>
                </c:pt>
                <c:pt idx="32">
                  <c:v>3.0323779712413184E-3</c:v>
                </c:pt>
                <c:pt idx="33">
                  <c:v>2.8900963069015502E-3</c:v>
                </c:pt>
                <c:pt idx="34">
                  <c:v>2.8545258908166077E-3</c:v>
                </c:pt>
                <c:pt idx="35">
                  <c:v>2.8011702666891946E-3</c:v>
                </c:pt>
                <c:pt idx="36">
                  <c:v>2.7567072465830168E-3</c:v>
                </c:pt>
                <c:pt idx="37">
                  <c:v>2.7567072465830168E-3</c:v>
                </c:pt>
                <c:pt idx="38">
                  <c:v>2.7478146425617815E-3</c:v>
                </c:pt>
                <c:pt idx="39">
                  <c:v>2.7478146425617815E-3</c:v>
                </c:pt>
                <c:pt idx="40">
                  <c:v>2.7478146425617815E-3</c:v>
                </c:pt>
                <c:pt idx="41">
                  <c:v>2.6766738103918969E-3</c:v>
                </c:pt>
                <c:pt idx="42">
                  <c:v>2.6677812063706616E-3</c:v>
                </c:pt>
                <c:pt idx="43">
                  <c:v>2.6677812063706616E-3</c:v>
                </c:pt>
                <c:pt idx="44">
                  <c:v>2.6055329782220128E-3</c:v>
                </c:pt>
                <c:pt idx="45">
                  <c:v>2.6055329782220128E-3</c:v>
                </c:pt>
                <c:pt idx="46">
                  <c:v>2.3921104817123599E-3</c:v>
                </c:pt>
                <c:pt idx="47">
                  <c:v>2.31207704552124E-3</c:v>
                </c:pt>
                <c:pt idx="48">
                  <c:v>2.276506629436298E-3</c:v>
                </c:pt>
                <c:pt idx="49">
                  <c:v>2.276506629436298E-3</c:v>
                </c:pt>
                <c:pt idx="50">
                  <c:v>2.2587214213938269E-3</c:v>
                </c:pt>
                <c:pt idx="51">
                  <c:v>2.2231510053088844E-3</c:v>
                </c:pt>
                <c:pt idx="52">
                  <c:v>2.2231510053088844E-3</c:v>
                </c:pt>
                <c:pt idx="53">
                  <c:v>2.1786879852027071E-3</c:v>
                </c:pt>
                <c:pt idx="54">
                  <c:v>2.0630841329266447E-3</c:v>
                </c:pt>
                <c:pt idx="55">
                  <c:v>2.0452989248841737E-3</c:v>
                </c:pt>
                <c:pt idx="56">
                  <c:v>2.0008359047779963E-3</c:v>
                </c:pt>
                <c:pt idx="57">
                  <c:v>1.9830506967355253E-3</c:v>
                </c:pt>
                <c:pt idx="58">
                  <c:v>1.9563728846718185E-3</c:v>
                </c:pt>
                <c:pt idx="59">
                  <c:v>1.9119098645656407E-3</c:v>
                </c:pt>
                <c:pt idx="60">
                  <c:v>1.9119098645656407E-3</c:v>
                </c:pt>
                <c:pt idx="61">
                  <c:v>1.8674468444594631E-3</c:v>
                </c:pt>
                <c:pt idx="62">
                  <c:v>1.8229838243532853E-3</c:v>
                </c:pt>
                <c:pt idx="63">
                  <c:v>1.8140912203320498E-3</c:v>
                </c:pt>
                <c:pt idx="64">
                  <c:v>1.8140912203320498E-3</c:v>
                </c:pt>
                <c:pt idx="65">
                  <c:v>1.5828835157799259E-3</c:v>
                </c:pt>
                <c:pt idx="66">
                  <c:v>1.5384204956737481E-3</c:v>
                </c:pt>
                <c:pt idx="67">
                  <c:v>1.3694610192702729E-3</c:v>
                </c:pt>
                <c:pt idx="68">
                  <c:v>1.3605684152490373E-3</c:v>
                </c:pt>
                <c:pt idx="69">
                  <c:v>1.3605684152490373E-3</c:v>
                </c:pt>
                <c:pt idx="70">
                  <c:v>1.3249979991640953E-3</c:v>
                </c:pt>
                <c:pt idx="71">
                  <c:v>1.3072127911216242E-3</c:v>
                </c:pt>
                <c:pt idx="72">
                  <c:v>1.289427583079153E-3</c:v>
                </c:pt>
                <c:pt idx="73">
                  <c:v>1.1916089388455621E-3</c:v>
                </c:pt>
                <c:pt idx="74">
                  <c:v>1.138253314718149E-3</c:v>
                </c:pt>
                <c:pt idx="75">
                  <c:v>1.1115755026544422E-3</c:v>
                </c:pt>
                <c:pt idx="76">
                  <c:v>1.0937902946119712E-3</c:v>
                </c:pt>
                <c:pt idx="77">
                  <c:v>1.0760050865695002E-3</c:v>
                </c:pt>
                <c:pt idx="78">
                  <c:v>1.0760050865695002E-3</c:v>
                </c:pt>
                <c:pt idx="79">
                  <c:v>1.0760050865695002E-3</c:v>
                </c:pt>
                <c:pt idx="80">
                  <c:v>1.0226494624420868E-3</c:v>
                </c:pt>
                <c:pt idx="81">
                  <c:v>1.0226494624420868E-3</c:v>
                </c:pt>
                <c:pt idx="82">
                  <c:v>1.0226494624420868E-3</c:v>
                </c:pt>
                <c:pt idx="83">
                  <c:v>1.0226494624420868E-3</c:v>
                </c:pt>
                <c:pt idx="84">
                  <c:v>1.0226494624420868E-3</c:v>
                </c:pt>
                <c:pt idx="85">
                  <c:v>9.9597165037838028E-4</c:v>
                </c:pt>
                <c:pt idx="86">
                  <c:v>9.8707904635714477E-4</c:v>
                </c:pt>
                <c:pt idx="87">
                  <c:v>9.7818644233590925E-4</c:v>
                </c:pt>
                <c:pt idx="88">
                  <c:v>9.7818644233590925E-4</c:v>
                </c:pt>
                <c:pt idx="89">
                  <c:v>9.7818644233590925E-4</c:v>
                </c:pt>
                <c:pt idx="90">
                  <c:v>9.7818644233590925E-4</c:v>
                </c:pt>
                <c:pt idx="91">
                  <c:v>9.6929383831467373E-4</c:v>
                </c:pt>
                <c:pt idx="92">
                  <c:v>9.5150863027220259E-4</c:v>
                </c:pt>
                <c:pt idx="93">
                  <c:v>9.5150863027220259E-4</c:v>
                </c:pt>
                <c:pt idx="94">
                  <c:v>9.5150863027220259E-4</c:v>
                </c:pt>
                <c:pt idx="95">
                  <c:v>9.5150863027220259E-4</c:v>
                </c:pt>
                <c:pt idx="96">
                  <c:v>9.3372342222973156E-4</c:v>
                </c:pt>
                <c:pt idx="97">
                  <c:v>9.3372342222973156E-4</c:v>
                </c:pt>
                <c:pt idx="98">
                  <c:v>9.2483081820849604E-4</c:v>
                </c:pt>
                <c:pt idx="99">
                  <c:v>9.2483081820849604E-4</c:v>
                </c:pt>
                <c:pt idx="100">
                  <c:v>9.1593821418726041E-4</c:v>
                </c:pt>
                <c:pt idx="101">
                  <c:v>9.070456101660249E-4</c:v>
                </c:pt>
                <c:pt idx="102">
                  <c:v>9.070456101660249E-4</c:v>
                </c:pt>
                <c:pt idx="103">
                  <c:v>9.070456101660249E-4</c:v>
                </c:pt>
                <c:pt idx="104">
                  <c:v>8.9815300614478938E-4</c:v>
                </c:pt>
                <c:pt idx="105">
                  <c:v>8.9815300614478938E-4</c:v>
                </c:pt>
                <c:pt idx="106">
                  <c:v>8.9815300614478938E-4</c:v>
                </c:pt>
                <c:pt idx="107">
                  <c:v>8.8926040212355386E-4</c:v>
                </c:pt>
                <c:pt idx="108">
                  <c:v>8.5368998603861169E-4</c:v>
                </c:pt>
                <c:pt idx="109">
                  <c:v>8.5368998603861169E-4</c:v>
                </c:pt>
                <c:pt idx="110">
                  <c:v>8.5368998603861169E-4</c:v>
                </c:pt>
                <c:pt idx="111">
                  <c:v>8.4479738201737617E-4</c:v>
                </c:pt>
                <c:pt idx="112">
                  <c:v>8.4479738201737617E-4</c:v>
                </c:pt>
                <c:pt idx="113">
                  <c:v>8.3590477799614065E-4</c:v>
                </c:pt>
                <c:pt idx="114">
                  <c:v>8.2701217397490503E-4</c:v>
                </c:pt>
                <c:pt idx="115">
                  <c:v>8.0922696593243399E-4</c:v>
                </c:pt>
                <c:pt idx="116">
                  <c:v>8.0033436191119848E-4</c:v>
                </c:pt>
                <c:pt idx="117">
                  <c:v>7.9144175788996296E-4</c:v>
                </c:pt>
                <c:pt idx="118">
                  <c:v>7.9144175788996296E-4</c:v>
                </c:pt>
                <c:pt idx="119">
                  <c:v>7.7365654984749182E-4</c:v>
                </c:pt>
                <c:pt idx="120">
                  <c:v>7.7365654984749182E-4</c:v>
                </c:pt>
                <c:pt idx="121">
                  <c:v>7.3808613376254964E-4</c:v>
                </c:pt>
                <c:pt idx="122">
                  <c:v>7.2030092572007861E-4</c:v>
                </c:pt>
                <c:pt idx="123">
                  <c:v>7.1140832169884309E-4</c:v>
                </c:pt>
                <c:pt idx="124">
                  <c:v>7.0251571767760757E-4</c:v>
                </c:pt>
                <c:pt idx="125">
                  <c:v>7.0251571767760757E-4</c:v>
                </c:pt>
                <c:pt idx="126">
                  <c:v>7.0251571767760757E-4</c:v>
                </c:pt>
                <c:pt idx="127">
                  <c:v>6.8473050963513643E-4</c:v>
                </c:pt>
                <c:pt idx="128">
                  <c:v>6.8473050963513643E-4</c:v>
                </c:pt>
                <c:pt idx="129">
                  <c:v>6.8473050963513643E-4</c:v>
                </c:pt>
                <c:pt idx="130">
                  <c:v>6.8473050963513643E-4</c:v>
                </c:pt>
                <c:pt idx="131">
                  <c:v>6.7583790561390091E-4</c:v>
                </c:pt>
                <c:pt idx="132">
                  <c:v>6.7583790561390091E-4</c:v>
                </c:pt>
                <c:pt idx="133">
                  <c:v>6.7583790561390091E-4</c:v>
                </c:pt>
                <c:pt idx="134">
                  <c:v>6.7583790561390091E-4</c:v>
                </c:pt>
                <c:pt idx="135">
                  <c:v>6.7583790561390091E-4</c:v>
                </c:pt>
                <c:pt idx="136">
                  <c:v>6.7583790561390091E-4</c:v>
                </c:pt>
                <c:pt idx="137">
                  <c:v>6.669453015926654E-4</c:v>
                </c:pt>
                <c:pt idx="138">
                  <c:v>6.5805269757142988E-4</c:v>
                </c:pt>
                <c:pt idx="139">
                  <c:v>6.4026748952895874E-4</c:v>
                </c:pt>
                <c:pt idx="140">
                  <c:v>6.4026748952895874E-4</c:v>
                </c:pt>
                <c:pt idx="141">
                  <c:v>6.4026748952895874E-4</c:v>
                </c:pt>
                <c:pt idx="142">
                  <c:v>6.3137488550772322E-4</c:v>
                </c:pt>
                <c:pt idx="143">
                  <c:v>6.3137488550772322E-4</c:v>
                </c:pt>
                <c:pt idx="144">
                  <c:v>5.9580446942278105E-4</c:v>
                </c:pt>
                <c:pt idx="145">
                  <c:v>5.9580446942278105E-4</c:v>
                </c:pt>
                <c:pt idx="146">
                  <c:v>5.7801926138031001E-4</c:v>
                </c:pt>
                <c:pt idx="147">
                  <c:v>5.6912665735907449E-4</c:v>
                </c:pt>
                <c:pt idx="148">
                  <c:v>5.6023405333783887E-4</c:v>
                </c:pt>
                <c:pt idx="149">
                  <c:v>5.246636372528968E-4</c:v>
                </c:pt>
                <c:pt idx="150">
                  <c:v>4.9798582518919014E-4</c:v>
                </c:pt>
                <c:pt idx="151">
                  <c:v>4.9798582518919014E-4</c:v>
                </c:pt>
                <c:pt idx="152">
                  <c:v>4.8909322116795462E-4</c:v>
                </c:pt>
                <c:pt idx="153">
                  <c:v>4.8020061714671905E-4</c:v>
                </c:pt>
                <c:pt idx="154">
                  <c:v>4.8020061714671905E-4</c:v>
                </c:pt>
                <c:pt idx="155">
                  <c:v>4.7130801312548354E-4</c:v>
                </c:pt>
                <c:pt idx="156">
                  <c:v>4.4463020106177693E-4</c:v>
                </c:pt>
                <c:pt idx="157">
                  <c:v>4.3573759704054136E-4</c:v>
                </c:pt>
                <c:pt idx="158">
                  <c:v>4.3573759704054136E-4</c:v>
                </c:pt>
                <c:pt idx="159">
                  <c:v>4.2684499301930584E-4</c:v>
                </c:pt>
                <c:pt idx="160">
                  <c:v>4.0016718095559924E-4</c:v>
                </c:pt>
                <c:pt idx="161">
                  <c:v>4.0016718095559924E-4</c:v>
                </c:pt>
                <c:pt idx="162">
                  <c:v>4.0016718095559924E-4</c:v>
                </c:pt>
                <c:pt idx="163">
                  <c:v>4.0016718095559924E-4</c:v>
                </c:pt>
                <c:pt idx="164">
                  <c:v>4.0016718095559924E-4</c:v>
                </c:pt>
                <c:pt idx="165">
                  <c:v>4.0016718095559924E-4</c:v>
                </c:pt>
                <c:pt idx="166">
                  <c:v>3.4681155682818597E-4</c:v>
                </c:pt>
                <c:pt idx="167">
                  <c:v>3.4681155682818597E-4</c:v>
                </c:pt>
                <c:pt idx="168">
                  <c:v>3.3791895280695046E-4</c:v>
                </c:pt>
                <c:pt idx="169">
                  <c:v>3.1124114074324385E-4</c:v>
                </c:pt>
                <c:pt idx="170">
                  <c:v>3.1124114074324385E-4</c:v>
                </c:pt>
                <c:pt idx="171">
                  <c:v>3.0234853672200828E-4</c:v>
                </c:pt>
                <c:pt idx="172">
                  <c:v>2.9345593270077276E-4</c:v>
                </c:pt>
                <c:pt idx="173">
                  <c:v>2.9345593270077276E-4</c:v>
                </c:pt>
                <c:pt idx="174">
                  <c:v>2.9345593270077276E-4</c:v>
                </c:pt>
                <c:pt idx="175">
                  <c:v>2.8456332867953725E-4</c:v>
                </c:pt>
                <c:pt idx="176">
                  <c:v>2.8456332867953725E-4</c:v>
                </c:pt>
                <c:pt idx="177">
                  <c:v>2.4899291259459507E-4</c:v>
                </c:pt>
                <c:pt idx="178">
                  <c:v>2.4899291259459507E-4</c:v>
                </c:pt>
                <c:pt idx="179">
                  <c:v>2.4010030857335953E-4</c:v>
                </c:pt>
                <c:pt idx="180">
                  <c:v>2.4010030857335953E-4</c:v>
                </c:pt>
                <c:pt idx="181">
                  <c:v>2.3120770455212401E-4</c:v>
                </c:pt>
                <c:pt idx="182">
                  <c:v>2.3120770455212401E-4</c:v>
                </c:pt>
                <c:pt idx="183">
                  <c:v>2.2231510053088847E-4</c:v>
                </c:pt>
                <c:pt idx="184">
                  <c:v>2.2231510053088847E-4</c:v>
                </c:pt>
                <c:pt idx="185">
                  <c:v>2.2231510053088847E-4</c:v>
                </c:pt>
                <c:pt idx="186">
                  <c:v>2.2231510053088847E-4</c:v>
                </c:pt>
                <c:pt idx="187">
                  <c:v>2.0452989248841738E-4</c:v>
                </c:pt>
                <c:pt idx="188">
                  <c:v>2.0452989248841738E-4</c:v>
                </c:pt>
                <c:pt idx="189">
                  <c:v>2.0452989248841738E-4</c:v>
                </c:pt>
                <c:pt idx="190">
                  <c:v>1.9563728846718183E-4</c:v>
                </c:pt>
                <c:pt idx="191">
                  <c:v>1.9563728846718183E-4</c:v>
                </c:pt>
                <c:pt idx="192">
                  <c:v>1.9563728846718183E-4</c:v>
                </c:pt>
                <c:pt idx="193">
                  <c:v>1.9563728846718183E-4</c:v>
                </c:pt>
                <c:pt idx="194">
                  <c:v>1.8674468444594632E-4</c:v>
                </c:pt>
                <c:pt idx="195">
                  <c:v>1.8674468444594632E-4</c:v>
                </c:pt>
                <c:pt idx="196">
                  <c:v>1.8674468444594632E-4</c:v>
                </c:pt>
                <c:pt idx="197">
                  <c:v>1.8674468444594632E-4</c:v>
                </c:pt>
                <c:pt idx="198">
                  <c:v>1.7785208042471077E-4</c:v>
                </c:pt>
                <c:pt idx="199">
                  <c:v>1.7785208042471077E-4</c:v>
                </c:pt>
                <c:pt idx="200">
                  <c:v>1.4228166433976862E-4</c:v>
                </c:pt>
                <c:pt idx="201">
                  <c:v>1.3338906031853308E-4</c:v>
                </c:pt>
                <c:pt idx="202">
                  <c:v>1.3338906031853308E-4</c:v>
                </c:pt>
                <c:pt idx="203">
                  <c:v>1.3338906031853308E-4</c:v>
                </c:pt>
                <c:pt idx="204">
                  <c:v>1.2449645629729754E-4</c:v>
                </c:pt>
                <c:pt idx="205">
                  <c:v>1.2449645629729754E-4</c:v>
                </c:pt>
                <c:pt idx="206">
                  <c:v>1.2449645629729754E-4</c:v>
                </c:pt>
                <c:pt idx="207">
                  <c:v>1.2449645629729754E-4</c:v>
                </c:pt>
                <c:pt idx="208">
                  <c:v>1.0671124825482646E-4</c:v>
                </c:pt>
                <c:pt idx="209">
                  <c:v>9.7818644233590917E-5</c:v>
                </c:pt>
                <c:pt idx="210">
                  <c:v>9.7818644233590917E-5</c:v>
                </c:pt>
                <c:pt idx="211">
                  <c:v>9.7818644233590917E-5</c:v>
                </c:pt>
                <c:pt idx="212">
                  <c:v>8.8926040212355386E-5</c:v>
                </c:pt>
                <c:pt idx="213">
                  <c:v>8.8926040212355386E-5</c:v>
                </c:pt>
                <c:pt idx="214">
                  <c:v>4.4463020106177693E-5</c:v>
                </c:pt>
                <c:pt idx="215">
                  <c:v>4.4463020106177693E-5</c:v>
                </c:pt>
                <c:pt idx="216">
                  <c:v>4.4463020106177693E-5</c:v>
                </c:pt>
                <c:pt idx="217">
                  <c:v>4.4463020106177693E-5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0-4794-9422-F45C2FD7B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957531616"/>
        <c:axId val="957524896"/>
      </c:barChart>
      <c:catAx>
        <c:axId val="957531616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Temperment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524896"/>
        <c:crosses val="autoZero"/>
        <c:auto val="1"/>
        <c:lblAlgn val="ctr"/>
        <c:lblOffset val="100"/>
        <c:noMultiLvlLbl val="0"/>
      </c:catAx>
      <c:valAx>
        <c:axId val="957524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Qty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53161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v2.xlsx]Suggestion7!PivotTable8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Dog Breeds </a:t>
            </a:r>
            <a:r>
              <a:rPr lang="en-US">
                <a:solidFill>
                  <a:schemeClr val="accent1"/>
                </a:solidFill>
              </a:rPr>
              <a:t>'Temperment': Affectionate, Cheerful, Friendly, Loyal, Protective, Tolerant, Social</a:t>
            </a:r>
            <a:r>
              <a:rPr lang="en-US"/>
              <a:t> has noticeably higher 'AvgPupPrice'.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Suggestion7!$B$2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Suggestion7!$A$3:$A$221</c:f>
              <c:strCache>
                <c:ptCount val="218"/>
                <c:pt idx="0">
                  <c:v>Affectionate, Cheerful, Friendly, Loyal, Protective, Tolerant, Social</c:v>
                </c:pt>
                <c:pt idx="1">
                  <c:v>Affectionate, Alert, Cheerful, Energetic, Friendly, Gentle, Intelligent, Loving, Loyal, Outgoing, Playful, Responsive, Social</c:v>
                </c:pt>
                <c:pt idx="2">
                  <c:v>Active, Alert, Faithful, Instinctual, Intelligent, Trainable</c:v>
                </c:pt>
                <c:pt idx="3">
                  <c:v>Active, Affectionate, Alert, Companionable, Devoted, Gentle, Intelligent</c:v>
                </c:pt>
                <c:pt idx="4">
                  <c:v>Alert, Confident, Courageous, Curious, Intelligent, Loyal, Obedient, Watchful</c:v>
                </c:pt>
                <c:pt idx="5">
                  <c:v>Devoted, Good-natured, Intelligent, Lively, Playful, Trainable</c:v>
                </c:pt>
                <c:pt idx="6">
                  <c:v>Confident, Friendly, Intelligent, Kind, Reliable, Trustworthy</c:v>
                </c:pt>
                <c:pt idx="7">
                  <c:v>Aloof, Protective, Strong-willed, Stubborn, Courageous, Loyal</c:v>
                </c:pt>
                <c:pt idx="8">
                  <c:v>Active, Affectionate, Alert, Gentle, Lively</c:v>
                </c:pt>
                <c:pt idx="9">
                  <c:v>Intelligent, Agile, Alert, Brave</c:v>
                </c:pt>
                <c:pt idx="10">
                  <c:v>Affectionate, Playful, Alert, Athletic, Bright, Easygoing, Keen, Lively, Patient</c:v>
                </c:pt>
                <c:pt idx="11">
                  <c:v>Alert, Energetic, Friendly, Independent, Intelligent, Protective</c:v>
                </c:pt>
                <c:pt idx="12">
                  <c:v>Active, Intelligent, Lively, Protective, Reserved, Vocal</c:v>
                </c:pt>
                <c:pt idx="13">
                  <c:v>Adaptable, Bubbly, Intelligent, Loving, Playful, Sociable, Protective</c:v>
                </c:pt>
                <c:pt idx="14">
                  <c:v>Affectionate, Intelligent, Lively, Playful, Trainable, Vocal</c:v>
                </c:pt>
                <c:pt idx="15">
                  <c:v>Brave, Docile, Impetuous, Intelligent, Obedient, Quarrelsome</c:v>
                </c:pt>
                <c:pt idx="16">
                  <c:v>Calm, Cheerful, Companionable, Devoted, Friendly, Sociable</c:v>
                </c:pt>
                <c:pt idx="17">
                  <c:v>Companionable, Fearless, Happy, Lovable, Self-confident, Spirited, Intelligent</c:v>
                </c:pt>
                <c:pt idx="18">
                  <c:v>Alert, Devoted, Fearless, Good-natured, Protective, Self-confident</c:v>
                </c:pt>
                <c:pt idx="19">
                  <c:v>Aloof, Clownish, Dignified, Happy, Independent</c:v>
                </c:pt>
                <c:pt idx="20">
                  <c:v>Brave, Confident, Energetic, Hardy, Lively, Stable</c:v>
                </c:pt>
                <c:pt idx="21">
                  <c:v>Affectionate, Alert, Courageous, Intelligent, Friendly, Hardy, Independent</c:v>
                </c:pt>
                <c:pt idx="22">
                  <c:v>Calm, Dominant, Gentle, Strong-willed, Suspicious</c:v>
                </c:pt>
                <c:pt idx="23">
                  <c:v>Friendly, Devoted, Courageous</c:v>
                </c:pt>
                <c:pt idx="24">
                  <c:v>Alert, Friendly, Gentle, Intelligent, Outgoing</c:v>
                </c:pt>
                <c:pt idx="25">
                  <c:v>Active, Affectionate, Intelligent, Playful, Sociable, Trainable</c:v>
                </c:pt>
                <c:pt idx="26">
                  <c:v>Dignified, Generous, Loyal, Patient, Sweet-tempered, Thoughtful, Intelligent</c:v>
                </c:pt>
                <c:pt idx="27">
                  <c:v>Affectionate, Devoted, Energetic, Loyal, Playful, Reliable, Intelligent</c:v>
                </c:pt>
                <c:pt idx="28">
                  <c:v>Affectionate, Alert, Courageous, Energetic, Gentle, Playful, Responsive</c:v>
                </c:pt>
                <c:pt idx="29">
                  <c:v>Affectionate, Faithful, Intelligent, Loyal</c:v>
                </c:pt>
                <c:pt idx="30">
                  <c:v>Alert, Bold, Fearless, Friendly, Keen, Quick, Intelligent</c:v>
                </c:pt>
                <c:pt idx="31">
                  <c:v>Cheerful, Courageous, Loyal, Quiet, Social</c:v>
                </c:pt>
                <c:pt idx="32">
                  <c:v>Protective, Dominant, Fearless, Obedient, Stubborn, Trainable</c:v>
                </c:pt>
                <c:pt idx="33">
                  <c:v>Familial, Gentle, Intelligent, Loyal, Protective, Rational</c:v>
                </c:pt>
                <c:pt idx="34">
                  <c:v>Adaptable, Companionable, Fearless, Loving, Loyal, Obedient</c:v>
                </c:pt>
                <c:pt idx="35">
                  <c:v>Cheerful, Courageous, Intelligent, Loyal, Social, Sweet, Gentle</c:v>
                </c:pt>
                <c:pt idx="36">
                  <c:v>Affectionate, Bold, Courageous, Fearless, Intelligent, Reliable</c:v>
                </c:pt>
                <c:pt idx="37">
                  <c:v>Confident, Dominant, Intelligent, Obedient, Territorial</c:v>
                </c:pt>
                <c:pt idx="38">
                  <c:v>Agile, Even-tempered, Lively, Perceptive, Self-confident</c:v>
                </c:pt>
                <c:pt idx="39">
                  <c:v>Friendly, Loyal, Affectionate, Docile, Gentle, Patient</c:v>
                </c:pt>
                <c:pt idx="40">
                  <c:v>Alert, Aloof, Energetic, Fast, Intelligent, Powerful, Steady, Stubborn, Social</c:v>
                </c:pt>
                <c:pt idx="41">
                  <c:v>Alert, Calm, Dominant, Powerful, Quick,Strong</c:v>
                </c:pt>
                <c:pt idx="42">
                  <c:v>Active, Affectionate, Alert, Fearless, Intelligent, Playful</c:v>
                </c:pt>
                <c:pt idx="43">
                  <c:v>Affectionate, Energetic, Hardy, Intelligent, Sensitive</c:v>
                </c:pt>
                <c:pt idx="44">
                  <c:v>Friendly, Gentle, Independent, Intelligent, Outgoing, Quiet, Social</c:v>
                </c:pt>
                <c:pt idx="45">
                  <c:v>Alert, Courageous, Fearless, Good-natured, Independent, Intelligent, Loyal, Protective</c:v>
                </c:pt>
                <c:pt idx="46">
                  <c:v>Aggressive, Courageous, Friendly, Loving, Social, Sweet</c:v>
                </c:pt>
                <c:pt idx="47">
                  <c:v>Affectionate, Amiable, Energetic, Gentle, Reserved, Sensitive, Intelligent</c:v>
                </c:pt>
                <c:pt idx="48">
                  <c:v>Independent, Bold, Confident, Friendly, Intelligent, Trainable</c:v>
                </c:pt>
                <c:pt idx="49">
                  <c:v>Independent, Reliable, Devoted, Protective</c:v>
                </c:pt>
                <c:pt idx="50">
                  <c:v>Affectionate, Companionable, Determined, Fun-loving, Independent, Lively, Intelligent</c:v>
                </c:pt>
                <c:pt idx="51">
                  <c:v>Even-tempered, Familial, Courageous, Lively, Loving, Spirited</c:v>
                </c:pt>
                <c:pt idx="52">
                  <c:v>Intelligent, Trainable, Attentive, Mischevious</c:v>
                </c:pt>
                <c:pt idx="53">
                  <c:v>Active, Extroverted, Friendly, Happy, Independent, Lively, Intelligent</c:v>
                </c:pt>
                <c:pt idx="54">
                  <c:v>Even Tempered, Joyful, Merry, Outgoing, Intelligent, Sociable, Trusting</c:v>
                </c:pt>
                <c:pt idx="55">
                  <c:v>Affectionate, Gentle, Happy, Loving, Playful, Reserved</c:v>
                </c:pt>
                <c:pt idx="56">
                  <c:v>Clownish, Independent, Intelligent, Loyal, Patient, Protective</c:v>
                </c:pt>
                <c:pt idx="57">
                  <c:v>Active, Keen, Protective, Sweet-tempered, Trainable</c:v>
                </c:pt>
                <c:pt idx="58">
                  <c:v>Alert, Attentive, Energetic, Intelligent, Loyal, Protective</c:v>
                </c:pt>
                <c:pt idx="59">
                  <c:v>Courageous, Obedient, Loyal, Protective, Loving</c:v>
                </c:pt>
                <c:pt idx="60">
                  <c:v>Alert, Calm, Courageous, Devoted, Docile, Powerful, Loyal, Protective, Reliable</c:v>
                </c:pt>
                <c:pt idx="61">
                  <c:v>Docile, Enterprising, Loyal, Reserved, Serious</c:v>
                </c:pt>
                <c:pt idx="62">
                  <c:v>Affectionate, Devoted, Dignified, Friendly, Loyal, Playful</c:v>
                </c:pt>
                <c:pt idx="63">
                  <c:v>Affectionate, Cheerful, Courageous, Gentle, Intelligent, Social</c:v>
                </c:pt>
                <c:pt idx="64">
                  <c:v>Affectionate, Alert, Cheerful, Courageous, Intelligent, Loyal, Protective</c:v>
                </c:pt>
                <c:pt idx="65">
                  <c:v>Alert, Lively, Friendly, Intelligent, Playful, Sociable, Stubborn</c:v>
                </c:pt>
                <c:pt idx="66">
                  <c:v>Active, Alert, Confident, Friendly, Hard-working, Protective, Stubborn, Watchful, Intelligent</c:v>
                </c:pt>
                <c:pt idx="67">
                  <c:v>Affectionate, Loyal, Active, Friendly, Playful, Stubborn, Intelligent</c:v>
                </c:pt>
                <c:pt idx="68">
                  <c:v>Active, Alert, Hardy, Intelligent, Lively, Self-confident</c:v>
                </c:pt>
                <c:pt idx="69">
                  <c:v>Affectionate, Alert, Even-tempered, Fearless, Intelligent, Obedient</c:v>
                </c:pt>
                <c:pt idx="70">
                  <c:v>Active, Agile, Curious, Intelligent, Loyal, Quick, Territorial</c:v>
                </c:pt>
                <c:pt idx="71">
                  <c:v>Dominant, Intelligent, Kind, Loyal, Powerful, Strong-willed</c:v>
                </c:pt>
                <c:pt idx="72">
                  <c:v>Alert, Compassionate, Courageous, Even Tempered, Loyal, Spirited, Intelligent</c:v>
                </c:pt>
                <c:pt idx="73">
                  <c:v>Aggressive, Alert, Energetic, Intelligent, Loyal, Protective, Responsive</c:v>
                </c:pt>
                <c:pt idx="74">
                  <c:v>Dignified, Intelligent, Loyal, Mischevious, Sensitive, Strong-willed</c:v>
                </c:pt>
                <c:pt idx="75">
                  <c:v>Brave, Courageous, Determined, Docile, Loyal, Obedient</c:v>
                </c:pt>
                <c:pt idx="76">
                  <c:v>Companionable, Courageous, Devoted, Even-tempered, Loyal, Vigiliant</c:v>
                </c:pt>
                <c:pt idx="77">
                  <c:v>Faithful, Fearless, Intelligent, Loyal, Obedient, Protective</c:v>
                </c:pt>
                <c:pt idx="78">
                  <c:v>Friendly, Confident, Devoted, Optimistic, Outgoing, Intelligent</c:v>
                </c:pt>
                <c:pt idx="79">
                  <c:v>Affectionate, Devoted, Independent, Loving, Reserved, Suspicious</c:v>
                </c:pt>
                <c:pt idx="80">
                  <c:v>Watchful, Even-tempered, Reserved, Active, Devoted</c:v>
                </c:pt>
                <c:pt idx="81">
                  <c:v>Affectionate, Alert, Curious, Energetic, Playful, Intelligent</c:v>
                </c:pt>
                <c:pt idx="82">
                  <c:v>Dignified, Docile, Friendly, Gentle, Polite, Quiet</c:v>
                </c:pt>
                <c:pt idx="83">
                  <c:v>Agile, Energetic, Faithful, Intelligent, Loyal, Obedient</c:v>
                </c:pt>
                <c:pt idx="84">
                  <c:v>Affectionate, Alert, Loyal, Obedient, Reliable, Trainable</c:v>
                </c:pt>
                <c:pt idx="85">
                  <c:v>Brave, Cautious, Loyal, Independent, Tenacious, Territorial</c:v>
                </c:pt>
                <c:pt idx="86">
                  <c:v>Active, Energetic, High-strung, Loyal</c:v>
                </c:pt>
                <c:pt idx="87">
                  <c:v>Athletic, Gentle, Independent, Intelligent, Quiet, Respectful</c:v>
                </c:pt>
                <c:pt idx="88">
                  <c:v>Affectionate, Companionable, Gentle, Intelligent, Playful, Responsive</c:v>
                </c:pt>
                <c:pt idx="89">
                  <c:v>Affectionate, Faithful, Friendly, Intelligent, Playful, Quiet, Trainable</c:v>
                </c:pt>
                <c:pt idx="90">
                  <c:v>Active, Clownish, Engaging, Independent, Intelligent, Stubborn</c:v>
                </c:pt>
                <c:pt idx="91">
                  <c:v>Affectionate, Even-tempered, Gentle, Stubborn, Independent</c:v>
                </c:pt>
                <c:pt idx="92">
                  <c:v>Gentle, Loyal, Affectionate, Dignified, Aloof</c:v>
                </c:pt>
                <c:pt idx="93">
                  <c:v>Affectionate, Alert, Cheerful, Friendly, Intelligent, Loving, Loyal, Outgoing, Playful, Responsive, Social</c:v>
                </c:pt>
                <c:pt idx="94">
                  <c:v>Active, Adventurous, Curious, Fun-loving, Playful, Stubborn</c:v>
                </c:pt>
                <c:pt idx="95">
                  <c:v>Friendly, Confident, Devoted, Intelligent, Gentle, Loving, Reserved</c:v>
                </c:pt>
                <c:pt idx="96">
                  <c:v>Affectionate, Cheerful, Energetic, Gentle, Intelligent, Playful, Protective, Quiet</c:v>
                </c:pt>
                <c:pt idx="97">
                  <c:v>Active, Courageous, Friendly, Gentle, Happy, Intelligent, Lively, Outgoing, Playful</c:v>
                </c:pt>
                <c:pt idx="98">
                  <c:v>Affectionate, Friendly, Gentle, Intelligent, Lively, Quiet</c:v>
                </c:pt>
                <c:pt idx="99">
                  <c:v>Strong-willed, Mischevious, Gentle, Energetic, Intelligent</c:v>
                </c:pt>
                <c:pt idx="100">
                  <c:v>Independent, Intelligent, Kind, Loving, Loyal, Sweet-tempered</c:v>
                </c:pt>
                <c:pt idx="101">
                  <c:v>Affectionate, Calm, Fearless, Gentle, Independent, Steady</c:v>
                </c:pt>
                <c:pt idx="102">
                  <c:v>Alert, Cautious, Devoted, Quick, Vigilant</c:v>
                </c:pt>
                <c:pt idx="103">
                  <c:v>Alert, Courageous, Dignified, Docile, Friendly, Intelligent, Responsive</c:v>
                </c:pt>
                <c:pt idx="104">
                  <c:v>Alert, Friendly, Intelligent, Spirited, Independent, Loving</c:v>
                </c:pt>
                <c:pt idx="105">
                  <c:v>Attentive, Courageous, Devoted, Friendly, Loyal, Tenacious, Intelligent</c:v>
                </c:pt>
                <c:pt idx="106">
                  <c:v>Independent, Fiesty, Alert, Playful, Quick, Self-assured</c:v>
                </c:pt>
                <c:pt idx="107">
                  <c:v>Intelligent, Assertive, Aloof, Happy, Independent, Willful</c:v>
                </c:pt>
                <c:pt idx="108">
                  <c:v>Adaptable, Alert, Courageous, Energetic, Friendly, Independent, Intelligent, Playful, Responsibe</c:v>
                </c:pt>
                <c:pt idx="109">
                  <c:v>Affectionate, Friendly, Gentle, Intelligent, Lively, Playful, Responsive</c:v>
                </c:pt>
                <c:pt idx="110">
                  <c:v>Companionable, Eager, Energetic, Friendly, Intelligent, Trainable</c:v>
                </c:pt>
                <c:pt idx="111">
                  <c:v>Alert, Calm, Even-tempered, Fearless, Friendly, Intelligent</c:v>
                </c:pt>
                <c:pt idx="112">
                  <c:v>Affectionate, Agile, Athletic, Companionable, Intelligent, Mischevious</c:v>
                </c:pt>
                <c:pt idx="113">
                  <c:v>Affectionate, Companionable, Energetic, Independent, Lively, Playful, Intelligent</c:v>
                </c:pt>
                <c:pt idx="114">
                  <c:v>Adaptable, Cautious, Docile, Familial, Sensitive, Sociable</c:v>
                </c:pt>
                <c:pt idx="115">
                  <c:v>Affectionate, Energetic, Faithful, Intelligent, Playful, Spirited</c:v>
                </c:pt>
                <c:pt idx="116">
                  <c:v>Affectionate, Alert, Happy, Lively, Playful, Sweet-tempered</c:v>
                </c:pt>
                <c:pt idx="117">
                  <c:v>Agile, Courageous, Energetic, Friendly, Fun-loving</c:v>
                </c:pt>
                <c:pt idx="118">
                  <c:v>Active, Affectionate, Amiable, Even-tempered, Kind, Loyal, Intelligent</c:v>
                </c:pt>
                <c:pt idx="119">
                  <c:v>Brave, Bright, Confident, Energetic, Fearless, Friendly, Intelligent, Loyal, Playful</c:v>
                </c:pt>
                <c:pt idx="120">
                  <c:v>Alert, Energetic, Fearless, Intelligent, Loyal, Obedient</c:v>
                </c:pt>
                <c:pt idx="121">
                  <c:v>Affectionate, Gentle, Lively</c:v>
                </c:pt>
                <c:pt idx="122">
                  <c:v>Active, Alert, Clownish, Inquisitive, Intelligent, Quick</c:v>
                </c:pt>
                <c:pt idx="123">
                  <c:v>Active, Companionable, Friendly, Hardy, Lively, Loyal</c:v>
                </c:pt>
                <c:pt idx="124">
                  <c:v>Alert, Faithful, Intelligent, Sensitive, Independent, Playful, Sweet</c:v>
                </c:pt>
                <c:pt idx="125">
                  <c:v>Independent, Calm, Devoted, Intelligent, Protective, Reliable</c:v>
                </c:pt>
                <c:pt idx="126">
                  <c:v>Agile, Bright, Obedient, Playful, Quick, Sturdy, Intelligent</c:v>
                </c:pt>
                <c:pt idx="127">
                  <c:v>Active, Agile, Courageous, Gentle, Loyal, Spirited</c:v>
                </c:pt>
                <c:pt idx="128">
                  <c:v>Energetic, Friendly, Intelligent, Obedient, Protective, Trainable</c:v>
                </c:pt>
                <c:pt idx="129">
                  <c:v>Adaptable, Gentle, Loyal, Primitive, Reserved</c:v>
                </c:pt>
                <c:pt idx="130">
                  <c:v>Alert, Calm, Dignified, Friendly, Responsive</c:v>
                </c:pt>
                <c:pt idx="131">
                  <c:v>Active, Balanced, Courageous, Lively, Nervous</c:v>
                </c:pt>
                <c:pt idx="132">
                  <c:v>Alert, Charming, Confident, Faithful, Fearless, Keen, Outgoing</c:v>
                </c:pt>
                <c:pt idx="133">
                  <c:v>Alert, Companionable, Inquisitive, Self-important, Sensitive, Watchful</c:v>
                </c:pt>
                <c:pt idx="134">
                  <c:v>Alert, Confident, Eager, Fearless, Loyal, Intelligent</c:v>
                </c:pt>
                <c:pt idx="135">
                  <c:v>Affectionate, Cheerful, Feisty, Gentle, Playful, Intelligent, Sensitive</c:v>
                </c:pt>
                <c:pt idx="136">
                  <c:v>Alert, Cheerful, Courageous, Energetic, Independent</c:v>
                </c:pt>
                <c:pt idx="137">
                  <c:v>Active, Assertive, Courageous, Fearless, Hardy, Intelligent</c:v>
                </c:pt>
                <c:pt idx="138">
                  <c:v>Active, Alert, Devoted, Discerning, Quiet, Loyal, Intelligent</c:v>
                </c:pt>
                <c:pt idx="139">
                  <c:v>Affectionate, Confident, Fearless, Gentle, Patient, Strong-willed</c:v>
                </c:pt>
                <c:pt idx="140">
                  <c:v>Bold, Confident, Independent, Intelligent, Proud, Steady</c:v>
                </c:pt>
                <c:pt idx="141">
                  <c:v>Active, Energetic, Friendly, Intelligent, Outgoing, Playful, Sensitive</c:v>
                </c:pt>
                <c:pt idx="142">
                  <c:v>Alert, Courageous, Energetic, Independent, Intelligent, Loyal, Playful</c:v>
                </c:pt>
                <c:pt idx="143">
                  <c:v>Alert, Energetic, Fearless, Friendly, Watchful</c:v>
                </c:pt>
                <c:pt idx="144">
                  <c:v>Happy, Affectionate, Dominant, Intelligent, Protective, Quiet</c:v>
                </c:pt>
                <c:pt idx="145">
                  <c:v>Affectionate, Alert, Courageous, Energetic, Gentle, Loving, Out-going, Social</c:v>
                </c:pt>
                <c:pt idx="146">
                  <c:v>Agile, Confident, Curious, Faithful, Fearless, Independent, Intelligent</c:v>
                </c:pt>
                <c:pt idx="147">
                  <c:v>Loyal, Fearless, Friendly, Good-tempered, Intelligent</c:v>
                </c:pt>
                <c:pt idx="148">
                  <c:v>Active, Affectionate, Friendly, Intelligent, Loyal, Willful, Responsive</c:v>
                </c:pt>
                <c:pt idx="149">
                  <c:v>Affectionate, Alert, Cheerful, Energetic, Intelligent, Playful, Social</c:v>
                </c:pt>
                <c:pt idx="150">
                  <c:v>Affectionate, Aggressive, Friendly, Gentle, Intelligent, Lively, Playful</c:v>
                </c:pt>
                <c:pt idx="151">
                  <c:v>Alert, Independent, Intelligent, Responsive, Social</c:v>
                </c:pt>
                <c:pt idx="152">
                  <c:v>Active, Extroverted, Friendly, Intelligent, Lively, Playful, Sociable</c:v>
                </c:pt>
                <c:pt idx="153">
                  <c:v>Calm, Courageous, Faithful, Friendly, Keen</c:v>
                </c:pt>
                <c:pt idx="154">
                  <c:v>Alert, Clever, Friendly, Intelligent</c:v>
                </c:pt>
                <c:pt idx="155">
                  <c:v>Alert, Friendly, Inquisitive, Joyful, Quick, Responsive, Intelligent</c:v>
                </c:pt>
                <c:pt idx="156">
                  <c:v>Gentle, Loyal, Proud, Trainable, Vigilant, Intelligent</c:v>
                </c:pt>
                <c:pt idx="157">
                  <c:v>Adaptable, Easygoing, Even-tempered, Gentle, Lovable, Trusting, Intelligent</c:v>
                </c:pt>
                <c:pt idx="158">
                  <c:v>Aggressive, Brave, Fearless, Intelligent, Sensitive, Suspicious</c:v>
                </c:pt>
                <c:pt idx="159">
                  <c:v>Active, Docile, Easygoing, Gentle, Intelligent, Playful, Responsive, Sweet-tempered</c:v>
                </c:pt>
                <c:pt idx="160">
                  <c:v>Active, Alert, Bold, Devoted, Intelligent, Intense</c:v>
                </c:pt>
                <c:pt idx="161">
                  <c:v>Alert, Confident, Courageous, Friendly, Intelligent, Outgoing</c:v>
                </c:pt>
                <c:pt idx="162">
                  <c:v>Energetic, Fearless, Lively, Reliable, Self-assured, Social</c:v>
                </c:pt>
                <c:pt idx="163">
                  <c:v>Alert, Determined, Dignified, Friendly, Intelligent, Loyal</c:v>
                </c:pt>
                <c:pt idx="164">
                  <c:v>Active, Alert, Confident, Friendly, Hard-working, Protective, Stubborn, Watchful</c:v>
                </c:pt>
                <c:pt idx="165">
                  <c:v>Familial, Independent, Loving, Loyal, Protective</c:v>
                </c:pt>
                <c:pt idx="166">
                  <c:v>Clever, Independent, Intelligent, Lively, Sensitive, Trainable</c:v>
                </c:pt>
                <c:pt idx="167">
                  <c:v>Aloof, Independent, Loyal, Quiet, Intelligent, Protective, Detached</c:v>
                </c:pt>
                <c:pt idx="168">
                  <c:v>Affectionate, Companionable, Energetic, Familial, Independent, Unflappable</c:v>
                </c:pt>
                <c:pt idx="169">
                  <c:v>Aloof, Intelligent, Quiet, Reserverd, Loyal</c:v>
                </c:pt>
                <c:pt idx="170">
                  <c:v>Affectionate, Calm, Quiet, Gentle</c:v>
                </c:pt>
                <c:pt idx="171">
                  <c:v>Active, Affectionate, Friendly, Good-natured, Intelligent, Protective, Loving</c:v>
                </c:pt>
                <c:pt idx="172">
                  <c:v>Intelligent, Energetic, Alert, Responsive, Tenacious, Loyal, Protective</c:v>
                </c:pt>
                <c:pt idx="173">
                  <c:v>Active, Calm, Forgiving, Obedient, Playful, Quiet</c:v>
                </c:pt>
                <c:pt idx="174">
                  <c:v>Dominant, Intelligent, Lively, Protective, Respectful, Trainable</c:v>
                </c:pt>
                <c:pt idx="175">
                  <c:v>Aleret, Calm, Cheerful, Companionable, Loyal, Protective</c:v>
                </c:pt>
                <c:pt idx="176">
                  <c:v>Affectionate, Aggressive, Good-natured, Intelligent, Opinionated, Stubborn</c:v>
                </c:pt>
                <c:pt idx="177">
                  <c:v>Affectionate, Boisterous, Bold, Cooperative, Intelligent, Trainable</c:v>
                </c:pt>
                <c:pt idx="178">
                  <c:v>Alert, Courageous, Devoted, Lively, Intelligent, Quick</c:v>
                </c:pt>
                <c:pt idx="179">
                  <c:v>Friendly, Gentle, Independent, Intelligent, Lively, Loving, Sweet</c:v>
                </c:pt>
                <c:pt idx="180">
                  <c:v>Intelligent, Gentle, Affectionate, Athletic, Even-tempered, Quiet</c:v>
                </c:pt>
                <c:pt idx="181">
                  <c:v>Active, Alert, Energetic, Lively, Protective, Watchful</c:v>
                </c:pt>
                <c:pt idx="182">
                  <c:v>Happy, Independent, Intelligent, Loyal, Playful, Vocal</c:v>
                </c:pt>
                <c:pt idx="183">
                  <c:v>Affectionate, Aggressive, Clownish, Courageous, Friendly, Intelligent, Loyal, Obedient, Strong-willed, Stubborn</c:v>
                </c:pt>
                <c:pt idx="184">
                  <c:v>Alert, Assertive, Devoted, Friendly, Intelligent, Lively, Obedient, Playful, Spirited, Steady</c:v>
                </c:pt>
                <c:pt idx="185">
                  <c:v>Alert, Eager, Energetic, Friendly, Intelligent, Loyal, Robust</c:v>
                </c:pt>
                <c:pt idx="186">
                  <c:v>Bold, Confident, Energetic, Friendly, Inquisitive, Intelligent</c:v>
                </c:pt>
                <c:pt idx="187">
                  <c:v>Clever, Courageous, Devoted, Lively, Playful, Stubborn</c:v>
                </c:pt>
                <c:pt idx="188">
                  <c:v>Affectionate, Alert, Courageous, Independent, Intelligent, Loyal</c:v>
                </c:pt>
                <c:pt idx="189">
                  <c:v>Alert, Bold, Hardy, Loyal, Playful, Strong-willed, Intelligent</c:v>
                </c:pt>
                <c:pt idx="190">
                  <c:v>Amiable, Boisterous, Even-tempered</c:v>
                </c:pt>
                <c:pt idx="191">
                  <c:v>Friendly, Active, Gentle</c:v>
                </c:pt>
                <c:pt idx="192">
                  <c:v>Affectionate, Alert, Gentle, Loyal, Spirited, Strong-willed, Intelligent</c:v>
                </c:pt>
                <c:pt idx="193">
                  <c:v>Affectionate, Clever, Confident, Loving, Trainable</c:v>
                </c:pt>
                <c:pt idx="194">
                  <c:v>Affectionate, Alert, Intelligent, Lively, Noble, Protective</c:v>
                </c:pt>
                <c:pt idx="195">
                  <c:v>Alert, Friendly, Intelligent, Loyal, Playful, Spirited</c:v>
                </c:pt>
                <c:pt idx="196">
                  <c:v>Friendly, Gentle, Intelligent, Loyal, Protective, Responsive, Social</c:v>
                </c:pt>
                <c:pt idx="197">
                  <c:v>Clever, Energetic, Friendly, Outgoing, Playful, Responsive, Intelligent</c:v>
                </c:pt>
                <c:pt idx="198">
                  <c:v>Alert, Energetic, Loyal, Protective</c:v>
                </c:pt>
                <c:pt idx="199">
                  <c:v>Energetic, Bold, Eager, Happy, Intelligent, Obedient</c:v>
                </c:pt>
                <c:pt idx="200">
                  <c:v>Alert, Energetic, Friendly, Happy, Hardy, Intelligent</c:v>
                </c:pt>
                <c:pt idx="201">
                  <c:v>Alert, Bold, Courageous, Loyal</c:v>
                </c:pt>
                <c:pt idx="202">
                  <c:v>Active, Familial, Friendly, Happy, Playful</c:v>
                </c:pt>
                <c:pt idx="203">
                  <c:v>Affectionate, Devoted, Friendly, Gentle, Sweet-tempered, Tenacious</c:v>
                </c:pt>
                <c:pt idx="204">
                  <c:v>Active, Fearless, Kind, Loyal, Protective, Trainable</c:v>
                </c:pt>
                <c:pt idx="205">
                  <c:v>Friendly, Hard-working, Obedient, Protective, Sociable, Well-mannered</c:v>
                </c:pt>
                <c:pt idx="206">
                  <c:v>Alert, Lively, Loving, Intelligent, Inquisitive, Playful</c:v>
                </c:pt>
                <c:pt idx="207">
                  <c:v>Intelligent, Protective</c:v>
                </c:pt>
                <c:pt idx="208">
                  <c:v>Alert, Cat-like, Independent, Intelligent, Loving, Loyal, Playful</c:v>
                </c:pt>
                <c:pt idx="209">
                  <c:v>Alert, Dignified, Docile, Faithful, Noble</c:v>
                </c:pt>
                <c:pt idx="210">
                  <c:v>Alert, Courageous, Energetic, Gentle, Independent, Intelligent, Loving, Loyal, Protective</c:v>
                </c:pt>
                <c:pt idx="211">
                  <c:v>Affectioante, Alert, Inquisitive, Lively, Loving</c:v>
                </c:pt>
                <c:pt idx="212">
                  <c:v>Affectionate, Cheerful, Courageous, Gentle, Intelligent, Friendly, Outgoing, Playful, Loyal</c:v>
                </c:pt>
                <c:pt idx="213">
                  <c:v>Active, Cheerful, Friendly, Outgoing, Sweet-tempered, Tolerant</c:v>
                </c:pt>
                <c:pt idx="214">
                  <c:v>Agile, Alert, Lovable, Spirited, Swift</c:v>
                </c:pt>
                <c:pt idx="215">
                  <c:v>Active, Bold, Brave, Faithful, Intelligent, Loyal</c:v>
                </c:pt>
                <c:pt idx="216">
                  <c:v>Wild</c:v>
                </c:pt>
                <c:pt idx="217">
                  <c:v>Agile, Devoted, Independent, Loyal, Self-confident</c:v>
                </c:pt>
              </c:strCache>
            </c:strRef>
          </c:cat>
          <c:val>
            <c:numRef>
              <c:f>Suggestion7!$B$3:$B$221</c:f>
              <c:numCache>
                <c:formatCode>General</c:formatCode>
                <c:ptCount val="218"/>
                <c:pt idx="0">
                  <c:v>39000</c:v>
                </c:pt>
                <c:pt idx="1">
                  <c:v>6000</c:v>
                </c:pt>
                <c:pt idx="2">
                  <c:v>5000</c:v>
                </c:pt>
                <c:pt idx="3">
                  <c:v>4400</c:v>
                </c:pt>
                <c:pt idx="4">
                  <c:v>4200</c:v>
                </c:pt>
                <c:pt idx="5">
                  <c:v>3400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2800</c:v>
                </c:pt>
                <c:pt idx="12">
                  <c:v>2750</c:v>
                </c:pt>
                <c:pt idx="13">
                  <c:v>2700</c:v>
                </c:pt>
                <c:pt idx="14">
                  <c:v>2700</c:v>
                </c:pt>
                <c:pt idx="15">
                  <c:v>2650</c:v>
                </c:pt>
                <c:pt idx="16">
                  <c:v>2500</c:v>
                </c:pt>
                <c:pt idx="17">
                  <c:v>2250</c:v>
                </c:pt>
                <c:pt idx="18">
                  <c:v>2250</c:v>
                </c:pt>
                <c:pt idx="19">
                  <c:v>2250</c:v>
                </c:pt>
                <c:pt idx="20">
                  <c:v>2150</c:v>
                </c:pt>
                <c:pt idx="21">
                  <c:v>2100</c:v>
                </c:pt>
                <c:pt idx="22">
                  <c:v>2100</c:v>
                </c:pt>
                <c:pt idx="23">
                  <c:v>2000</c:v>
                </c:pt>
                <c:pt idx="24">
                  <c:v>1900</c:v>
                </c:pt>
                <c:pt idx="25">
                  <c:v>1900</c:v>
                </c:pt>
                <c:pt idx="26">
                  <c:v>1900</c:v>
                </c:pt>
                <c:pt idx="27">
                  <c:v>1900</c:v>
                </c:pt>
                <c:pt idx="28">
                  <c:v>1900</c:v>
                </c:pt>
                <c:pt idx="29">
                  <c:v>1800</c:v>
                </c:pt>
                <c:pt idx="30">
                  <c:v>1800</c:v>
                </c:pt>
                <c:pt idx="31">
                  <c:v>1750</c:v>
                </c:pt>
                <c:pt idx="32">
                  <c:v>1750</c:v>
                </c:pt>
                <c:pt idx="33">
                  <c:v>1750</c:v>
                </c:pt>
                <c:pt idx="34">
                  <c:v>1750</c:v>
                </c:pt>
                <c:pt idx="35">
                  <c:v>1750</c:v>
                </c:pt>
                <c:pt idx="36">
                  <c:v>1750</c:v>
                </c:pt>
                <c:pt idx="37">
                  <c:v>1750</c:v>
                </c:pt>
                <c:pt idx="38">
                  <c:v>1750</c:v>
                </c:pt>
                <c:pt idx="39">
                  <c:v>1750</c:v>
                </c:pt>
                <c:pt idx="40">
                  <c:v>1750</c:v>
                </c:pt>
                <c:pt idx="41">
                  <c:v>1750</c:v>
                </c:pt>
                <c:pt idx="42">
                  <c:v>1700</c:v>
                </c:pt>
                <c:pt idx="43">
                  <c:v>1700</c:v>
                </c:pt>
                <c:pt idx="44">
                  <c:v>1650</c:v>
                </c:pt>
                <c:pt idx="45">
                  <c:v>1600</c:v>
                </c:pt>
                <c:pt idx="46">
                  <c:v>1600</c:v>
                </c:pt>
                <c:pt idx="47">
                  <c:v>1600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1400</c:v>
                </c:pt>
                <c:pt idx="54">
                  <c:v>1400</c:v>
                </c:pt>
                <c:pt idx="55">
                  <c:v>1400</c:v>
                </c:pt>
                <c:pt idx="56">
                  <c:v>1350</c:v>
                </c:pt>
                <c:pt idx="57">
                  <c:v>1350</c:v>
                </c:pt>
                <c:pt idx="58">
                  <c:v>1350</c:v>
                </c:pt>
                <c:pt idx="59">
                  <c:v>1350</c:v>
                </c:pt>
                <c:pt idx="60">
                  <c:v>1350</c:v>
                </c:pt>
                <c:pt idx="61">
                  <c:v>1350</c:v>
                </c:pt>
                <c:pt idx="62">
                  <c:v>1350</c:v>
                </c:pt>
                <c:pt idx="63">
                  <c:v>1350</c:v>
                </c:pt>
                <c:pt idx="64">
                  <c:v>1350</c:v>
                </c:pt>
                <c:pt idx="65">
                  <c:v>1350</c:v>
                </c:pt>
                <c:pt idx="66">
                  <c:v>1300</c:v>
                </c:pt>
                <c:pt idx="67">
                  <c:v>1300</c:v>
                </c:pt>
                <c:pt idx="68">
                  <c:v>1300</c:v>
                </c:pt>
                <c:pt idx="69">
                  <c:v>1300</c:v>
                </c:pt>
                <c:pt idx="70">
                  <c:v>1250</c:v>
                </c:pt>
                <c:pt idx="71">
                  <c:v>1250</c:v>
                </c:pt>
                <c:pt idx="72">
                  <c:v>1250</c:v>
                </c:pt>
                <c:pt idx="73">
                  <c:v>1200</c:v>
                </c:pt>
                <c:pt idx="74">
                  <c:v>1150</c:v>
                </c:pt>
                <c:pt idx="75">
                  <c:v>1150</c:v>
                </c:pt>
                <c:pt idx="76">
                  <c:v>1150</c:v>
                </c:pt>
                <c:pt idx="77">
                  <c:v>1100</c:v>
                </c:pt>
                <c:pt idx="78">
                  <c:v>1100</c:v>
                </c:pt>
                <c:pt idx="79">
                  <c:v>1100</c:v>
                </c:pt>
                <c:pt idx="80">
                  <c:v>1100</c:v>
                </c:pt>
                <c:pt idx="81">
                  <c:v>1100</c:v>
                </c:pt>
                <c:pt idx="82">
                  <c:v>1100</c:v>
                </c:pt>
                <c:pt idx="83">
                  <c:v>1100</c:v>
                </c:pt>
                <c:pt idx="84">
                  <c:v>1100</c:v>
                </c:pt>
                <c:pt idx="85">
                  <c:v>1100</c:v>
                </c:pt>
                <c:pt idx="86">
                  <c:v>1100</c:v>
                </c:pt>
                <c:pt idx="87">
                  <c:v>1100</c:v>
                </c:pt>
                <c:pt idx="88">
                  <c:v>1050</c:v>
                </c:pt>
                <c:pt idx="89">
                  <c:v>1050</c:v>
                </c:pt>
                <c:pt idx="90">
                  <c:v>1000</c:v>
                </c:pt>
                <c:pt idx="91">
                  <c:v>1000</c:v>
                </c:pt>
                <c:pt idx="92">
                  <c:v>1000</c:v>
                </c:pt>
                <c:pt idx="93">
                  <c:v>1000</c:v>
                </c:pt>
                <c:pt idx="94">
                  <c:v>1000</c:v>
                </c:pt>
                <c:pt idx="95">
                  <c:v>1000</c:v>
                </c:pt>
                <c:pt idx="96">
                  <c:v>1000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900</c:v>
                </c:pt>
                <c:pt idx="106">
                  <c:v>900</c:v>
                </c:pt>
                <c:pt idx="107">
                  <c:v>900</c:v>
                </c:pt>
                <c:pt idx="108">
                  <c:v>900</c:v>
                </c:pt>
                <c:pt idx="109">
                  <c:v>900</c:v>
                </c:pt>
                <c:pt idx="110">
                  <c:v>900</c:v>
                </c:pt>
                <c:pt idx="111">
                  <c:v>900</c:v>
                </c:pt>
                <c:pt idx="112">
                  <c:v>900</c:v>
                </c:pt>
                <c:pt idx="113">
                  <c:v>900</c:v>
                </c:pt>
                <c:pt idx="114">
                  <c:v>900</c:v>
                </c:pt>
                <c:pt idx="115">
                  <c:v>900</c:v>
                </c:pt>
                <c:pt idx="116">
                  <c:v>900</c:v>
                </c:pt>
                <c:pt idx="117">
                  <c:v>900</c:v>
                </c:pt>
                <c:pt idx="118">
                  <c:v>900</c:v>
                </c:pt>
                <c:pt idx="119">
                  <c:v>900</c:v>
                </c:pt>
                <c:pt idx="120">
                  <c:v>900</c:v>
                </c:pt>
                <c:pt idx="121">
                  <c:v>900</c:v>
                </c:pt>
                <c:pt idx="122">
                  <c:v>900</c:v>
                </c:pt>
                <c:pt idx="123">
                  <c:v>900</c:v>
                </c:pt>
                <c:pt idx="124">
                  <c:v>900</c:v>
                </c:pt>
                <c:pt idx="125">
                  <c:v>900</c:v>
                </c:pt>
                <c:pt idx="126">
                  <c:v>900</c:v>
                </c:pt>
                <c:pt idx="127">
                  <c:v>900</c:v>
                </c:pt>
                <c:pt idx="128">
                  <c:v>900</c:v>
                </c:pt>
                <c:pt idx="129">
                  <c:v>900</c:v>
                </c:pt>
                <c:pt idx="130">
                  <c:v>900</c:v>
                </c:pt>
                <c:pt idx="131">
                  <c:v>900</c:v>
                </c:pt>
                <c:pt idx="132">
                  <c:v>900</c:v>
                </c:pt>
                <c:pt idx="133">
                  <c:v>900</c:v>
                </c:pt>
                <c:pt idx="134">
                  <c:v>900</c:v>
                </c:pt>
                <c:pt idx="135">
                  <c:v>850</c:v>
                </c:pt>
                <c:pt idx="136">
                  <c:v>850</c:v>
                </c:pt>
                <c:pt idx="137">
                  <c:v>850</c:v>
                </c:pt>
                <c:pt idx="138">
                  <c:v>800</c:v>
                </c:pt>
                <c:pt idx="139">
                  <c:v>800</c:v>
                </c:pt>
                <c:pt idx="140">
                  <c:v>800</c:v>
                </c:pt>
                <c:pt idx="141">
                  <c:v>800</c:v>
                </c:pt>
                <c:pt idx="142">
                  <c:v>800</c:v>
                </c:pt>
                <c:pt idx="143">
                  <c:v>800</c:v>
                </c:pt>
                <c:pt idx="144">
                  <c:v>800</c:v>
                </c:pt>
                <c:pt idx="145">
                  <c:v>800</c:v>
                </c:pt>
                <c:pt idx="146">
                  <c:v>800</c:v>
                </c:pt>
                <c:pt idx="147">
                  <c:v>800</c:v>
                </c:pt>
                <c:pt idx="148">
                  <c:v>800</c:v>
                </c:pt>
                <c:pt idx="149">
                  <c:v>750</c:v>
                </c:pt>
                <c:pt idx="150">
                  <c:v>750</c:v>
                </c:pt>
                <c:pt idx="151">
                  <c:v>750</c:v>
                </c:pt>
                <c:pt idx="152">
                  <c:v>700</c:v>
                </c:pt>
                <c:pt idx="153">
                  <c:v>700</c:v>
                </c:pt>
                <c:pt idx="154">
                  <c:v>700</c:v>
                </c:pt>
                <c:pt idx="155">
                  <c:v>700</c:v>
                </c:pt>
                <c:pt idx="156">
                  <c:v>700</c:v>
                </c:pt>
                <c:pt idx="157">
                  <c:v>700</c:v>
                </c:pt>
                <c:pt idx="158">
                  <c:v>700</c:v>
                </c:pt>
                <c:pt idx="159">
                  <c:v>700</c:v>
                </c:pt>
                <c:pt idx="160">
                  <c:v>700</c:v>
                </c:pt>
                <c:pt idx="161">
                  <c:v>700</c:v>
                </c:pt>
                <c:pt idx="162">
                  <c:v>700</c:v>
                </c:pt>
                <c:pt idx="163">
                  <c:v>700</c:v>
                </c:pt>
                <c:pt idx="164">
                  <c:v>700</c:v>
                </c:pt>
                <c:pt idx="165">
                  <c:v>700</c:v>
                </c:pt>
                <c:pt idx="166">
                  <c:v>700</c:v>
                </c:pt>
                <c:pt idx="167">
                  <c:v>700</c:v>
                </c:pt>
                <c:pt idx="168">
                  <c:v>700</c:v>
                </c:pt>
                <c:pt idx="169">
                  <c:v>700</c:v>
                </c:pt>
                <c:pt idx="170">
                  <c:v>700</c:v>
                </c:pt>
                <c:pt idx="171">
                  <c:v>700</c:v>
                </c:pt>
                <c:pt idx="172">
                  <c:v>700</c:v>
                </c:pt>
                <c:pt idx="173">
                  <c:v>700</c:v>
                </c:pt>
                <c:pt idx="174">
                  <c:v>700</c:v>
                </c:pt>
                <c:pt idx="175">
                  <c:v>700</c:v>
                </c:pt>
                <c:pt idx="176">
                  <c:v>700</c:v>
                </c:pt>
                <c:pt idx="177">
                  <c:v>700</c:v>
                </c:pt>
                <c:pt idx="178">
                  <c:v>700</c:v>
                </c:pt>
                <c:pt idx="179">
                  <c:v>650</c:v>
                </c:pt>
                <c:pt idx="180">
                  <c:v>650</c:v>
                </c:pt>
                <c:pt idx="181">
                  <c:v>650</c:v>
                </c:pt>
                <c:pt idx="182">
                  <c:v>600</c:v>
                </c:pt>
                <c:pt idx="183">
                  <c:v>600</c:v>
                </c:pt>
                <c:pt idx="184">
                  <c:v>600</c:v>
                </c:pt>
                <c:pt idx="185">
                  <c:v>600</c:v>
                </c:pt>
                <c:pt idx="186">
                  <c:v>600</c:v>
                </c:pt>
                <c:pt idx="187">
                  <c:v>600</c:v>
                </c:pt>
                <c:pt idx="188">
                  <c:v>600</c:v>
                </c:pt>
                <c:pt idx="189">
                  <c:v>600</c:v>
                </c:pt>
                <c:pt idx="190">
                  <c:v>550</c:v>
                </c:pt>
                <c:pt idx="191">
                  <c:v>550</c:v>
                </c:pt>
                <c:pt idx="192">
                  <c:v>550</c:v>
                </c:pt>
                <c:pt idx="193">
                  <c:v>500</c:v>
                </c:pt>
                <c:pt idx="194">
                  <c:v>500</c:v>
                </c:pt>
                <c:pt idx="195">
                  <c:v>500</c:v>
                </c:pt>
                <c:pt idx="196">
                  <c:v>500</c:v>
                </c:pt>
                <c:pt idx="197">
                  <c:v>500</c:v>
                </c:pt>
                <c:pt idx="198">
                  <c:v>500</c:v>
                </c:pt>
                <c:pt idx="199">
                  <c:v>500</c:v>
                </c:pt>
                <c:pt idx="200">
                  <c:v>500</c:v>
                </c:pt>
                <c:pt idx="201">
                  <c:v>400</c:v>
                </c:pt>
                <c:pt idx="202">
                  <c:v>400</c:v>
                </c:pt>
                <c:pt idx="203">
                  <c:v>400</c:v>
                </c:pt>
                <c:pt idx="204">
                  <c:v>400</c:v>
                </c:pt>
                <c:pt idx="205">
                  <c:v>400</c:v>
                </c:pt>
                <c:pt idx="206">
                  <c:v>400</c:v>
                </c:pt>
                <c:pt idx="207">
                  <c:v>400</c:v>
                </c:pt>
                <c:pt idx="208">
                  <c:v>400</c:v>
                </c:pt>
                <c:pt idx="209">
                  <c:v>400</c:v>
                </c:pt>
                <c:pt idx="210">
                  <c:v>400</c:v>
                </c:pt>
                <c:pt idx="211">
                  <c:v>400</c:v>
                </c:pt>
                <c:pt idx="212">
                  <c:v>400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1-45C1-8B45-555350264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615698496"/>
        <c:axId val="615704736"/>
      </c:barChart>
      <c:catAx>
        <c:axId val="615698496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Temperment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04736"/>
        <c:crosses val="autoZero"/>
        <c:auto val="1"/>
        <c:lblAlgn val="ctr"/>
        <c:lblOffset val="100"/>
        <c:noMultiLvlLbl val="0"/>
      </c:catAx>
      <c:valAx>
        <c:axId val="61570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AvgPupPrice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698496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v2.xlsx]Suggestion8!PivotTable9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Dog Breeds 'BreedName': </a:t>
            </a:r>
            <a:r>
              <a:rPr lang="en-US">
                <a:solidFill>
                  <a:schemeClr val="accent1"/>
                </a:solidFill>
              </a:rPr>
              <a:t>Dogo Argentino </a:t>
            </a:r>
            <a:r>
              <a:rPr lang="en-US"/>
              <a:t>has noticeably higher 'AvgPupPrice'.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Suggestion8!$B$2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Suggestion8!$A$3:$A$251</c:f>
              <c:strCache>
                <c:ptCount val="248"/>
                <c:pt idx="0">
                  <c:v>Dogo Argentino</c:v>
                </c:pt>
                <c:pt idx="1">
                  <c:v>New Guinea Singing Dog</c:v>
                </c:pt>
                <c:pt idx="2">
                  <c:v>Kai Dog</c:v>
                </c:pt>
                <c:pt idx="3">
                  <c:v>Tibetan Mastiff</c:v>
                </c:pt>
                <c:pt idx="4">
                  <c:v>French Bulldog</c:v>
                </c:pt>
                <c:pt idx="5">
                  <c:v>Pumi</c:v>
                </c:pt>
                <c:pt idx="6">
                  <c:v>Coton de Tulear</c:v>
                </c:pt>
                <c:pt idx="7">
                  <c:v>Portuguese Water Dog</c:v>
                </c:pt>
                <c:pt idx="8">
                  <c:v>Sussex Spaniel</c:v>
                </c:pt>
                <c:pt idx="9">
                  <c:v>Giant Schnauzer</c:v>
                </c:pt>
                <c:pt idx="10">
                  <c:v>Norfolk Terrier</c:v>
                </c:pt>
                <c:pt idx="11">
                  <c:v>Afghan Hound</c:v>
                </c:pt>
                <c:pt idx="12">
                  <c:v>Greater Swiss Mountain Dog</c:v>
                </c:pt>
                <c:pt idx="13">
                  <c:v>Black Russian Terrier</c:v>
                </c:pt>
                <c:pt idx="14">
                  <c:v>Presa Canario</c:v>
                </c:pt>
                <c:pt idx="15">
                  <c:v>Chinese Foo Dog</c:v>
                </c:pt>
                <c:pt idx="16">
                  <c:v>Pharaoh Hound</c:v>
                </c:pt>
                <c:pt idx="17">
                  <c:v>Nova Scotia Duck-Tolling Retriever</c:v>
                </c:pt>
                <c:pt idx="18">
                  <c:v>Bedlington Terrier</c:v>
                </c:pt>
                <c:pt idx="19">
                  <c:v>Irish Wolfhound</c:v>
                </c:pt>
                <c:pt idx="20">
                  <c:v>Boerboel</c:v>
                </c:pt>
                <c:pt idx="21">
                  <c:v>Neapolitan Mastiff</c:v>
                </c:pt>
                <c:pt idx="22">
                  <c:v>Staffordshire Bull Terrier</c:v>
                </c:pt>
                <c:pt idx="23">
                  <c:v>Cane Corso Mastiff</c:v>
                </c:pt>
                <c:pt idx="24">
                  <c:v>Newfoundland Dog</c:v>
                </c:pt>
                <c:pt idx="25">
                  <c:v>Caucasian Sheepdog (Caucasian Ovtcharka)</c:v>
                </c:pt>
                <c:pt idx="26">
                  <c:v>Polish Lowland Sheepdog</c:v>
                </c:pt>
                <c:pt idx="27">
                  <c:v>Italian Spinone</c:v>
                </c:pt>
                <c:pt idx="28">
                  <c:v>Bouvier des Flanders</c:v>
                </c:pt>
                <c:pt idx="29">
                  <c:v>Weimaraner</c:v>
                </c:pt>
                <c:pt idx="30">
                  <c:v>Leonberger</c:v>
                </c:pt>
                <c:pt idx="31">
                  <c:v>Norwich Terrier</c:v>
                </c:pt>
                <c:pt idx="32">
                  <c:v>Saint Bernard</c:v>
                </c:pt>
                <c:pt idx="33">
                  <c:v>Rottweiler</c:v>
                </c:pt>
                <c:pt idx="34">
                  <c:v>Tibetan Terrier</c:v>
                </c:pt>
                <c:pt idx="35">
                  <c:v>English Bulldog</c:v>
                </c:pt>
                <c:pt idx="36">
                  <c:v>Retriever</c:v>
                </c:pt>
                <c:pt idx="37">
                  <c:v>Labrador Retriever</c:v>
                </c:pt>
                <c:pt idx="38">
                  <c:v>Chocolate Labrador Retriever</c:v>
                </c:pt>
                <c:pt idx="39">
                  <c:v>Munsterlander</c:v>
                </c:pt>
                <c:pt idx="40">
                  <c:v>German Pinscher</c:v>
                </c:pt>
                <c:pt idx="41">
                  <c:v>Golden Retriever</c:v>
                </c:pt>
                <c:pt idx="42">
                  <c:v>Lakeland Terrier</c:v>
                </c:pt>
                <c:pt idx="43">
                  <c:v>Black Labrador Retriever</c:v>
                </c:pt>
                <c:pt idx="44">
                  <c:v>Dandi Dinmont Terrier</c:v>
                </c:pt>
                <c:pt idx="45">
                  <c:v>Illyrian Sheepdog</c:v>
                </c:pt>
                <c:pt idx="46">
                  <c:v>Yellow Labrador Retriever</c:v>
                </c:pt>
                <c:pt idx="47">
                  <c:v>Petit Basset Griffon Vendeen</c:v>
                </c:pt>
                <c:pt idx="48">
                  <c:v>German Shepherd Dog</c:v>
                </c:pt>
                <c:pt idx="49">
                  <c:v>Shepherd</c:v>
                </c:pt>
                <c:pt idx="50">
                  <c:v>English Toy Spaniel</c:v>
                </c:pt>
                <c:pt idx="51">
                  <c:v>White German Shepherd</c:v>
                </c:pt>
                <c:pt idx="52">
                  <c:v>Old English Sheepdog</c:v>
                </c:pt>
                <c:pt idx="53">
                  <c:v>Bolognese</c:v>
                </c:pt>
                <c:pt idx="54">
                  <c:v>Bullmastiff</c:v>
                </c:pt>
                <c:pt idx="55">
                  <c:v>Beauceron</c:v>
                </c:pt>
                <c:pt idx="56">
                  <c:v>Sheep Dog</c:v>
                </c:pt>
                <c:pt idx="57">
                  <c:v>Alaskan Malamute</c:v>
                </c:pt>
                <c:pt idx="58">
                  <c:v>Kuvasz</c:v>
                </c:pt>
                <c:pt idx="59">
                  <c:v>Belgian Shepherd Tervuren</c:v>
                </c:pt>
                <c:pt idx="60">
                  <c:v>Cavalier King Charles Spaniel</c:v>
                </c:pt>
                <c:pt idx="61">
                  <c:v>Samoyed</c:v>
                </c:pt>
                <c:pt idx="62">
                  <c:v>Schnauzer</c:v>
                </c:pt>
                <c:pt idx="63">
                  <c:v>Bull Terrier</c:v>
                </c:pt>
                <c:pt idx="64">
                  <c:v>Mastiff</c:v>
                </c:pt>
                <c:pt idx="65">
                  <c:v>Welsh Springer Spaniel</c:v>
                </c:pt>
                <c:pt idx="66">
                  <c:v>Border Terrier</c:v>
                </c:pt>
                <c:pt idx="67">
                  <c:v>Belgian Shepherd Dog Sheepdog</c:v>
                </c:pt>
                <c:pt idx="68">
                  <c:v>Bearded Collie</c:v>
                </c:pt>
                <c:pt idx="69">
                  <c:v>Standard Poodle</c:v>
                </c:pt>
                <c:pt idx="70">
                  <c:v>Poodle</c:v>
                </c:pt>
                <c:pt idx="71">
                  <c:v>Toy Poodle</c:v>
                </c:pt>
                <c:pt idx="72">
                  <c:v>Miniature Poodle</c:v>
                </c:pt>
                <c:pt idx="73">
                  <c:v>Australian Terrier</c:v>
                </c:pt>
                <c:pt idx="74">
                  <c:v>Klee Kai</c:v>
                </c:pt>
                <c:pt idx="75">
                  <c:v>Rhodesian Ridgeback</c:v>
                </c:pt>
                <c:pt idx="76">
                  <c:v>Fila Brasileiro</c:v>
                </c:pt>
                <c:pt idx="77">
                  <c:v>Dogue de Bordeaux</c:v>
                </c:pt>
                <c:pt idx="78">
                  <c:v>Karelian Bear Dog</c:v>
                </c:pt>
                <c:pt idx="79">
                  <c:v>Briard</c:v>
                </c:pt>
                <c:pt idx="80">
                  <c:v>Shar Pei</c:v>
                </c:pt>
                <c:pt idx="81">
                  <c:v>Puli</c:v>
                </c:pt>
                <c:pt idx="82">
                  <c:v>Flat-coated Retriever</c:v>
                </c:pt>
                <c:pt idx="83">
                  <c:v>Borzoi</c:v>
                </c:pt>
                <c:pt idx="84">
                  <c:v>Scottish Deerhound</c:v>
                </c:pt>
                <c:pt idx="85">
                  <c:v>Cardigan</c:v>
                </c:pt>
                <c:pt idx="86">
                  <c:v>Pembroke</c:v>
                </c:pt>
                <c:pt idx="87">
                  <c:v>Corgi</c:v>
                </c:pt>
                <c:pt idx="88">
                  <c:v>English Coonhound</c:v>
                </c:pt>
                <c:pt idx="89">
                  <c:v>Basenji</c:v>
                </c:pt>
                <c:pt idx="90">
                  <c:v>Welsh Corgi</c:v>
                </c:pt>
                <c:pt idx="91">
                  <c:v>Dutch Shepherd</c:v>
                </c:pt>
                <c:pt idx="92">
                  <c:v>Hovawart</c:v>
                </c:pt>
                <c:pt idx="93">
                  <c:v>West Highland White Terrier Westie</c:v>
                </c:pt>
                <c:pt idx="94">
                  <c:v>Havanese</c:v>
                </c:pt>
                <c:pt idx="95">
                  <c:v>English Cocker Spaniel</c:v>
                </c:pt>
                <c:pt idx="96">
                  <c:v>Terrier</c:v>
                </c:pt>
                <c:pt idx="97">
                  <c:v>Bloodhound</c:v>
                </c:pt>
                <c:pt idx="98">
                  <c:v>Canaan Dog</c:v>
                </c:pt>
                <c:pt idx="99">
                  <c:v>Vizsla</c:v>
                </c:pt>
                <c:pt idx="100">
                  <c:v>Akita</c:v>
                </c:pt>
                <c:pt idx="101">
                  <c:v>Whippet</c:v>
                </c:pt>
                <c:pt idx="102">
                  <c:v>Great Dane</c:v>
                </c:pt>
                <c:pt idx="103">
                  <c:v>Welsh Terrier</c:v>
                </c:pt>
                <c:pt idx="104">
                  <c:v>Affenpinscher</c:v>
                </c:pt>
                <c:pt idx="105">
                  <c:v>Clumber Spaniel</c:v>
                </c:pt>
                <c:pt idx="106">
                  <c:v>Cockapoo</c:v>
                </c:pt>
                <c:pt idx="107">
                  <c:v>Komondor</c:v>
                </c:pt>
                <c:pt idx="108">
                  <c:v>Shih Tzu</c:v>
                </c:pt>
                <c:pt idx="109">
                  <c:v>Ibizan Hound</c:v>
                </c:pt>
                <c:pt idx="110">
                  <c:v>Husky</c:v>
                </c:pt>
                <c:pt idx="111">
                  <c:v>Siberian Husky</c:v>
                </c:pt>
                <c:pt idx="112">
                  <c:v>Sarplaninac</c:v>
                </c:pt>
                <c:pt idx="113">
                  <c:v>Boykin Spaniel</c:v>
                </c:pt>
                <c:pt idx="114">
                  <c:v>Gordon Setter</c:v>
                </c:pt>
                <c:pt idx="115">
                  <c:v>Brussels Griffon</c:v>
                </c:pt>
                <c:pt idx="116">
                  <c:v>Podengo Portugueso</c:v>
                </c:pt>
                <c:pt idx="117">
                  <c:v>Glen of Imaal Terrier</c:v>
                </c:pt>
                <c:pt idx="118">
                  <c:v>Sealyham Terrier</c:v>
                </c:pt>
                <c:pt idx="119">
                  <c:v>Shetland Sheepdog Sheltie</c:v>
                </c:pt>
                <c:pt idx="120">
                  <c:v>South Russian Ovtcharka</c:v>
                </c:pt>
                <c:pt idx="121">
                  <c:v>Irish Setter</c:v>
                </c:pt>
                <c:pt idx="122">
                  <c:v>Tibetan Spaniel</c:v>
                </c:pt>
                <c:pt idx="123">
                  <c:v>Irish Water Spaniel</c:v>
                </c:pt>
                <c:pt idx="124">
                  <c:v>Wire Fox Terrier</c:v>
                </c:pt>
                <c:pt idx="125">
                  <c:v>Italian Greyhound</c:v>
                </c:pt>
                <c:pt idx="126">
                  <c:v>Doberman Pinscher</c:v>
                </c:pt>
                <c:pt idx="127">
                  <c:v>Carolina Dog</c:v>
                </c:pt>
                <c:pt idx="128">
                  <c:v>Scottish Terrier Scottie</c:v>
                </c:pt>
                <c:pt idx="129">
                  <c:v>Keeshond</c:v>
                </c:pt>
                <c:pt idx="130">
                  <c:v>English Shepherd</c:v>
                </c:pt>
                <c:pt idx="131">
                  <c:v>Chinese Crested Dog</c:v>
                </c:pt>
                <c:pt idx="132">
                  <c:v>Shiba Inu</c:v>
                </c:pt>
                <c:pt idx="133">
                  <c:v>American Staffordshire Terrier</c:v>
                </c:pt>
                <c:pt idx="134">
                  <c:v>Sloughi</c:v>
                </c:pt>
                <c:pt idx="135">
                  <c:v>Chinook</c:v>
                </c:pt>
                <c:pt idx="136">
                  <c:v>Field Spaniel</c:v>
                </c:pt>
                <c:pt idx="137">
                  <c:v>Bernese Mountain Dog</c:v>
                </c:pt>
                <c:pt idx="138">
                  <c:v>Boxer</c:v>
                </c:pt>
                <c:pt idx="139">
                  <c:v>Mountain Dog</c:v>
                </c:pt>
                <c:pt idx="140">
                  <c:v>Wheaten Terrier</c:v>
                </c:pt>
                <c:pt idx="141">
                  <c:v>Cirneco dell'Etna</c:v>
                </c:pt>
                <c:pt idx="142">
                  <c:v>Wirehaired Terrier</c:v>
                </c:pt>
                <c:pt idx="143">
                  <c:v>Norwegian Buhund</c:v>
                </c:pt>
                <c:pt idx="144">
                  <c:v>American Water Spaniel</c:v>
                </c:pt>
                <c:pt idx="145">
                  <c:v>Jack Russell Terrier</c:v>
                </c:pt>
                <c:pt idx="146">
                  <c:v>Smooth Fox Terrier</c:v>
                </c:pt>
                <c:pt idx="147">
                  <c:v>Fox Terrier</c:v>
                </c:pt>
                <c:pt idx="148">
                  <c:v>Cairn Terrier</c:v>
                </c:pt>
                <c:pt idx="149">
                  <c:v>Bichon Frise</c:v>
                </c:pt>
                <c:pt idx="150">
                  <c:v>Schipperke</c:v>
                </c:pt>
                <c:pt idx="151">
                  <c:v>Manchester Terrier</c:v>
                </c:pt>
                <c:pt idx="152">
                  <c:v>Chesapeake Bay Retriever</c:v>
                </c:pt>
                <c:pt idx="153">
                  <c:v>Yorkshire Terrier Yorkie</c:v>
                </c:pt>
                <c:pt idx="154">
                  <c:v>Great Pyrenees</c:v>
                </c:pt>
                <c:pt idx="155">
                  <c:v>American Bulldog</c:v>
                </c:pt>
                <c:pt idx="156">
                  <c:v>Miniature Schnauzer</c:v>
                </c:pt>
                <c:pt idx="157">
                  <c:v>Swedish Vallhund</c:v>
                </c:pt>
                <c:pt idx="158">
                  <c:v>German Wirehaired Pointer</c:v>
                </c:pt>
                <c:pt idx="159">
                  <c:v>Skye Terrier</c:v>
                </c:pt>
                <c:pt idx="160">
                  <c:v>Anatolian Shepherd</c:v>
                </c:pt>
                <c:pt idx="161">
                  <c:v>Dalmatian</c:v>
                </c:pt>
                <c:pt idx="162">
                  <c:v>English Springer Spaniel</c:v>
                </c:pt>
                <c:pt idx="163">
                  <c:v>Boston Terrier</c:v>
                </c:pt>
                <c:pt idx="164">
                  <c:v>Brittany Spaniel</c:v>
                </c:pt>
                <c:pt idx="165">
                  <c:v>Spitz</c:v>
                </c:pt>
                <c:pt idx="166">
                  <c:v>Galgo Spanish Greyhound</c:v>
                </c:pt>
                <c:pt idx="167">
                  <c:v>Finnish Lapphund</c:v>
                </c:pt>
                <c:pt idx="168">
                  <c:v>Saluki</c:v>
                </c:pt>
                <c:pt idx="169">
                  <c:v>Pomeranian</c:v>
                </c:pt>
                <c:pt idx="170">
                  <c:v>Border Collie</c:v>
                </c:pt>
                <c:pt idx="171">
                  <c:v>Chihuahua</c:v>
                </c:pt>
                <c:pt idx="172">
                  <c:v>Maltese</c:v>
                </c:pt>
                <c:pt idx="173">
                  <c:v>Redbone Coonhound</c:v>
                </c:pt>
                <c:pt idx="174">
                  <c:v>Maremma Sheepdog</c:v>
                </c:pt>
                <c:pt idx="175">
                  <c:v>Lancashire Heeler</c:v>
                </c:pt>
                <c:pt idx="176">
                  <c:v>American Eskimo Dog</c:v>
                </c:pt>
                <c:pt idx="177">
                  <c:v>Kyi Leo</c:v>
                </c:pt>
                <c:pt idx="178">
                  <c:v>Appenzell Mountain Dog</c:v>
                </c:pt>
                <c:pt idx="179">
                  <c:v>Eskimo Dog</c:v>
                </c:pt>
                <c:pt idx="180">
                  <c:v>Australian Shepherd</c:v>
                </c:pt>
                <c:pt idx="181">
                  <c:v>Thai Ridgeback</c:v>
                </c:pt>
                <c:pt idx="182">
                  <c:v>Airedale Terrier</c:v>
                </c:pt>
                <c:pt idx="183">
                  <c:v>Tosa Inu</c:v>
                </c:pt>
                <c:pt idx="184">
                  <c:v>Chow Chow</c:v>
                </c:pt>
                <c:pt idx="185">
                  <c:v>Pekingese</c:v>
                </c:pt>
                <c:pt idx="186">
                  <c:v>Curly-Coated Retriever</c:v>
                </c:pt>
                <c:pt idx="187">
                  <c:v>Blue Lacy</c:v>
                </c:pt>
                <c:pt idx="188">
                  <c:v>German Shorthaired Pointer</c:v>
                </c:pt>
                <c:pt idx="189">
                  <c:v>Silky Terrier</c:v>
                </c:pt>
                <c:pt idx="190">
                  <c:v>German Spitz</c:v>
                </c:pt>
                <c:pt idx="191">
                  <c:v>Belgian Shepherd Malinois</c:v>
                </c:pt>
                <c:pt idx="192">
                  <c:v>Wire-haired Pointing Griffon</c:v>
                </c:pt>
                <c:pt idx="193">
                  <c:v>Irish Terrier</c:v>
                </c:pt>
                <c:pt idx="194">
                  <c:v>Xoloitzcuintle/Mexican Hairless</c:v>
                </c:pt>
                <c:pt idx="195">
                  <c:v>Cocker Spaniel</c:v>
                </c:pt>
                <c:pt idx="196">
                  <c:v>Spaniel</c:v>
                </c:pt>
                <c:pt idx="197">
                  <c:v>Greyhound</c:v>
                </c:pt>
                <c:pt idx="198">
                  <c:v>Beagle</c:v>
                </c:pt>
                <c:pt idx="199">
                  <c:v>Belgian Shepherd Laekenois</c:v>
                </c:pt>
                <c:pt idx="200">
                  <c:v>Norwegian Elkhound</c:v>
                </c:pt>
                <c:pt idx="201">
                  <c:v>Finnish Spitz</c:v>
                </c:pt>
                <c:pt idx="202">
                  <c:v>Pit Bull Terrier</c:v>
                </c:pt>
                <c:pt idx="203">
                  <c:v>Akbash</c:v>
                </c:pt>
                <c:pt idx="204">
                  <c:v>Lhasa Apso</c:v>
                </c:pt>
                <c:pt idx="205">
                  <c:v>Australian Kelpie</c:v>
                </c:pt>
                <c:pt idx="206">
                  <c:v>Australian Cattle Dog/Blue Heeler</c:v>
                </c:pt>
                <c:pt idx="207">
                  <c:v>Cattle Dog</c:v>
                </c:pt>
                <c:pt idx="208">
                  <c:v>Patterdale Terrier (Fell Terrier)</c:v>
                </c:pt>
                <c:pt idx="209">
                  <c:v>Dachshund</c:v>
                </c:pt>
                <c:pt idx="210">
                  <c:v>Kerry Blue Terrier</c:v>
                </c:pt>
                <c:pt idx="211">
                  <c:v>Otterhound</c:v>
                </c:pt>
                <c:pt idx="212">
                  <c:v>Bluetick Coonhound</c:v>
                </c:pt>
                <c:pt idx="213">
                  <c:v>English Setter</c:v>
                </c:pt>
                <c:pt idx="214">
                  <c:v>Peruvian Inca Orchid</c:v>
                </c:pt>
                <c:pt idx="215">
                  <c:v>Setter</c:v>
                </c:pt>
                <c:pt idx="216">
                  <c:v>Jack Russell Terrier (Parson Russell Terrier)</c:v>
                </c:pt>
                <c:pt idx="217">
                  <c:v>Hound</c:v>
                </c:pt>
                <c:pt idx="218">
                  <c:v>Norwegian Lundehund</c:v>
                </c:pt>
                <c:pt idx="219">
                  <c:v>Papillon</c:v>
                </c:pt>
                <c:pt idx="220">
                  <c:v>Treeing Walker Coonhound</c:v>
                </c:pt>
                <c:pt idx="221">
                  <c:v>Miniature Pinscher</c:v>
                </c:pt>
                <c:pt idx="222">
                  <c:v>Collie</c:v>
                </c:pt>
                <c:pt idx="223">
                  <c:v>Foxhound</c:v>
                </c:pt>
                <c:pt idx="224">
                  <c:v>Toy Fox Terrier</c:v>
                </c:pt>
                <c:pt idx="225">
                  <c:v>English Pointer</c:v>
                </c:pt>
                <c:pt idx="226">
                  <c:v>Pointer</c:v>
                </c:pt>
                <c:pt idx="227">
                  <c:v>American Hairless Terrier</c:v>
                </c:pt>
                <c:pt idx="228">
                  <c:v>Mountain Cur</c:v>
                </c:pt>
                <c:pt idx="229">
                  <c:v>Pug</c:v>
                </c:pt>
                <c:pt idx="230">
                  <c:v>Basset Hound</c:v>
                </c:pt>
                <c:pt idx="231">
                  <c:v>Rat Terrier</c:v>
                </c:pt>
                <c:pt idx="232">
                  <c:v>Japanese Chin</c:v>
                </c:pt>
                <c:pt idx="233">
                  <c:v>McNab</c:v>
                </c:pt>
                <c:pt idx="234">
                  <c:v>Plott Hound</c:v>
                </c:pt>
                <c:pt idx="235">
                  <c:v>Lowchen</c:v>
                </c:pt>
                <c:pt idx="236">
                  <c:v>Black Mouth Cur</c:v>
                </c:pt>
                <c:pt idx="237">
                  <c:v>Catahoula Leopard Dog</c:v>
                </c:pt>
                <c:pt idx="238">
                  <c:v>Kishu</c:v>
                </c:pt>
                <c:pt idx="239">
                  <c:v>Black and Tan Coonhound</c:v>
                </c:pt>
                <c:pt idx="240">
                  <c:v>Jindo</c:v>
                </c:pt>
                <c:pt idx="241">
                  <c:v>Harrier</c:v>
                </c:pt>
                <c:pt idx="242">
                  <c:v>Feist</c:v>
                </c:pt>
                <c:pt idx="243">
                  <c:v>Coonhound</c:v>
                </c:pt>
                <c:pt idx="244">
                  <c:v>Entlebucher</c:v>
                </c:pt>
                <c:pt idx="245">
                  <c:v>Dhole</c:v>
                </c:pt>
                <c:pt idx="246">
                  <c:v>Dingo</c:v>
                </c:pt>
                <c:pt idx="247">
                  <c:v>African Hunting Dog</c:v>
                </c:pt>
              </c:strCache>
            </c:strRef>
          </c:cat>
          <c:val>
            <c:numRef>
              <c:f>Suggestion8!$B$3:$B$251</c:f>
              <c:numCache>
                <c:formatCode>General</c:formatCode>
                <c:ptCount val="248"/>
                <c:pt idx="0">
                  <c:v>39000</c:v>
                </c:pt>
                <c:pt idx="1">
                  <c:v>3000</c:v>
                </c:pt>
                <c:pt idx="2">
                  <c:v>3000</c:v>
                </c:pt>
                <c:pt idx="3">
                  <c:v>3000</c:v>
                </c:pt>
                <c:pt idx="4">
                  <c:v>3000</c:v>
                </c:pt>
                <c:pt idx="5">
                  <c:v>2750</c:v>
                </c:pt>
                <c:pt idx="6">
                  <c:v>2700</c:v>
                </c:pt>
                <c:pt idx="7">
                  <c:v>2650</c:v>
                </c:pt>
                <c:pt idx="8">
                  <c:v>2500</c:v>
                </c:pt>
                <c:pt idx="9">
                  <c:v>2500</c:v>
                </c:pt>
                <c:pt idx="10">
                  <c:v>2250</c:v>
                </c:pt>
                <c:pt idx="11">
                  <c:v>2250</c:v>
                </c:pt>
                <c:pt idx="12">
                  <c:v>2250</c:v>
                </c:pt>
                <c:pt idx="13">
                  <c:v>2150</c:v>
                </c:pt>
                <c:pt idx="14">
                  <c:v>2100</c:v>
                </c:pt>
                <c:pt idx="15">
                  <c:v>2000</c:v>
                </c:pt>
                <c:pt idx="16">
                  <c:v>1900</c:v>
                </c:pt>
                <c:pt idx="17">
                  <c:v>1900</c:v>
                </c:pt>
                <c:pt idx="18">
                  <c:v>1900</c:v>
                </c:pt>
                <c:pt idx="19">
                  <c:v>1900</c:v>
                </c:pt>
                <c:pt idx="20">
                  <c:v>1750</c:v>
                </c:pt>
                <c:pt idx="21">
                  <c:v>1750</c:v>
                </c:pt>
                <c:pt idx="22">
                  <c:v>1750</c:v>
                </c:pt>
                <c:pt idx="23">
                  <c:v>1750</c:v>
                </c:pt>
                <c:pt idx="24">
                  <c:v>1750</c:v>
                </c:pt>
                <c:pt idx="25">
                  <c:v>1750</c:v>
                </c:pt>
                <c:pt idx="26">
                  <c:v>1750</c:v>
                </c:pt>
                <c:pt idx="27">
                  <c:v>1750</c:v>
                </c:pt>
                <c:pt idx="28">
                  <c:v>1750</c:v>
                </c:pt>
                <c:pt idx="29">
                  <c:v>1750</c:v>
                </c:pt>
                <c:pt idx="30">
                  <c:v>1750</c:v>
                </c:pt>
                <c:pt idx="31">
                  <c:v>1700</c:v>
                </c:pt>
                <c:pt idx="32">
                  <c:v>1650</c:v>
                </c:pt>
                <c:pt idx="33">
                  <c:v>1600</c:v>
                </c:pt>
                <c:pt idx="34">
                  <c:v>1600</c:v>
                </c:pt>
                <c:pt idx="35">
                  <c:v>1600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1500</c:v>
                </c:pt>
                <c:pt idx="46">
                  <c:v>1500</c:v>
                </c:pt>
                <c:pt idx="47">
                  <c:v>1400</c:v>
                </c:pt>
                <c:pt idx="48">
                  <c:v>1400</c:v>
                </c:pt>
                <c:pt idx="49">
                  <c:v>1400</c:v>
                </c:pt>
                <c:pt idx="50">
                  <c:v>1400</c:v>
                </c:pt>
                <c:pt idx="51">
                  <c:v>1400</c:v>
                </c:pt>
                <c:pt idx="52">
                  <c:v>1350</c:v>
                </c:pt>
                <c:pt idx="53">
                  <c:v>1350</c:v>
                </c:pt>
                <c:pt idx="54">
                  <c:v>1350</c:v>
                </c:pt>
                <c:pt idx="55">
                  <c:v>1350</c:v>
                </c:pt>
                <c:pt idx="56">
                  <c:v>1350</c:v>
                </c:pt>
                <c:pt idx="57">
                  <c:v>1350</c:v>
                </c:pt>
                <c:pt idx="58">
                  <c:v>1350</c:v>
                </c:pt>
                <c:pt idx="59">
                  <c:v>1350</c:v>
                </c:pt>
                <c:pt idx="60">
                  <c:v>1350</c:v>
                </c:pt>
                <c:pt idx="61">
                  <c:v>1350</c:v>
                </c:pt>
                <c:pt idx="62">
                  <c:v>1350</c:v>
                </c:pt>
                <c:pt idx="63">
                  <c:v>1350</c:v>
                </c:pt>
                <c:pt idx="64">
                  <c:v>1350</c:v>
                </c:pt>
                <c:pt idx="65">
                  <c:v>1300</c:v>
                </c:pt>
                <c:pt idx="66">
                  <c:v>1300</c:v>
                </c:pt>
                <c:pt idx="67">
                  <c:v>1300</c:v>
                </c:pt>
                <c:pt idx="68">
                  <c:v>1300</c:v>
                </c:pt>
                <c:pt idx="69">
                  <c:v>1250</c:v>
                </c:pt>
                <c:pt idx="70">
                  <c:v>1250</c:v>
                </c:pt>
                <c:pt idx="71">
                  <c:v>1250</c:v>
                </c:pt>
                <c:pt idx="72">
                  <c:v>1250</c:v>
                </c:pt>
                <c:pt idx="73">
                  <c:v>1250</c:v>
                </c:pt>
                <c:pt idx="74">
                  <c:v>1250</c:v>
                </c:pt>
                <c:pt idx="75">
                  <c:v>1150</c:v>
                </c:pt>
                <c:pt idx="76">
                  <c:v>1150</c:v>
                </c:pt>
                <c:pt idx="77">
                  <c:v>1150</c:v>
                </c:pt>
                <c:pt idx="78">
                  <c:v>1100</c:v>
                </c:pt>
                <c:pt idx="79">
                  <c:v>1100</c:v>
                </c:pt>
                <c:pt idx="80">
                  <c:v>1100</c:v>
                </c:pt>
                <c:pt idx="81">
                  <c:v>1100</c:v>
                </c:pt>
                <c:pt idx="82">
                  <c:v>1100</c:v>
                </c:pt>
                <c:pt idx="83">
                  <c:v>1100</c:v>
                </c:pt>
                <c:pt idx="84">
                  <c:v>1100</c:v>
                </c:pt>
                <c:pt idx="85">
                  <c:v>1100</c:v>
                </c:pt>
                <c:pt idx="86">
                  <c:v>1100</c:v>
                </c:pt>
                <c:pt idx="87">
                  <c:v>1100</c:v>
                </c:pt>
                <c:pt idx="88">
                  <c:v>1100</c:v>
                </c:pt>
                <c:pt idx="89">
                  <c:v>1100</c:v>
                </c:pt>
                <c:pt idx="90">
                  <c:v>1100</c:v>
                </c:pt>
                <c:pt idx="91">
                  <c:v>1100</c:v>
                </c:pt>
                <c:pt idx="92">
                  <c:v>1100</c:v>
                </c:pt>
                <c:pt idx="93">
                  <c:v>1050</c:v>
                </c:pt>
                <c:pt idx="94">
                  <c:v>1050</c:v>
                </c:pt>
                <c:pt idx="95">
                  <c:v>1050</c:v>
                </c:pt>
                <c:pt idx="96">
                  <c:v>1050</c:v>
                </c:pt>
                <c:pt idx="97">
                  <c:v>1000</c:v>
                </c:pt>
                <c:pt idx="98">
                  <c:v>1000</c:v>
                </c:pt>
                <c:pt idx="99">
                  <c:v>1000</c:v>
                </c:pt>
                <c:pt idx="100">
                  <c:v>1000</c:v>
                </c:pt>
                <c:pt idx="101">
                  <c:v>1000</c:v>
                </c:pt>
                <c:pt idx="102">
                  <c:v>1000</c:v>
                </c:pt>
                <c:pt idx="103">
                  <c:v>1000</c:v>
                </c:pt>
                <c:pt idx="104">
                  <c:v>1000</c:v>
                </c:pt>
                <c:pt idx="105">
                  <c:v>1000</c:v>
                </c:pt>
                <c:pt idx="106">
                  <c:v>1000</c:v>
                </c:pt>
                <c:pt idx="107">
                  <c:v>1000</c:v>
                </c:pt>
                <c:pt idx="108">
                  <c:v>1000</c:v>
                </c:pt>
                <c:pt idx="109">
                  <c:v>1000</c:v>
                </c:pt>
                <c:pt idx="110">
                  <c:v>950</c:v>
                </c:pt>
                <c:pt idx="111">
                  <c:v>950</c:v>
                </c:pt>
                <c:pt idx="112">
                  <c:v>900</c:v>
                </c:pt>
                <c:pt idx="113">
                  <c:v>900</c:v>
                </c:pt>
                <c:pt idx="114">
                  <c:v>900</c:v>
                </c:pt>
                <c:pt idx="115">
                  <c:v>900</c:v>
                </c:pt>
                <c:pt idx="116">
                  <c:v>900</c:v>
                </c:pt>
                <c:pt idx="117">
                  <c:v>900</c:v>
                </c:pt>
                <c:pt idx="118">
                  <c:v>900</c:v>
                </c:pt>
                <c:pt idx="119">
                  <c:v>900</c:v>
                </c:pt>
                <c:pt idx="120">
                  <c:v>900</c:v>
                </c:pt>
                <c:pt idx="121">
                  <c:v>900</c:v>
                </c:pt>
                <c:pt idx="122">
                  <c:v>900</c:v>
                </c:pt>
                <c:pt idx="123">
                  <c:v>900</c:v>
                </c:pt>
                <c:pt idx="124">
                  <c:v>900</c:v>
                </c:pt>
                <c:pt idx="125">
                  <c:v>900</c:v>
                </c:pt>
                <c:pt idx="126">
                  <c:v>900</c:v>
                </c:pt>
                <c:pt idx="127">
                  <c:v>900</c:v>
                </c:pt>
                <c:pt idx="128">
                  <c:v>900</c:v>
                </c:pt>
                <c:pt idx="129">
                  <c:v>900</c:v>
                </c:pt>
                <c:pt idx="130">
                  <c:v>900</c:v>
                </c:pt>
                <c:pt idx="131">
                  <c:v>900</c:v>
                </c:pt>
                <c:pt idx="132">
                  <c:v>900</c:v>
                </c:pt>
                <c:pt idx="133">
                  <c:v>900</c:v>
                </c:pt>
                <c:pt idx="134">
                  <c:v>900</c:v>
                </c:pt>
                <c:pt idx="135">
                  <c:v>900</c:v>
                </c:pt>
                <c:pt idx="136">
                  <c:v>900</c:v>
                </c:pt>
                <c:pt idx="137">
                  <c:v>900</c:v>
                </c:pt>
                <c:pt idx="138">
                  <c:v>900</c:v>
                </c:pt>
                <c:pt idx="139">
                  <c:v>900</c:v>
                </c:pt>
                <c:pt idx="140">
                  <c:v>900</c:v>
                </c:pt>
                <c:pt idx="141">
                  <c:v>900</c:v>
                </c:pt>
                <c:pt idx="142">
                  <c:v>900</c:v>
                </c:pt>
                <c:pt idx="143">
                  <c:v>900</c:v>
                </c:pt>
                <c:pt idx="144">
                  <c:v>900</c:v>
                </c:pt>
                <c:pt idx="145">
                  <c:v>850</c:v>
                </c:pt>
                <c:pt idx="146">
                  <c:v>850</c:v>
                </c:pt>
                <c:pt idx="147">
                  <c:v>850</c:v>
                </c:pt>
                <c:pt idx="148">
                  <c:v>850</c:v>
                </c:pt>
                <c:pt idx="149">
                  <c:v>850</c:v>
                </c:pt>
                <c:pt idx="150">
                  <c:v>800</c:v>
                </c:pt>
                <c:pt idx="151">
                  <c:v>800</c:v>
                </c:pt>
                <c:pt idx="152">
                  <c:v>800</c:v>
                </c:pt>
                <c:pt idx="153">
                  <c:v>800</c:v>
                </c:pt>
                <c:pt idx="154">
                  <c:v>800</c:v>
                </c:pt>
                <c:pt idx="155">
                  <c:v>800</c:v>
                </c:pt>
                <c:pt idx="156">
                  <c:v>800</c:v>
                </c:pt>
                <c:pt idx="157">
                  <c:v>800</c:v>
                </c:pt>
                <c:pt idx="158">
                  <c:v>800</c:v>
                </c:pt>
                <c:pt idx="159">
                  <c:v>800</c:v>
                </c:pt>
                <c:pt idx="160">
                  <c:v>800</c:v>
                </c:pt>
                <c:pt idx="161">
                  <c:v>800</c:v>
                </c:pt>
                <c:pt idx="162">
                  <c:v>750</c:v>
                </c:pt>
                <c:pt idx="163">
                  <c:v>750</c:v>
                </c:pt>
                <c:pt idx="164">
                  <c:v>750</c:v>
                </c:pt>
                <c:pt idx="165">
                  <c:v>700</c:v>
                </c:pt>
                <c:pt idx="166">
                  <c:v>700</c:v>
                </c:pt>
                <c:pt idx="167">
                  <c:v>700</c:v>
                </c:pt>
                <c:pt idx="168">
                  <c:v>700</c:v>
                </c:pt>
                <c:pt idx="169">
                  <c:v>700</c:v>
                </c:pt>
                <c:pt idx="170">
                  <c:v>700</c:v>
                </c:pt>
                <c:pt idx="171">
                  <c:v>700</c:v>
                </c:pt>
                <c:pt idx="172">
                  <c:v>700</c:v>
                </c:pt>
                <c:pt idx="173">
                  <c:v>700</c:v>
                </c:pt>
                <c:pt idx="174">
                  <c:v>700</c:v>
                </c:pt>
                <c:pt idx="175">
                  <c:v>700</c:v>
                </c:pt>
                <c:pt idx="176">
                  <c:v>700</c:v>
                </c:pt>
                <c:pt idx="177">
                  <c:v>700</c:v>
                </c:pt>
                <c:pt idx="178">
                  <c:v>700</c:v>
                </c:pt>
                <c:pt idx="179">
                  <c:v>700</c:v>
                </c:pt>
                <c:pt idx="180">
                  <c:v>700</c:v>
                </c:pt>
                <c:pt idx="181">
                  <c:v>700</c:v>
                </c:pt>
                <c:pt idx="182">
                  <c:v>700</c:v>
                </c:pt>
                <c:pt idx="183">
                  <c:v>700</c:v>
                </c:pt>
                <c:pt idx="184">
                  <c:v>700</c:v>
                </c:pt>
                <c:pt idx="185">
                  <c:v>700</c:v>
                </c:pt>
                <c:pt idx="186">
                  <c:v>700</c:v>
                </c:pt>
                <c:pt idx="187">
                  <c:v>700</c:v>
                </c:pt>
                <c:pt idx="188">
                  <c:v>700</c:v>
                </c:pt>
                <c:pt idx="189">
                  <c:v>700</c:v>
                </c:pt>
                <c:pt idx="190">
                  <c:v>700</c:v>
                </c:pt>
                <c:pt idx="191">
                  <c:v>700</c:v>
                </c:pt>
                <c:pt idx="192">
                  <c:v>700</c:v>
                </c:pt>
                <c:pt idx="193">
                  <c:v>700</c:v>
                </c:pt>
                <c:pt idx="194">
                  <c:v>700</c:v>
                </c:pt>
                <c:pt idx="195">
                  <c:v>700</c:v>
                </c:pt>
                <c:pt idx="196">
                  <c:v>700</c:v>
                </c:pt>
                <c:pt idx="197">
                  <c:v>650</c:v>
                </c:pt>
                <c:pt idx="198">
                  <c:v>650</c:v>
                </c:pt>
                <c:pt idx="199">
                  <c:v>650</c:v>
                </c:pt>
                <c:pt idx="200">
                  <c:v>600</c:v>
                </c:pt>
                <c:pt idx="201">
                  <c:v>600</c:v>
                </c:pt>
                <c:pt idx="202">
                  <c:v>600</c:v>
                </c:pt>
                <c:pt idx="203">
                  <c:v>600</c:v>
                </c:pt>
                <c:pt idx="204">
                  <c:v>600</c:v>
                </c:pt>
                <c:pt idx="205">
                  <c:v>600</c:v>
                </c:pt>
                <c:pt idx="206">
                  <c:v>600</c:v>
                </c:pt>
                <c:pt idx="207">
                  <c:v>600</c:v>
                </c:pt>
                <c:pt idx="208">
                  <c:v>600</c:v>
                </c:pt>
                <c:pt idx="209">
                  <c:v>600</c:v>
                </c:pt>
                <c:pt idx="210">
                  <c:v>550</c:v>
                </c:pt>
                <c:pt idx="211">
                  <c:v>550</c:v>
                </c:pt>
                <c:pt idx="212">
                  <c:v>550</c:v>
                </c:pt>
                <c:pt idx="213">
                  <c:v>500</c:v>
                </c:pt>
                <c:pt idx="214">
                  <c:v>500</c:v>
                </c:pt>
                <c:pt idx="215">
                  <c:v>500</c:v>
                </c:pt>
                <c:pt idx="216">
                  <c:v>500</c:v>
                </c:pt>
                <c:pt idx="217">
                  <c:v>500</c:v>
                </c:pt>
                <c:pt idx="218">
                  <c:v>500</c:v>
                </c:pt>
                <c:pt idx="219">
                  <c:v>500</c:v>
                </c:pt>
                <c:pt idx="220">
                  <c:v>500</c:v>
                </c:pt>
                <c:pt idx="221">
                  <c:v>500</c:v>
                </c:pt>
                <c:pt idx="222">
                  <c:v>500</c:v>
                </c:pt>
                <c:pt idx="223">
                  <c:v>500</c:v>
                </c:pt>
                <c:pt idx="224">
                  <c:v>500</c:v>
                </c:pt>
                <c:pt idx="225">
                  <c:v>450</c:v>
                </c:pt>
                <c:pt idx="226">
                  <c:v>450</c:v>
                </c:pt>
                <c:pt idx="227">
                  <c:v>400</c:v>
                </c:pt>
                <c:pt idx="228">
                  <c:v>400</c:v>
                </c:pt>
                <c:pt idx="229">
                  <c:v>400</c:v>
                </c:pt>
                <c:pt idx="230">
                  <c:v>400</c:v>
                </c:pt>
                <c:pt idx="231">
                  <c:v>400</c:v>
                </c:pt>
                <c:pt idx="232">
                  <c:v>400</c:v>
                </c:pt>
                <c:pt idx="233">
                  <c:v>400</c:v>
                </c:pt>
                <c:pt idx="234">
                  <c:v>400</c:v>
                </c:pt>
                <c:pt idx="235">
                  <c:v>400</c:v>
                </c:pt>
                <c:pt idx="236">
                  <c:v>400</c:v>
                </c:pt>
                <c:pt idx="237">
                  <c:v>400</c:v>
                </c:pt>
                <c:pt idx="238">
                  <c:v>400</c:v>
                </c:pt>
                <c:pt idx="239">
                  <c:v>350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B4-40E1-8806-B11847481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584344432"/>
        <c:axId val="584345872"/>
      </c:barChart>
      <c:catAx>
        <c:axId val="584344432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BreedName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45872"/>
        <c:crosses val="autoZero"/>
        <c:auto val="1"/>
        <c:lblAlgn val="ctr"/>
        <c:lblOffset val="100"/>
        <c:noMultiLvlLbl val="0"/>
      </c:catAx>
      <c:valAx>
        <c:axId val="58434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AvgPupPrice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44432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- Cat and Dog breeds v2.xlsx]Suggestion2!PivotTable5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Dog Breeds 'Group2': </a:t>
            </a:r>
            <a:r>
              <a:rPr lang="en-US">
                <a:solidFill>
                  <a:schemeClr val="accent1"/>
                </a:solidFill>
              </a:rPr>
              <a:t>Gun</a:t>
            </a:r>
            <a:r>
              <a:rPr lang="en-US"/>
              <a:t> accounts for the majority of 'Qty Sold'.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Suggestion2!$B$2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0C-4759-A3E6-FF003CA593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0C-4759-A3E6-FF003CA593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0C-4759-A3E6-FF003CA593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0C-4759-A3E6-FF003CA593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0C-4759-A3E6-FF003CA5930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00C-4759-A3E6-FF003CA5930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00C-4759-A3E6-FF003CA593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00C-4759-A3E6-FF003CA5930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00C-4759-A3E6-FF003CA5930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00C-4759-A3E6-FF003CA5930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00C-4759-A3E6-FF003CA593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Suggestion2!$A$3:$A$14</c:f>
              <c:strCache>
                <c:ptCount val="11"/>
                <c:pt idx="0">
                  <c:v>Gun</c:v>
                </c:pt>
                <c:pt idx="1">
                  <c:v>Terrier</c:v>
                </c:pt>
                <c:pt idx="2">
                  <c:v>Guardian</c:v>
                </c:pt>
                <c:pt idx="3">
                  <c:v>Companion</c:v>
                </c:pt>
                <c:pt idx="4">
                  <c:v>Scenthound</c:v>
                </c:pt>
                <c:pt idx="5">
                  <c:v>Herding</c:v>
                </c:pt>
                <c:pt idx="6">
                  <c:v>Sight</c:v>
                </c:pt>
                <c:pt idx="7">
                  <c:v>Northern</c:v>
                </c:pt>
                <c:pt idx="8">
                  <c:v>(blank)</c:v>
                </c:pt>
                <c:pt idx="9">
                  <c:v>Gun Dogs</c:v>
                </c:pt>
                <c:pt idx="10">
                  <c:v>Southern</c:v>
                </c:pt>
              </c:strCache>
            </c:strRef>
          </c:cat>
          <c:val>
            <c:numRef>
              <c:f>Suggestion2!$B$3:$B$14</c:f>
              <c:numCache>
                <c:formatCode>General</c:formatCode>
                <c:ptCount val="11"/>
                <c:pt idx="0">
                  <c:v>79525</c:v>
                </c:pt>
                <c:pt idx="1">
                  <c:v>6108</c:v>
                </c:pt>
                <c:pt idx="2">
                  <c:v>5978</c:v>
                </c:pt>
                <c:pt idx="3">
                  <c:v>5556</c:v>
                </c:pt>
                <c:pt idx="4">
                  <c:v>3991</c:v>
                </c:pt>
                <c:pt idx="5">
                  <c:v>3985</c:v>
                </c:pt>
                <c:pt idx="6">
                  <c:v>3194</c:v>
                </c:pt>
                <c:pt idx="7">
                  <c:v>2944</c:v>
                </c:pt>
                <c:pt idx="8">
                  <c:v>1051</c:v>
                </c:pt>
                <c:pt idx="9">
                  <c:v>76</c:v>
                </c:pt>
                <c:pt idx="1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00C-4759-A3E6-FF003CA59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5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2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6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4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Slide Background">
            <a:extLst>
              <a:ext uri="{FF2B5EF4-FFF2-40B4-BE49-F238E27FC236}">
                <a16:creationId xmlns:a16="http://schemas.microsoft.com/office/drawing/2014/main" id="{B874FC77-B1AD-4469-830E-1F1D54FBB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08153-D872-403B-ADDF-EDB49AE9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10691152" cy="1815151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/>
              <a:t>Data Analysis of Cat and Dog Breeds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8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B535E6-2A2E-4809-3CE6-7AEF9354A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4030"/>
              </p:ext>
            </p:extLst>
          </p:nvPr>
        </p:nvGraphicFramePr>
        <p:xfrm>
          <a:off x="3833456" y="688522"/>
          <a:ext cx="47117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855243527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386152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273525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6263943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Top 10 dog breeds based on popularity: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992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610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Breed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Average Price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196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Black Labrador Retriever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37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Chocolate Labrador Retriever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75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Labrador Retriever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038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Poodle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£1,250.00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3403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Yellow Labrador Retriever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860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German Shepherd Dog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£1,400.00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3643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Shepherd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£1,400.00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473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Shih Tzu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£1,000.00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0574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White German Shepherd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£1,400.00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021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Golden Retriever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£1,500.00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71294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53BAB1-BF59-7F02-FB91-52E32F1F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28308"/>
              </p:ext>
            </p:extLst>
          </p:nvPr>
        </p:nvGraphicFramePr>
        <p:xfrm>
          <a:off x="3833456" y="3853544"/>
          <a:ext cx="47117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331101046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3071721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372619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98937087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Bottom 10 dog breeds based on popularity: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370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833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Bottom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Breed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Average Price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169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Norwegian Lundehund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074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Sloughi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£900.00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37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Foxhound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6375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791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Otterhound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£550.00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144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Cirneco dell'Etna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£900.00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2685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Harrier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£350.00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5820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Dandi Dinmont Terrier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5197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Chinook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£900.00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263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English Coonhound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£1,100.00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507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3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 descr="Chart type: Clustered Bar. Percentage of 'Qty Sold' by 'Temperment'&#10;&#10;Description automatically generated">
            <a:extLst>
              <a:ext uri="{FF2B5EF4-FFF2-40B4-BE49-F238E27FC236}">
                <a16:creationId xmlns:a16="http://schemas.microsoft.com/office/drawing/2014/main" id="{2F1B7693-ED03-0AC2-6F8A-6371B69B1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896995"/>
              </p:ext>
            </p:extLst>
          </p:nvPr>
        </p:nvGraphicFramePr>
        <p:xfrm>
          <a:off x="2988905" y="601823"/>
          <a:ext cx="7993225" cy="554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98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 descr="Chart type: Clustered Bar. 'Temperment': Affectionate, Cheerful, Friendly, Loyal, Protective, Tolerant, Social has noticeably higher 'AvgPupPrice'.&#10;&#10;Description automatically generated">
            <a:extLst>
              <a:ext uri="{FF2B5EF4-FFF2-40B4-BE49-F238E27FC236}">
                <a16:creationId xmlns:a16="http://schemas.microsoft.com/office/drawing/2014/main" id="{EF6AC0C3-1ADB-90BB-1126-8B282CB8A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10219"/>
              </p:ext>
            </p:extLst>
          </p:nvPr>
        </p:nvGraphicFramePr>
        <p:xfrm>
          <a:off x="3809999" y="653143"/>
          <a:ext cx="7060155" cy="5586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198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 descr="Chart type: Clustered Bar. 'BreedName': Dogo Argentino has noticeably higher 'AvgPupPrice'.&#10;&#10;Description automatically generated">
            <a:extLst>
              <a:ext uri="{FF2B5EF4-FFF2-40B4-BE49-F238E27FC236}">
                <a16:creationId xmlns:a16="http://schemas.microsoft.com/office/drawing/2014/main" id="{93E44E40-36B0-19D1-92C1-DA823CEE1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862013"/>
              </p:ext>
            </p:extLst>
          </p:nvPr>
        </p:nvGraphicFramePr>
        <p:xfrm>
          <a:off x="3810000" y="755779"/>
          <a:ext cx="7041502" cy="5411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804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Chart type: Doughnut. 'Group2': Gun accounts for the majority of 'Qty Sold'.&#10;&#10;Description automatically generated">
            <a:extLst>
              <a:ext uri="{FF2B5EF4-FFF2-40B4-BE49-F238E27FC236}">
                <a16:creationId xmlns:a16="http://schemas.microsoft.com/office/drawing/2014/main" id="{51874DAC-944B-5F1D-EA15-8EFA393FD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029944"/>
              </p:ext>
            </p:extLst>
          </p:nvPr>
        </p:nvGraphicFramePr>
        <p:xfrm>
          <a:off x="4201886" y="3771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 descr="Chart type: Doughnut. 'Group1': Sporting accounts for the majority of 'Qty Sold'.&#10;&#10;Description automatically generated">
            <a:extLst>
              <a:ext uri="{FF2B5EF4-FFF2-40B4-BE49-F238E27FC236}">
                <a16:creationId xmlns:a16="http://schemas.microsoft.com/office/drawing/2014/main" id="{19B78888-E863-1764-EE3F-30707DA37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718825"/>
              </p:ext>
            </p:extLst>
          </p:nvPr>
        </p:nvGraphicFramePr>
        <p:xfrm>
          <a:off x="4201886" y="342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968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1203A9-6BAC-66EA-3C76-FC96A623C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59951"/>
              </p:ext>
            </p:extLst>
          </p:nvPr>
        </p:nvGraphicFramePr>
        <p:xfrm>
          <a:off x="3514788" y="1148442"/>
          <a:ext cx="6403650" cy="1445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4606">
                  <a:extLst>
                    <a:ext uri="{9D8B030D-6E8A-4147-A177-3AD203B41FA5}">
                      <a16:colId xmlns:a16="http://schemas.microsoft.com/office/drawing/2014/main" val="1002996545"/>
                    </a:ext>
                  </a:extLst>
                </a:gridCol>
                <a:gridCol w="5029044">
                  <a:extLst>
                    <a:ext uri="{9D8B030D-6E8A-4147-A177-3AD203B41FA5}">
                      <a16:colId xmlns:a16="http://schemas.microsoft.com/office/drawing/2014/main" val="972957554"/>
                    </a:ext>
                  </a:extLst>
                </a:gridCol>
              </a:tblGrid>
              <a:tr h="7227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Mode based on temperament: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3635"/>
                  </a:ext>
                </a:extLst>
              </a:tr>
              <a:tr h="7227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Dog Breeds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Aggressive, Alert, Energetic, Intelligent, Loyal, Protective, Responsive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8187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4212C-23BA-5777-C864-FA901024A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69253"/>
              </p:ext>
            </p:extLst>
          </p:nvPr>
        </p:nvGraphicFramePr>
        <p:xfrm>
          <a:off x="3514787" y="3801836"/>
          <a:ext cx="6403651" cy="2169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4606">
                  <a:extLst>
                    <a:ext uri="{9D8B030D-6E8A-4147-A177-3AD203B41FA5}">
                      <a16:colId xmlns:a16="http://schemas.microsoft.com/office/drawing/2014/main" val="4200443148"/>
                    </a:ext>
                  </a:extLst>
                </a:gridCol>
                <a:gridCol w="5029045">
                  <a:extLst>
                    <a:ext uri="{9D8B030D-6E8A-4147-A177-3AD203B41FA5}">
                      <a16:colId xmlns:a16="http://schemas.microsoft.com/office/drawing/2014/main" val="155142590"/>
                    </a:ext>
                  </a:extLst>
                </a:gridCol>
              </a:tblGrid>
              <a:tr h="4339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Top Dog Breed with most sales: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47802"/>
                  </a:ext>
                </a:extLst>
              </a:tr>
              <a:tr h="4339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Irish Water Spaniel is the breed with the most sales of 66754800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30736"/>
                  </a:ext>
                </a:extLst>
              </a:tr>
              <a:tr h="43395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832250"/>
                  </a:ext>
                </a:extLst>
              </a:tr>
              <a:tr h="4339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Top Dog Breed with least sales: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06515"/>
                  </a:ext>
                </a:extLst>
              </a:tr>
              <a:tr h="4339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African Hunting Dog is the breed with the least sales of 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87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8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2179179"/>
            <a:ext cx="7836621" cy="3307222"/>
          </a:xfrm>
        </p:spPr>
        <p:txBody>
          <a:bodyPr anchor="b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Selective breeding, genetic modifications or crossbreeding to enhance their desirable traits and reduce drawbacks.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Enhancing their health, appearance, personality, and compatibility with humans.</a:t>
            </a: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881400"/>
            <a:ext cx="7939171" cy="1049950"/>
          </a:xfrm>
        </p:spPr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111111"/>
                </a:solidFill>
                <a:effectLst/>
              </a:rPr>
              <a:t>Improvements to cat breeds: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5716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2179179"/>
            <a:ext cx="7836621" cy="3307222"/>
          </a:xfrm>
        </p:spPr>
        <p:txBody>
          <a:bodyPr anchor="b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I also compared the popularity of different DOG breeds across regions. </a:t>
            </a:r>
            <a:r>
              <a:rPr lang="en-GB" sz="3200" dirty="0">
                <a:solidFill>
                  <a:srgbClr val="111111"/>
                </a:solidFill>
              </a:rPr>
              <a:t>S</a:t>
            </a:r>
            <a:r>
              <a:rPr lang="en-GB" sz="3200" b="0" i="0" dirty="0">
                <a:solidFill>
                  <a:srgbClr val="111111"/>
                </a:solidFill>
                <a:effectLst/>
              </a:rPr>
              <a:t>electing for traits that enhance the well-being of the dogs, providing adequate care and training for different dog breeds.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Raising awareness about the diversity and uniqueness of each dog breed.</a:t>
            </a: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881400"/>
            <a:ext cx="7939171" cy="1049950"/>
          </a:xfrm>
        </p:spPr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111111"/>
                </a:solidFill>
                <a:effectLst/>
              </a:rPr>
              <a:t>Improvements to dog breeds: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379318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1285876"/>
            <a:ext cx="7836621" cy="4954204"/>
          </a:xfrm>
        </p:spPr>
        <p:txBody>
          <a:bodyPr anchor="b">
            <a:normAutofit fontScale="4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For toy breeds, such as Chihuahuas, Pomeranians, and Yorkies, I recommend increasing their socialization and training to reduce their anxiety and aggression levels. I also suggest providing them with more mental stimulation and exercise to prevent boredom and obesity.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For working breeds, such as German Shepherds, Huskies, and Rottweilers, I recommend improving their genetic diversity and health screening to reduce the risk of inherited diseases and disorders. I also suggest ensuring they have a suitable environment and job to match their energy and intelligence levels.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For sporting breeds, such as Labradors, Retrievers, and Spaniels, I recommend enhancing their nutrition and grooming to maintain their coat quality and prevent skin infections. I also suggest providing them with more opportunities to exercise their natural instincts of hunting and retrieving.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For non-sporting breeds, such as Bulldogs, Poodles, and Dalmatians, I recommend diversifying their activities and experiences to expose them to different situations and stimuli. I also suggest monitoring their weight and dental health to prevent obesity and dental problems.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I hope that this report will provide useful insights and suggestions for cat lovers and breeders who want to improve the quality and diversity of their feline companions.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617922"/>
            <a:ext cx="7939171" cy="877504"/>
          </a:xfrm>
        </p:spPr>
        <p:txBody>
          <a:bodyPr>
            <a:normAutofit/>
          </a:bodyPr>
          <a:lstStyle/>
          <a:p>
            <a:r>
              <a:rPr lang="en-GB" sz="4400" dirty="0"/>
              <a:t>My recommendations:</a:t>
            </a:r>
          </a:p>
        </p:txBody>
      </p:sp>
    </p:spTree>
    <p:extLst>
      <p:ext uri="{BB962C8B-B14F-4D97-AF65-F5344CB8AC3E}">
        <p14:creationId xmlns:p14="http://schemas.microsoft.com/office/powerpoint/2010/main" val="119331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Slide Background">
            <a:extLst>
              <a:ext uri="{FF2B5EF4-FFF2-40B4-BE49-F238E27FC236}">
                <a16:creationId xmlns:a16="http://schemas.microsoft.com/office/drawing/2014/main" id="{B874FC77-B1AD-4469-830E-1F1D54FBB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08153-D872-403B-ADDF-EDB49AE9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10691152" cy="1815151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/>
              <a:t>Q &amp; 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8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1779663"/>
            <a:ext cx="7836621" cy="4253668"/>
          </a:xfrm>
        </p:spPr>
        <p:txBody>
          <a:bodyPr anchor="b">
            <a:normAutofit fontScale="3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8000" dirty="0"/>
              <a:t>The cat dataset contained 66 breeds across 5,112 quantity sold.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8000" dirty="0"/>
              <a:t>The dog dataset contained 249 breeds across 112,453 quantity sold.</a:t>
            </a:r>
            <a:endParaRPr lang="en-GB" sz="8000" b="0" i="0" dirty="0">
              <a:solidFill>
                <a:srgbClr val="11111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0" dirty="0">
              <a:solidFill>
                <a:srgbClr val="11111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8000" b="0" i="0" dirty="0">
                <a:effectLst/>
              </a:rPr>
              <a:t>My data analysis </a:t>
            </a:r>
            <a:r>
              <a:rPr lang="en-GB" sz="8000" dirty="0"/>
              <a:t>will compare different aspects of cat and do breeds, such as popularity, personality, appearance and sales. From this I have found improvements in managing these breeds in the future</a:t>
            </a:r>
            <a:r>
              <a:rPr lang="en-GB" sz="8000" b="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615821"/>
            <a:ext cx="7939171" cy="811764"/>
          </a:xfrm>
        </p:spPr>
        <p:txBody>
          <a:bodyPr>
            <a:normAutofit/>
          </a:bodyPr>
          <a:lstStyle/>
          <a:p>
            <a:r>
              <a:rPr lang="en-GB" sz="4400" dirty="0"/>
              <a:t>Overview of Dataset</a:t>
            </a:r>
          </a:p>
        </p:txBody>
      </p:sp>
    </p:spTree>
    <p:extLst>
      <p:ext uri="{BB962C8B-B14F-4D97-AF65-F5344CB8AC3E}">
        <p14:creationId xmlns:p14="http://schemas.microsoft.com/office/powerpoint/2010/main" val="87466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otal Count of cat breeds per fur type">
            <a:extLst>
              <a:ext uri="{FF2B5EF4-FFF2-40B4-BE49-F238E27FC236}">
                <a16:creationId xmlns:a16="http://schemas.microsoft.com/office/drawing/2014/main" id="{911FCA59-E542-1374-AED0-5E03CE246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678596"/>
              </p:ext>
            </p:extLst>
          </p:nvPr>
        </p:nvGraphicFramePr>
        <p:xfrm>
          <a:off x="3549641" y="1978090"/>
          <a:ext cx="6686040" cy="4879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559AF6A-6C12-62C8-B6D7-7E620C6FC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2583"/>
              </p:ext>
            </p:extLst>
          </p:nvPr>
        </p:nvGraphicFramePr>
        <p:xfrm>
          <a:off x="5387061" y="578887"/>
          <a:ext cx="27686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987">
                  <a:extLst>
                    <a:ext uri="{9D8B030D-6E8A-4147-A177-3AD203B41FA5}">
                      <a16:colId xmlns:a16="http://schemas.microsoft.com/office/drawing/2014/main" val="2721967414"/>
                    </a:ext>
                  </a:extLst>
                </a:gridCol>
                <a:gridCol w="751613">
                  <a:extLst>
                    <a:ext uri="{9D8B030D-6E8A-4147-A177-3AD203B41FA5}">
                      <a16:colId xmlns:a16="http://schemas.microsoft.com/office/drawing/2014/main" val="14274590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 of cat breeds per fur type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929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Row Labels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7219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Bald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64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Long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1495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330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Medium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1168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4332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Short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2410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006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5112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31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DFABB5-2977-086E-088A-115988E4D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76589"/>
              </p:ext>
            </p:extLst>
          </p:nvPr>
        </p:nvGraphicFramePr>
        <p:xfrm>
          <a:off x="3227294" y="830423"/>
          <a:ext cx="5450175" cy="2720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980">
                  <a:extLst>
                    <a:ext uri="{9D8B030D-6E8A-4147-A177-3AD203B41FA5}">
                      <a16:colId xmlns:a16="http://schemas.microsoft.com/office/drawing/2014/main" val="1317139985"/>
                    </a:ext>
                  </a:extLst>
                </a:gridCol>
                <a:gridCol w="1793521">
                  <a:extLst>
                    <a:ext uri="{9D8B030D-6E8A-4147-A177-3AD203B41FA5}">
                      <a16:colId xmlns:a16="http://schemas.microsoft.com/office/drawing/2014/main" val="4175386363"/>
                    </a:ext>
                  </a:extLst>
                </a:gridCol>
                <a:gridCol w="786201">
                  <a:extLst>
                    <a:ext uri="{9D8B030D-6E8A-4147-A177-3AD203B41FA5}">
                      <a16:colId xmlns:a16="http://schemas.microsoft.com/office/drawing/2014/main" val="1574747252"/>
                    </a:ext>
                  </a:extLst>
                </a:gridCol>
                <a:gridCol w="1359473">
                  <a:extLst>
                    <a:ext uri="{9D8B030D-6E8A-4147-A177-3AD203B41FA5}">
                      <a16:colId xmlns:a16="http://schemas.microsoft.com/office/drawing/2014/main" val="2149243779"/>
                    </a:ext>
                  </a:extLst>
                </a:gridCol>
              </a:tblGrid>
              <a:tr h="20927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Top 10 cat breeds based on popularity: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60639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020718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Breed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Average Price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5531966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Exotic Shorthair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£1,750.00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0553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Maine Coon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£1,600.00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477124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Exotic Shorthair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£1,750.00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7346506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Persian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£1,250.00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537729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Maine Coon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£1,600.00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882719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Persian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£1,250.00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477411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Burmese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£1,250.00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177236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Ragdoll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£1,000.00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2423108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American Shorthair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£900.00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922587"/>
                  </a:ext>
                </a:extLst>
              </a:tr>
              <a:tr h="20927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British Shorthair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£1,750.00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0828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519469-133D-62A8-7F73-AE87CF22B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86229"/>
              </p:ext>
            </p:extLst>
          </p:nvPr>
        </p:nvGraphicFramePr>
        <p:xfrm>
          <a:off x="3227293" y="3724521"/>
          <a:ext cx="5450171" cy="272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979">
                  <a:extLst>
                    <a:ext uri="{9D8B030D-6E8A-4147-A177-3AD203B41FA5}">
                      <a16:colId xmlns:a16="http://schemas.microsoft.com/office/drawing/2014/main" val="2616543731"/>
                    </a:ext>
                  </a:extLst>
                </a:gridCol>
                <a:gridCol w="1793520">
                  <a:extLst>
                    <a:ext uri="{9D8B030D-6E8A-4147-A177-3AD203B41FA5}">
                      <a16:colId xmlns:a16="http://schemas.microsoft.com/office/drawing/2014/main" val="2885630077"/>
                    </a:ext>
                  </a:extLst>
                </a:gridCol>
                <a:gridCol w="786200">
                  <a:extLst>
                    <a:ext uri="{9D8B030D-6E8A-4147-A177-3AD203B41FA5}">
                      <a16:colId xmlns:a16="http://schemas.microsoft.com/office/drawing/2014/main" val="261370014"/>
                    </a:ext>
                  </a:extLst>
                </a:gridCol>
                <a:gridCol w="1359472">
                  <a:extLst>
                    <a:ext uri="{9D8B030D-6E8A-4147-A177-3AD203B41FA5}">
                      <a16:colId xmlns:a16="http://schemas.microsoft.com/office/drawing/2014/main" val="3509411298"/>
                    </a:ext>
                  </a:extLst>
                </a:gridCol>
              </a:tblGrid>
              <a:tr h="3565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Bottom 10 cat breeds based on popularity: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844488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308751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Bottom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Breed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Average Price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8006965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American Wirehair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£1,000.00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225915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Korat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£600.00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9239188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LaPerm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371980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Burmilla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£600.00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6611217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Turkish Van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3098890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Bobtail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£800.00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325410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Havana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£900.00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94415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Bombay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£500.00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325113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Ragamuffin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£1,000.00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823457"/>
                  </a:ext>
                </a:extLst>
              </a:tr>
              <a:tr h="19700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Balinese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£1,300.00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870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85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 descr="Chart type: Clustered Bar. Percentage of 'Qty Sold' by 'Temperment'&#10;&#10;Description automatically generated">
            <a:extLst>
              <a:ext uri="{FF2B5EF4-FFF2-40B4-BE49-F238E27FC236}">
                <a16:creationId xmlns:a16="http://schemas.microsoft.com/office/drawing/2014/main" id="{223FADE3-E360-0F13-59DC-58B9CD22A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362926"/>
              </p:ext>
            </p:extLst>
          </p:nvPr>
        </p:nvGraphicFramePr>
        <p:xfrm>
          <a:off x="3276599" y="840997"/>
          <a:ext cx="7603919" cy="5176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46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Chart type: Scatter. 'Qty Sold' and 'Average Sales' appear to form a cluster with 2 outliers.&#10;&#10;Description automatically generated">
            <a:extLst>
              <a:ext uri="{FF2B5EF4-FFF2-40B4-BE49-F238E27FC236}">
                <a16:creationId xmlns:a16="http://schemas.microsoft.com/office/drawing/2014/main" id="{9CEBB864-217D-5A7D-44FD-1BD93E4C3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433988"/>
              </p:ext>
            </p:extLst>
          </p:nvPr>
        </p:nvGraphicFramePr>
        <p:xfrm>
          <a:off x="3809999" y="880845"/>
          <a:ext cx="7154412" cy="5050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839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 descr="Chart type: Doughnut. 'LapCat': Lap accounts for the majority of 'Qty Sold'.&#10;&#10;Description automatically generated">
            <a:extLst>
              <a:ext uri="{FF2B5EF4-FFF2-40B4-BE49-F238E27FC236}">
                <a16:creationId xmlns:a16="http://schemas.microsoft.com/office/drawing/2014/main" id="{F6DDD1AA-667B-A43A-EC25-F60662E24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808339"/>
              </p:ext>
            </p:extLst>
          </p:nvPr>
        </p:nvGraphicFramePr>
        <p:xfrm>
          <a:off x="2911155" y="1091682"/>
          <a:ext cx="7809718" cy="4786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871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92DE2A-79BE-8232-E0BC-01A554E41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22590"/>
              </p:ext>
            </p:extLst>
          </p:nvPr>
        </p:nvGraphicFramePr>
        <p:xfrm>
          <a:off x="3750907" y="1054359"/>
          <a:ext cx="6307492" cy="1259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4095">
                  <a:extLst>
                    <a:ext uri="{9D8B030D-6E8A-4147-A177-3AD203B41FA5}">
                      <a16:colId xmlns:a16="http://schemas.microsoft.com/office/drawing/2014/main" val="3311980772"/>
                    </a:ext>
                  </a:extLst>
                </a:gridCol>
                <a:gridCol w="3423397">
                  <a:extLst>
                    <a:ext uri="{9D8B030D-6E8A-4147-A177-3AD203B41FA5}">
                      <a16:colId xmlns:a16="http://schemas.microsoft.com/office/drawing/2014/main" val="2358462088"/>
                    </a:ext>
                  </a:extLst>
                </a:gridCol>
              </a:tblGrid>
              <a:tr h="3413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Mode based on temperament: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44228"/>
                  </a:ext>
                </a:extLst>
              </a:tr>
              <a:tr h="91816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 Breeds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Active, Curious, </a:t>
                      </a:r>
                      <a:r>
                        <a:rPr lang="en-GB" sz="1100" u="none" strike="noStrike" dirty="0" err="1">
                          <a:effectLst/>
                        </a:rPr>
                        <a:t>Easygoing</a:t>
                      </a:r>
                      <a:r>
                        <a:rPr lang="en-GB" sz="1100" u="none" strike="noStrike" dirty="0">
                          <a:effectLst/>
                        </a:rPr>
                        <a:t>, Playful, Calm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81179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297CE4-7CD5-35A7-D7B4-22E6703CE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3572"/>
              </p:ext>
            </p:extLst>
          </p:nvPr>
        </p:nvGraphicFramePr>
        <p:xfrm>
          <a:off x="3750906" y="3996406"/>
          <a:ext cx="6307492" cy="1996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9795">
                  <a:extLst>
                    <a:ext uri="{9D8B030D-6E8A-4147-A177-3AD203B41FA5}">
                      <a16:colId xmlns:a16="http://schemas.microsoft.com/office/drawing/2014/main" val="4052090819"/>
                    </a:ext>
                  </a:extLst>
                </a:gridCol>
                <a:gridCol w="2765447">
                  <a:extLst>
                    <a:ext uri="{9D8B030D-6E8A-4147-A177-3AD203B41FA5}">
                      <a16:colId xmlns:a16="http://schemas.microsoft.com/office/drawing/2014/main" val="2612534023"/>
                    </a:ext>
                  </a:extLst>
                </a:gridCol>
                <a:gridCol w="1212250">
                  <a:extLst>
                    <a:ext uri="{9D8B030D-6E8A-4147-A177-3AD203B41FA5}">
                      <a16:colId xmlns:a16="http://schemas.microsoft.com/office/drawing/2014/main" val="2145677989"/>
                    </a:ext>
                  </a:extLst>
                </a:gridCol>
              </a:tblGrid>
              <a:tr h="34356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Top Cat Breed with most sales: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756369"/>
                  </a:ext>
                </a:extLst>
              </a:tr>
              <a:tr h="62184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Munchkin is the breed with the most sales of 232500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55790"/>
                  </a:ext>
                </a:extLst>
              </a:tr>
              <a:tr h="34356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617326"/>
                  </a:ext>
                </a:extLst>
              </a:tr>
              <a:tr h="34356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Top Cat Breed with least sales: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407184"/>
                  </a:ext>
                </a:extLst>
              </a:tr>
              <a:tr h="34356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Silver is the breed with the least sales of 2000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7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r="32679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F4778C-10F2-DB52-7216-E0824A948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26539"/>
              </p:ext>
            </p:extLst>
          </p:nvPr>
        </p:nvGraphicFramePr>
        <p:xfrm>
          <a:off x="5502011" y="182724"/>
          <a:ext cx="27813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9683">
                  <a:extLst>
                    <a:ext uri="{9D8B030D-6E8A-4147-A177-3AD203B41FA5}">
                      <a16:colId xmlns:a16="http://schemas.microsoft.com/office/drawing/2014/main" val="3795167224"/>
                    </a:ext>
                  </a:extLst>
                </a:gridCol>
                <a:gridCol w="751617">
                  <a:extLst>
                    <a:ext uri="{9D8B030D-6E8A-4147-A177-3AD203B41FA5}">
                      <a16:colId xmlns:a16="http://schemas.microsoft.com/office/drawing/2014/main" val="20686765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 of dog breeds per Group 2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596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Row Labels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831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Companion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5556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18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Guardian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5978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3670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Gun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79525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781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Gun Dogs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4458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Herding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3985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7597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Northern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2944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687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Scenthound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3991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4050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Sight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3194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077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Southern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013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Terrier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6108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8444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(blank)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1051</a:t>
                      </a:r>
                      <a:endParaRPr lang="en-GB" sz="1100" b="0" i="0" u="none" strike="noStrike">
                        <a:solidFill>
                          <a:srgbClr val="E2EFD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5500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112453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75186"/>
                  </a:ext>
                </a:extLst>
              </a:tr>
            </a:tbl>
          </a:graphicData>
        </a:graphic>
      </p:graphicFrame>
      <p:graphicFrame>
        <p:nvGraphicFramePr>
          <p:cNvPr id="3" name="Total Count of Dog Breeds per Group 2">
            <a:extLst>
              <a:ext uri="{FF2B5EF4-FFF2-40B4-BE49-F238E27FC236}">
                <a16:creationId xmlns:a16="http://schemas.microsoft.com/office/drawing/2014/main" id="{A8A66633-42DF-A1D3-46E2-4FA8AFDE2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875062"/>
              </p:ext>
            </p:extLst>
          </p:nvPr>
        </p:nvGraphicFramePr>
        <p:xfrm>
          <a:off x="3031514" y="2974132"/>
          <a:ext cx="8504704" cy="346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340600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950</Words>
  <Application>Microsoft Office PowerPoint</Application>
  <PresentationFormat>Widescreen</PresentationFormat>
  <Paragraphs>280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Bierstadt</vt:lpstr>
      <vt:lpstr>Calibri</vt:lpstr>
      <vt:lpstr>BevelVTI</vt:lpstr>
      <vt:lpstr>Data Analysis of Cat and Dog Breeds</vt:lpstr>
      <vt:lpstr>Overview of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 to cat breeds:</vt:lpstr>
      <vt:lpstr>Improvements to dog breeds:</vt:lpstr>
      <vt:lpstr>My recommendations: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Helpdesk SLA</dc:title>
  <dc:creator>Louise Randall</dc:creator>
  <cp:lastModifiedBy>Louise Randall</cp:lastModifiedBy>
  <cp:revision>1</cp:revision>
  <dcterms:created xsi:type="dcterms:W3CDTF">2023-04-14T10:01:32Z</dcterms:created>
  <dcterms:modified xsi:type="dcterms:W3CDTF">2023-04-26T12:06:12Z</dcterms:modified>
</cp:coreProperties>
</file>