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D8411D-7762-4E14-9128-7EBA16C0BA8E}">
  <a:tblStyle styleId="{78D8411D-7762-4E14-9128-7EBA16C0B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5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4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87525" y="1285875"/>
            <a:ext cx="719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790700" y="2571750"/>
            <a:ext cx="7105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2" lvl="2" marL="1204912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8414" lvl="5" marL="2514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8415" lvl="6" marL="34290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8415" lvl="7" marL="4800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8415" lvl="8" marL="6629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778000" y="857250"/>
            <a:ext cx="673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38312" y="1975246"/>
            <a:ext cx="67359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2" lvl="2" marL="1204912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8414" lvl="5" marL="2514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8415" lvl="6" marL="34290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8415" lvl="7" marL="4800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8415" lvl="8" marL="6629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78000" y="857250"/>
            <a:ext cx="673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78000" y="857250"/>
            <a:ext cx="673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38312" y="1975246"/>
            <a:ext cx="67359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2" lvl="2" marL="1204912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143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 Narrow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8414" lvl="5" marL="2514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8415" lvl="6" marL="34290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8415" lvl="7" marL="4800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8415" lvl="8" marL="6629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jp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633425" y="1666500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/>
              <a:t>Design Review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/>
              <a:t>Emergency TA Availability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1790700" y="2523900"/>
            <a:ext cx="7105800" cy="116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mo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Ruiwen Li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mo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Zheiqing Li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mo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Stephen Chuang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540175" y="839750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Timeline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5" y="1624275"/>
            <a:ext cx="8134351" cy="29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530550" y="1697150"/>
            <a:ext cx="676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Louise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216350" y="1849550"/>
            <a:ext cx="823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Zheqing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454350" y="2001950"/>
            <a:ext cx="767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Stephen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460275" y="2127575"/>
            <a:ext cx="2727900" cy="56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511175" y="1901800"/>
            <a:ext cx="2275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491975" y="1159850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54250" y="1830825"/>
            <a:ext cx="7105800" cy="24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Lack a way for TAs and professor in charge communicate efficiently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Provide a list of available TAs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493450" y="1154275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9750" y="2011675"/>
            <a:ext cx="7105800" cy="218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Functional: login, schedule, database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Non-functional: security, reliability,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Constraints: web-based, Linux OS, Chrome, Firefox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70650" y="1151250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Used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950" y="1854500"/>
            <a:ext cx="881900" cy="1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650" y="1821525"/>
            <a:ext cx="1300600" cy="1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000" y="3297388"/>
            <a:ext cx="881900" cy="124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069" y="1945270"/>
            <a:ext cx="1039731" cy="7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0813" y="3122119"/>
            <a:ext cx="1809750" cy="68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2150" y="3353663"/>
            <a:ext cx="1461826" cy="11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55975" y="1160000"/>
            <a:ext cx="28755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150" y="1022300"/>
            <a:ext cx="3280275" cy="3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835600" y="1155100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3" y="1762900"/>
            <a:ext cx="7750876" cy="20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526125" y="1091925"/>
            <a:ext cx="398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75" y="1542975"/>
            <a:ext cx="3554749" cy="29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25" y="2296300"/>
            <a:ext cx="3661551" cy="1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25" y="1643250"/>
            <a:ext cx="3723149" cy="30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00" y="1643256"/>
            <a:ext cx="3723149" cy="300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ctrTitle"/>
          </p:nvPr>
        </p:nvSpPr>
        <p:spPr>
          <a:xfrm>
            <a:off x="515725" y="1094725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458550" y="1121025"/>
            <a:ext cx="7191300" cy="57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Analysis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960088" y="162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{78D8411D-7762-4E14-9128-7EBA16C0BA8E}</a:tableStyleId>
              </a:tblPr>
              <a:tblGrid>
                <a:gridCol w="1376700"/>
                <a:gridCol w="1418175"/>
                <a:gridCol w="950975"/>
                <a:gridCol w="812325"/>
                <a:gridCol w="750325"/>
                <a:gridCol w="1915325"/>
              </a:tblGrid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Consequences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Probability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Severity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Impact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Mitigation Strategies</a:t>
                      </a:r>
                    </a:p>
                  </a:txBody>
                  <a:tcPr marT="91425" marB="91425" marR="91425" marL="91425"/>
                </a:tc>
              </a:tr>
              <a:tr h="463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Messages send to available TAs fails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can not inform others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Implement the system with high response</a:t>
                      </a:r>
                    </a:p>
                  </a:txBody>
                  <a:tcPr marT="91425" marB="91425" marR="91425" marL="91425"/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Long response time in searching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can not get available TAs’ 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Make easy database system, and operate fast</a:t>
                      </a:r>
                    </a:p>
                  </a:txBody>
                  <a:tcPr marT="91425" marB="91425" marR="91425" marL="91425"/>
                </a:tc>
              </a:tr>
              <a:tr h="79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Failed to inform the professor when no available TA is found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There will be no TA in the lab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Have an acknowledgement to tell if the professor has been informed </a:t>
                      </a:r>
                    </a:p>
                  </a:txBody>
                  <a:tcPr marT="91425" marB="91425" marR="91425" marL="91425"/>
                </a:tc>
              </a:tr>
              <a:tr h="41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Long response time in sending messages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 communication process will be long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Implement easy and simple system which sends messages quickly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pt_v2a">
  <a:themeElements>
    <a:clrScheme name="default">
      <a:dk1>
        <a:srgbClr val="414141"/>
      </a:dk1>
      <a:lt1>
        <a:srgbClr val="FFFFFF"/>
      </a:lt1>
      <a:dk2>
        <a:srgbClr val="A80C36"/>
      </a:dk2>
      <a:lt2>
        <a:srgbClr val="F0AA24"/>
      </a:lt2>
      <a:accent1>
        <a:srgbClr val="F37421"/>
      </a:accent1>
      <a:accent2>
        <a:srgbClr val="8BAEA2"/>
      </a:accent2>
      <a:accent3>
        <a:srgbClr val="FFFFFF"/>
      </a:accent3>
      <a:accent4>
        <a:srgbClr val="F37421"/>
      </a:accent4>
      <a:accent5>
        <a:srgbClr val="8BAEA2"/>
      </a:accent5>
      <a:accent6>
        <a:srgbClr val="FFFFFF"/>
      </a:accent6>
      <a:hlink>
        <a:srgbClr val="A80C36"/>
      </a:hlink>
      <a:folHlink>
        <a:srgbClr val="737A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