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E72589-12C2-384D-ADEE-E15B98318AE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FEB7AE-22E7-6D47-88FE-0DB8EEE3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B0880C-665D-C642-8324-795EB5AEF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type of flowchart</a:t>
            </a:r>
          </a:p>
        </p:txBody>
      </p:sp>
      <p:pic>
        <p:nvPicPr>
          <p:cNvPr id="1030" name="Picture 6" descr="xkcd: Tech Support Cheat Sheet">
            <a:extLst>
              <a:ext uri="{FF2B5EF4-FFF2-40B4-BE49-F238E27FC236}">
                <a16:creationId xmlns:a16="http://schemas.microsoft.com/office/drawing/2014/main" id="{43577D48-C18F-1940-8A7D-55290280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41" y="1273354"/>
            <a:ext cx="3560958" cy="400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A09C8-976E-544F-B629-01A51EF48449}"/>
              </a:ext>
            </a:extLst>
          </p:cNvPr>
          <p:cNvSpPr txBox="1"/>
          <p:nvPr/>
        </p:nvSpPr>
        <p:spPr>
          <a:xfrm>
            <a:off x="1100015" y="3429000"/>
            <a:ext cx="3881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86589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D66B-D482-B94F-9C64-63873833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34201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880C-665D-C642-8324-795EB5AE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971800"/>
            <a:ext cx="7315200" cy="14535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Nodes (root, decision, leaf)</a:t>
            </a:r>
          </a:p>
        </p:txBody>
      </p:sp>
    </p:spTree>
    <p:extLst>
      <p:ext uri="{BB962C8B-B14F-4D97-AF65-F5344CB8AC3E}">
        <p14:creationId xmlns:p14="http://schemas.microsoft.com/office/powerpoint/2010/main" val="182415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D66B-D482-B94F-9C64-63873833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3605669" cy="1108322"/>
          </a:xfrm>
        </p:spPr>
        <p:txBody>
          <a:bodyPr>
            <a:normAutofit/>
          </a:bodyPr>
          <a:lstStyle/>
          <a:p>
            <a:r>
              <a:rPr lang="en-US" sz="5000" dirty="0"/>
              <a:t>Strengths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880C-665D-C642-8324-795EB5AE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202" y="2622430"/>
            <a:ext cx="3333962" cy="914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Identifies significant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CC62AB-6B12-B34B-8336-083A03AC728E}"/>
              </a:ext>
            </a:extLst>
          </p:cNvPr>
          <p:cNvSpPr txBox="1">
            <a:spLocks/>
          </p:cNvSpPr>
          <p:nvPr/>
        </p:nvSpPr>
        <p:spPr>
          <a:xfrm>
            <a:off x="4293165" y="1298448"/>
            <a:ext cx="3605669" cy="1108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Weaknesses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FAF982-823F-8D48-859B-FA632D094C30}"/>
              </a:ext>
            </a:extLst>
          </p:cNvPr>
          <p:cNvSpPr txBox="1">
            <a:spLocks/>
          </p:cNvSpPr>
          <p:nvPr/>
        </p:nvSpPr>
        <p:spPr>
          <a:xfrm>
            <a:off x="4293164" y="2622430"/>
            <a:ext cx="36056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Limited to binary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Struggles with large data</a:t>
            </a:r>
          </a:p>
        </p:txBody>
      </p:sp>
    </p:spTree>
    <p:extLst>
      <p:ext uri="{BB962C8B-B14F-4D97-AF65-F5344CB8AC3E}">
        <p14:creationId xmlns:p14="http://schemas.microsoft.com/office/powerpoint/2010/main" val="426906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D66B-D482-B94F-9C64-63873833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34201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880C-665D-C642-8324-795EB5AE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971800"/>
            <a:ext cx="7315200" cy="14535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Categorizing outcomes against known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find non-linear relations and cause/effect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is customer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3611819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{9F138C71-4108-1C4A-80AC-77FC1A4F9F22}tf10001124_mac</Template>
  <TotalTime>256</TotalTime>
  <Words>55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Frame</vt:lpstr>
      <vt:lpstr>PowerPoint Presentation</vt:lpstr>
      <vt:lpstr>How it works</vt:lpstr>
      <vt:lpstr>Strengths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Louise Green</dc:creator>
  <cp:lastModifiedBy>Louise Green</cp:lastModifiedBy>
  <cp:revision>3</cp:revision>
  <dcterms:created xsi:type="dcterms:W3CDTF">2022-01-24T15:56:57Z</dcterms:created>
  <dcterms:modified xsi:type="dcterms:W3CDTF">2022-01-24T20:13:17Z</dcterms:modified>
</cp:coreProperties>
</file>