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0"/>
    <p:restoredTop sz="88889"/>
  </p:normalViewPr>
  <p:slideViewPr>
    <p:cSldViewPr snapToGrid="0" snapToObjects="1">
      <p:cViewPr>
        <p:scale>
          <a:sx n="110" d="100"/>
          <a:sy n="110" d="100"/>
        </p:scale>
        <p:origin x="92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a:t>
            </a:r>
            <a:r>
              <a:rPr lang="en-US"/>
              <a:t>the total</a:t>
            </a:r>
            <a:endParaRPr lang="en-US" dirty="0"/>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occupancy – with B&amp;B second at 44%</a:t>
            </a:r>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just outlined, the difference between hotels and B&amp;B’s is quite significant when looking overall (20 percentage points) – but when breaking down by urban areas, it is 23% and 18% respectively. </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show trend</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a:p>
            <a:pPr marL="285750" indent="-285750">
              <a:buFont typeface="Arial" panose="020B0604020202020204" pitchFamily="34" charset="0"/>
              <a:buChar char="•"/>
            </a:pPr>
            <a:r>
              <a:rPr lang="en-US" dirty="0"/>
              <a:t>Collect all data across months, at minimum</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7">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9">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Freeform: Shape 71">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9"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Transport</a:t>
            </a:r>
          </a:p>
        </p:txBody>
      </p:sp>
      <p:pic>
        <p:nvPicPr>
          <p:cNvPr id="8" name="Picture 7">
            <a:extLst>
              <a:ext uri="{FF2B5EF4-FFF2-40B4-BE49-F238E27FC236}">
                <a16:creationId xmlns:a16="http://schemas.microsoft.com/office/drawing/2014/main" id="{72352342-1F3A-0646-9C07-BA2F38F66AF0}"/>
              </a:ext>
            </a:extLst>
          </p:cNvPr>
          <p:cNvPicPr>
            <a:picLocks noChangeAspect="1"/>
          </p:cNvPicPr>
          <p:nvPr/>
        </p:nvPicPr>
        <p:blipFill>
          <a:blip r:embed="rId3"/>
          <a:stretch>
            <a:fillRect/>
          </a:stretch>
        </p:blipFill>
        <p:spPr>
          <a:xfrm>
            <a:off x="6502805" y="1202493"/>
            <a:ext cx="3775725" cy="2331510"/>
          </a:xfrm>
          <a:prstGeom prst="roundRect">
            <a:avLst>
              <a:gd name="adj" fmla="val 1858"/>
            </a:avLst>
          </a:prstGeom>
          <a:effectLst/>
        </p:spPr>
      </p:pic>
      <p:pic>
        <p:nvPicPr>
          <p:cNvPr id="7" name="Picture 6">
            <a:extLst>
              <a:ext uri="{FF2B5EF4-FFF2-40B4-BE49-F238E27FC236}">
                <a16:creationId xmlns:a16="http://schemas.microsoft.com/office/drawing/2014/main" id="{06360CCE-C34C-B841-963B-ACC0F53874DF}"/>
              </a:ext>
            </a:extLst>
          </p:cNvPr>
          <p:cNvPicPr>
            <a:picLocks noChangeAspect="1"/>
          </p:cNvPicPr>
          <p:nvPr/>
        </p:nvPicPr>
        <p:blipFill>
          <a:blip r:embed="rId4"/>
          <a:stretch>
            <a:fillRect/>
          </a:stretch>
        </p:blipFill>
        <p:spPr>
          <a:xfrm>
            <a:off x="1913470" y="1073979"/>
            <a:ext cx="4182530" cy="2582712"/>
          </a:xfrm>
          <a:prstGeom prst="roundRect">
            <a:avLst>
              <a:gd name="adj" fmla="val 1858"/>
            </a:avLst>
          </a:prstGeom>
          <a:effectLst/>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442</TotalTime>
  <Words>843</Words>
  <Application>Microsoft Macintosh PowerPoint</Application>
  <PresentationFormat>Widescreen</PresentationFormat>
  <Paragraphs>112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49</cp:revision>
  <dcterms:created xsi:type="dcterms:W3CDTF">2022-02-10T09:51:21Z</dcterms:created>
  <dcterms:modified xsi:type="dcterms:W3CDTF">2022-02-14T14:38:48Z</dcterms:modified>
</cp:coreProperties>
</file>