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69"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04"/>
    <p:restoredTop sz="88889"/>
  </p:normalViewPr>
  <p:slideViewPr>
    <p:cSldViewPr snapToGrid="0" snapToObjects="1">
      <p:cViewPr>
        <p:scale>
          <a:sx n="90" d="100"/>
          <a:sy n="90" d="100"/>
        </p:scale>
        <p:origin x="144"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Which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err="1"/>
              <a:t>Q:</a:t>
            </a:r>
            <a:r>
              <a:rPr lang="en-US" sz="1200" i="1" dirty="0" err="1"/>
              <a:t>How</a:t>
            </a:r>
            <a:r>
              <a:rPr lang="en-US" sz="1200" i="1" dirty="0"/>
              <a:t>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Spend is the same as visits by location.</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9453911" cy="1174947"/>
          </a:xfrm>
        </p:spPr>
        <p:txBody>
          <a:bodyPr>
            <a:normAutofit/>
          </a:bodyPr>
          <a:lstStyle/>
          <a:p>
            <a:r>
              <a:rPr lang="en-US" sz="6000"/>
              <a:t>Across time</a:t>
            </a:r>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734845" y="1063144"/>
            <a:ext cx="4602657" cy="2842140"/>
          </a:xfrm>
          <a:prstGeom prst="roundRect">
            <a:avLst>
              <a:gd name="adj" fmla="val 1858"/>
            </a:avLst>
          </a:prstGeom>
          <a:effectLst/>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501228" y="1063144"/>
            <a:ext cx="4602658" cy="2842141"/>
          </a:xfrm>
          <a:prstGeom prst="roundRect">
            <a:avLst>
              <a:gd name="adj" fmla="val 1858"/>
            </a:avLst>
          </a:prstGeom>
          <a:effectLst/>
        </p:spPr>
      </p:pic>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8196815" cy="914400"/>
          </a:xfrm>
        </p:spPr>
        <p:txBody>
          <a:bodyPr>
            <a:normAutofit fontScale="90000"/>
          </a:bodyPr>
          <a:lstStyle/>
          <a:p>
            <a:r>
              <a:rPr lang="en-US" dirty="0"/>
              <a:t>Improving visits and spend</a:t>
            </a:r>
            <a:endParaRPr lang="en-US" sz="4400" dirty="0"/>
          </a:p>
        </p:txBody>
      </p:sp>
    </p:spTree>
    <p:extLst>
      <p:ext uri="{BB962C8B-B14F-4D97-AF65-F5344CB8AC3E}">
        <p14:creationId xmlns:p14="http://schemas.microsoft.com/office/powerpoint/2010/main" val="164720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734976-6D34-B146-9DCE-B8D6FEFB2380}"/>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B60BB42D-D04F-A441-9CD2-6488F61B9353}"/>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1" name="Freeform: Shape 4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275</TotalTime>
  <Words>629</Words>
  <Application>Microsoft Macintosh PowerPoint</Application>
  <PresentationFormat>Widescreen</PresentationFormat>
  <Paragraphs>98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Across time</vt:lpstr>
      <vt:lpstr>Improving visits and spend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40</cp:revision>
  <dcterms:created xsi:type="dcterms:W3CDTF">2022-02-10T09:51:21Z</dcterms:created>
  <dcterms:modified xsi:type="dcterms:W3CDTF">2022-02-14T11:51:34Z</dcterms:modified>
</cp:coreProperties>
</file>