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4"/>
  </p:notesMasterIdLst>
  <p:sldIdLst>
    <p:sldId id="256" r:id="rId2"/>
    <p:sldId id="271" r:id="rId3"/>
    <p:sldId id="257" r:id="rId4"/>
    <p:sldId id="259" r:id="rId5"/>
    <p:sldId id="261" r:id="rId6"/>
    <p:sldId id="263" r:id="rId7"/>
    <p:sldId id="265" r:id="rId8"/>
    <p:sldId id="267" r:id="rId9"/>
    <p:sldId id="269" r:id="rId10"/>
    <p:sldId id="272"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5238"/>
  </p:normalViewPr>
  <p:slideViewPr>
    <p:cSldViewPr snapToGrid="0" snapToObjects="1">
      <p:cViewPr varScale="1">
        <p:scale>
          <a:sx n="118" d="100"/>
          <a:sy n="118" d="100"/>
        </p:scale>
        <p:origin x="600" y="200"/>
      </p:cViewPr>
      <p:guideLst/>
    </p:cSldViewPr>
  </p:slideViewPr>
  <p:notesTextViewPr>
    <p:cViewPr>
      <p:scale>
        <a:sx n="1" d="1"/>
        <a:sy n="1" d="1"/>
      </p:scale>
      <p:origin x="0" y="-2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t>
            </a:r>
            <a:r>
              <a:rPr lang="en-US"/>
              <a:t>are they.</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99221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86299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995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962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1678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9808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920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6033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0227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99098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1C8135-AB25-DB40-A95F-47B2B066DEC0}"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01949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50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26818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71C8135-AB25-DB40-A95F-47B2B066DEC0}" type="datetimeFigureOut">
              <a:rPr lang="en-US" smtClean="0"/>
              <a:t>2/10/22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200183829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p:txBody>
          <a:bodyPr/>
          <a:lstStyle/>
          <a:p>
            <a:r>
              <a:rPr lang="en-US" dirty="0"/>
              <a:t>Visit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r>
              <a:rPr lang="en-US" dirty="0"/>
              <a:t>Louise </a:t>
            </a:r>
            <a:r>
              <a:rPr lang="en-US" dirty="0" err="1"/>
              <a:t>Shambrook</a:t>
            </a:r>
            <a:r>
              <a:rPr lang="en-US" dirty="0"/>
              <a:t> – Final Project DE11 CodeClan</a:t>
            </a:r>
          </a:p>
        </p:txBody>
      </p:sp>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 to company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620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sz="4400" dirty="0"/>
              <a:t>Overview of the presentation</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43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35422"/>
          </a:xfrm>
        </p:spPr>
        <p:txBody>
          <a:bodyPr>
            <a:normAutofit fontScale="90000"/>
          </a:bodyPr>
          <a:lstStyle/>
          <a:p>
            <a:r>
              <a:rPr lang="en-US" dirty="0"/>
              <a:t>Transport</a:t>
            </a:r>
            <a:br>
              <a:rPr lang="en-US" dirty="0"/>
            </a:br>
            <a:r>
              <a:rPr lang="en-US" sz="4400" dirty="0"/>
              <a:t>How do people get to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44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136639"/>
          </a:xfrm>
        </p:spPr>
        <p:txBody>
          <a:bodyPr>
            <a:normAutofit fontScale="90000"/>
          </a:bodyPr>
          <a:lstStyle/>
          <a:p>
            <a:r>
              <a:rPr lang="en-US" dirty="0"/>
              <a:t>Locations</a:t>
            </a:r>
            <a:br>
              <a:rPr lang="en-US" dirty="0"/>
            </a:br>
            <a:r>
              <a:rPr lang="en-US" sz="4400" dirty="0"/>
              <a:t>Where do people go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516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842317"/>
          </a:xfrm>
        </p:spPr>
        <p:txBody>
          <a:bodyPr>
            <a:normAutofit fontScale="90000"/>
          </a:bodyPr>
          <a:lstStyle/>
          <a:p>
            <a:r>
              <a:rPr lang="en-US" dirty="0"/>
              <a:t>Activities</a:t>
            </a:r>
            <a:br>
              <a:rPr lang="en-US" dirty="0"/>
            </a:br>
            <a:r>
              <a:rPr lang="en-US" sz="4400" dirty="0"/>
              <a:t>What do people do when visiting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996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45362"/>
          </a:xfrm>
        </p:spPr>
        <p:txBody>
          <a:bodyPr>
            <a:normAutofit fontScale="90000"/>
          </a:bodyPr>
          <a:lstStyle/>
          <a:p>
            <a:r>
              <a:rPr lang="en-US" dirty="0"/>
              <a:t>Accommodation</a:t>
            </a:r>
            <a:br>
              <a:rPr lang="en-US" dirty="0"/>
            </a:br>
            <a:r>
              <a:rPr lang="en-US" sz="4400" dirty="0"/>
              <a:t>Where do people stay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502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822439"/>
          </a:xfrm>
        </p:spPr>
        <p:txBody>
          <a:bodyPr>
            <a:normAutofit fontScale="90000"/>
          </a:bodyPr>
          <a:lstStyle/>
          <a:p>
            <a:r>
              <a:rPr lang="en-US" dirty="0"/>
              <a:t>Demographic</a:t>
            </a:r>
            <a:br>
              <a:rPr lang="en-US" dirty="0"/>
            </a:br>
            <a:r>
              <a:rPr lang="en-US" sz="4400" dirty="0"/>
              <a:t>What are the traits of people who visit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686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792622"/>
          </a:xfrm>
        </p:spPr>
        <p:txBody>
          <a:bodyPr>
            <a:normAutofit fontScale="90000"/>
          </a:bodyPr>
          <a:lstStyle/>
          <a:p>
            <a:r>
              <a:rPr lang="en-US" dirty="0"/>
              <a:t>Time</a:t>
            </a:r>
            <a:br>
              <a:rPr lang="en-US" dirty="0"/>
            </a:br>
            <a:r>
              <a:rPr lang="en-US" sz="4400" dirty="0"/>
              <a:t>How have visits to Scotland changed over time?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72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fontScale="90000"/>
          </a:bodyPr>
          <a:lstStyle/>
          <a:p>
            <a:r>
              <a:rPr lang="en-US" dirty="0"/>
              <a:t>Improving visits / spend</a:t>
            </a:r>
            <a:br>
              <a:rPr lang="en-US" dirty="0"/>
            </a:br>
            <a:r>
              <a:rPr lang="en-US" sz="4400" dirty="0"/>
              <a:t>How could visits be improved?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2057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{9F138C71-4108-1C4A-80AC-77FC1A4F9F22}tf10001124_mac</Template>
  <TotalTime>27</TotalTime>
  <Words>439</Words>
  <Application>Microsoft Macintosh PowerPoint</Application>
  <PresentationFormat>Widescreen</PresentationFormat>
  <Paragraphs>49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Visit Scotland</vt:lpstr>
      <vt:lpstr>Overview of the presentation</vt:lpstr>
      <vt:lpstr>Transport How do people get to Scotland?</vt:lpstr>
      <vt:lpstr>Locations Where do people go in Scotland?</vt:lpstr>
      <vt:lpstr>Activities What do people do when visiting Scotland?</vt:lpstr>
      <vt:lpstr>Accommodation Where do people stay in Scotland?</vt:lpstr>
      <vt:lpstr>Demographic What are the traits of people who visit Scotland?</vt:lpstr>
      <vt:lpstr>Time How have visits to Scotland changed over time?</vt:lpstr>
      <vt:lpstr>Improving visits / spend How could visits be improved?</vt:lpstr>
      <vt:lpstr>Recommendations to company</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12</cp:revision>
  <dcterms:created xsi:type="dcterms:W3CDTF">2022-02-10T09:51:21Z</dcterms:created>
  <dcterms:modified xsi:type="dcterms:W3CDTF">2022-02-10T14:59:09Z</dcterms:modified>
</cp:coreProperties>
</file>