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6"/>
    <p:restoredTop sz="88889"/>
  </p:normalViewPr>
  <p:slideViewPr>
    <p:cSldViewPr snapToGrid="0" snapToObjects="1">
      <p:cViewPr varScale="1">
        <p:scale>
          <a:sx n="120" d="100"/>
          <a:sy n="120"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occupancy – with B&amp;B second at 44%</a:t>
            </a:r>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just outlined, the difference between hotels and B&amp;B’s is quite significant when looking overall (20 percentage points) – but when breaking down by urban areas, it is 23% and 18% respectively. </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Chart, bar chart&#10;&#10;Description automatically generated">
            <a:extLst>
              <a:ext uri="{FF2B5EF4-FFF2-40B4-BE49-F238E27FC236}">
                <a16:creationId xmlns:a16="http://schemas.microsoft.com/office/drawing/2014/main" id="{72352342-1F3A-0646-9C07-BA2F38F66AF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descr="Chart, bar chart&#10;&#10;Description automatically generated">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550</TotalTime>
  <Words>901</Words>
  <Application>Microsoft Macintosh PowerPoint</Application>
  <PresentationFormat>Widescreen</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52</cp:revision>
  <dcterms:created xsi:type="dcterms:W3CDTF">2022-02-10T09:51:21Z</dcterms:created>
  <dcterms:modified xsi:type="dcterms:W3CDTF">2022-02-14T16:43:41Z</dcterms:modified>
</cp:coreProperties>
</file>