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7"/>
    <p:restoredTop sz="88889"/>
  </p:normalViewPr>
  <p:slideViewPr>
    <p:cSldViewPr snapToGrid="0" snapToObjects="1">
      <p:cViewPr>
        <p:scale>
          <a:sx n="110" d="100"/>
          <a:sy n="110" d="100"/>
        </p:scale>
        <p:origin x="1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72352342-1F3A-0646-9C07-BA2F38F66AF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descr="Chart, bar chart&#10;&#10;Description automatically generated">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497</TotalTime>
  <Words>901</Words>
  <Application>Microsoft Macintosh PowerPoint</Application>
  <PresentationFormat>Widescreen</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52</cp:revision>
  <dcterms:created xsi:type="dcterms:W3CDTF">2022-02-10T09:51:21Z</dcterms:created>
  <dcterms:modified xsi:type="dcterms:W3CDTF">2022-02-14T15:33:28Z</dcterms:modified>
</cp:coreProperties>
</file>