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4"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0"/>
    <p:restoredTop sz="88889"/>
  </p:normalViewPr>
  <p:slideViewPr>
    <p:cSldViewPr snapToGrid="0" snapToObjects="1">
      <p:cViewPr varScale="1">
        <p:scale>
          <a:sx n="92" d="100"/>
          <a:sy n="92" d="100"/>
        </p:scale>
        <p:origin x="17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NOTE TO SELF – the accommodation plot here, or on the accommodation slide needs to go. </a:t>
            </a:r>
            <a:r>
              <a:rPr lang="en-US" sz="1200"/>
              <a:t>It’s duplicated.</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occupancy – with B&amp;B second at 44%</a:t>
            </a:r>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just outlined, the difference between hotels and B&amp;B’s is quite significant when looking overall (20 percentage points) – but when breaking down by urban areas, it is 23% and 18% respectively. </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Chart, bar chart&#10;&#10;Description automatically generated">
            <a:extLst>
              <a:ext uri="{FF2B5EF4-FFF2-40B4-BE49-F238E27FC236}">
                <a16:creationId xmlns:a16="http://schemas.microsoft.com/office/drawing/2014/main" id="{72352342-1F3A-0646-9C07-BA2F38F66AF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pic>
        <p:nvPicPr>
          <p:cNvPr id="9" name="Picture 8">
            <a:extLst>
              <a:ext uri="{FF2B5EF4-FFF2-40B4-BE49-F238E27FC236}">
                <a16:creationId xmlns:a16="http://schemas.microsoft.com/office/drawing/2014/main" id="{362C6A19-D7B5-434F-B623-BB8B95DCEF78}"/>
              </a:ext>
            </a:extLst>
          </p:cNvPr>
          <p:cNvPicPr>
            <a:picLocks noChangeAspect="1"/>
          </p:cNvPicPr>
          <p:nvPr/>
        </p:nvPicPr>
        <p:blipFill>
          <a:blip r:embed="rId4"/>
          <a:stretch>
            <a:fillRect/>
          </a:stretch>
        </p:blipFill>
        <p:spPr>
          <a:xfrm>
            <a:off x="797454" y="474133"/>
            <a:ext cx="5164002" cy="3185586"/>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pic>
        <p:nvPicPr>
          <p:cNvPr id="5" name="Picture 4">
            <a:extLst>
              <a:ext uri="{FF2B5EF4-FFF2-40B4-BE49-F238E27FC236}">
                <a16:creationId xmlns:a16="http://schemas.microsoft.com/office/drawing/2014/main" id="{0EB4F0AC-5BCF-734F-8E93-1AE6A6BD9E68}"/>
              </a:ext>
            </a:extLst>
          </p:cNvPr>
          <p:cNvPicPr>
            <a:picLocks noChangeAspect="1"/>
          </p:cNvPicPr>
          <p:nvPr/>
        </p:nvPicPr>
        <p:blipFill>
          <a:blip r:embed="rId4"/>
          <a:stretch>
            <a:fillRect/>
          </a:stretch>
        </p:blipFill>
        <p:spPr>
          <a:xfrm>
            <a:off x="797454" y="474133"/>
            <a:ext cx="5164002" cy="3185586"/>
          </a:xfrm>
          <a:prstGeom prst="rect">
            <a:avLst/>
          </a:prstGeom>
        </p:spPr>
      </p:pic>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561</TotalTime>
  <Words>922</Words>
  <Application>Microsoft Macintosh PowerPoint</Application>
  <PresentationFormat>Widescreen</PresentationFormat>
  <Paragraphs>124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54</cp:revision>
  <dcterms:created xsi:type="dcterms:W3CDTF">2022-02-10T09:51:21Z</dcterms:created>
  <dcterms:modified xsi:type="dcterms:W3CDTF">2022-02-15T11:13:46Z</dcterms:modified>
</cp:coreProperties>
</file>