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media/image6.jpeg" ContentType="image/jpe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BFCADF-21E3-4905-9D5F-99E98D7A97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8CBBE4-AE0C-4638-8012-BD00FB3499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8D6D6C-1A01-4529-8D61-0CB7EB0C606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5419B2-776C-4E22-AC09-4D861828C7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1"/>
          <a:stretch/>
        </p:blipFill>
        <p:spPr>
          <a:xfrm>
            <a:off x="177840" y="4908600"/>
            <a:ext cx="3153240" cy="1949040"/>
          </a:xfrm>
          <a:prstGeom prst="rect">
            <a:avLst/>
          </a:prstGeom>
          <a:ln>
            <a:noFill/>
          </a:ln>
        </p:spPr>
      </p:pic>
      <p:grpSp>
        <p:nvGrpSpPr>
          <p:cNvPr id="47" name="Group 1"/>
          <p:cNvGrpSpPr/>
          <p:nvPr/>
        </p:nvGrpSpPr>
        <p:grpSpPr>
          <a:xfrm>
            <a:off x="482040" y="302400"/>
            <a:ext cx="2982600" cy="2856240"/>
            <a:chOff x="482040" y="302400"/>
            <a:chExt cx="2982600" cy="2856240"/>
          </a:xfrm>
        </p:grpSpPr>
        <p:pic>
          <p:nvPicPr>
            <p:cNvPr id="48" name="Picture 4" descr=""/>
            <p:cNvPicPr/>
            <p:nvPr/>
          </p:nvPicPr>
          <p:blipFill>
            <a:blip r:embed="rId2"/>
            <a:stretch/>
          </p:blipFill>
          <p:spPr>
            <a:xfrm rot="5400000">
              <a:off x="-195120" y="979200"/>
              <a:ext cx="2856240" cy="15019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9" name="Group 2"/>
            <p:cNvGrpSpPr/>
            <p:nvPr/>
          </p:nvGrpSpPr>
          <p:grpSpPr>
            <a:xfrm>
              <a:off x="2051280" y="698760"/>
              <a:ext cx="1413360" cy="2111040"/>
              <a:chOff x="2051280" y="698760"/>
              <a:chExt cx="1413360" cy="2111040"/>
            </a:xfrm>
          </p:grpSpPr>
          <p:pic>
            <p:nvPicPr>
              <p:cNvPr id="50" name="Picture 10" descr=""/>
              <p:cNvPicPr/>
              <p:nvPr/>
            </p:nvPicPr>
            <p:blipFill>
              <a:blip r:embed="rId3"/>
              <a:stretch/>
            </p:blipFill>
            <p:spPr>
              <a:xfrm>
                <a:off x="2051280" y="698760"/>
                <a:ext cx="1413360" cy="211104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51" name="Group 3"/>
              <p:cNvGrpSpPr/>
              <p:nvPr/>
            </p:nvGrpSpPr>
            <p:grpSpPr>
              <a:xfrm>
                <a:off x="2678760" y="733680"/>
                <a:ext cx="150120" cy="54360"/>
                <a:chOff x="2678760" y="733680"/>
                <a:chExt cx="150120" cy="54360"/>
              </a:xfrm>
            </p:grpSpPr>
            <p:sp>
              <p:nvSpPr>
                <p:cNvPr id="52" name="CustomShape 4"/>
                <p:cNvSpPr/>
                <p:nvPr/>
              </p:nvSpPr>
              <p:spPr>
                <a:xfrm>
                  <a:off x="2678760" y="7336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CustomShape 5"/>
                <p:cNvSpPr/>
                <p:nvPr/>
              </p:nvSpPr>
              <p:spPr>
                <a:xfrm>
                  <a:off x="2774520" y="733680"/>
                  <a:ext cx="54360" cy="543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4" name="Group 6"/>
              <p:cNvGrpSpPr/>
              <p:nvPr/>
            </p:nvGrpSpPr>
            <p:grpSpPr>
              <a:xfrm>
                <a:off x="2678760" y="840600"/>
                <a:ext cx="150120" cy="54360"/>
                <a:chOff x="2678760" y="840600"/>
                <a:chExt cx="150120" cy="54360"/>
              </a:xfrm>
            </p:grpSpPr>
            <p:sp>
              <p:nvSpPr>
                <p:cNvPr id="55" name="CustomShape 7"/>
                <p:cNvSpPr/>
                <p:nvPr/>
              </p:nvSpPr>
              <p:spPr>
                <a:xfrm>
                  <a:off x="2678760" y="840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CustomShape 8"/>
                <p:cNvSpPr/>
                <p:nvPr/>
              </p:nvSpPr>
              <p:spPr>
                <a:xfrm>
                  <a:off x="2774520" y="840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7" name="Group 9"/>
              <p:cNvGrpSpPr/>
              <p:nvPr/>
            </p:nvGrpSpPr>
            <p:grpSpPr>
              <a:xfrm>
                <a:off x="2678760" y="947880"/>
                <a:ext cx="150120" cy="54360"/>
                <a:chOff x="2678760" y="947880"/>
                <a:chExt cx="150120" cy="54360"/>
              </a:xfrm>
            </p:grpSpPr>
            <p:sp>
              <p:nvSpPr>
                <p:cNvPr id="58" name="CustomShape 10"/>
                <p:cNvSpPr/>
                <p:nvPr/>
              </p:nvSpPr>
              <p:spPr>
                <a:xfrm>
                  <a:off x="2678760" y="9478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CustomShape 11"/>
                <p:cNvSpPr/>
                <p:nvPr/>
              </p:nvSpPr>
              <p:spPr>
                <a:xfrm>
                  <a:off x="2774520" y="947880"/>
                  <a:ext cx="54360" cy="543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0" name="Group 12"/>
              <p:cNvGrpSpPr/>
              <p:nvPr/>
            </p:nvGrpSpPr>
            <p:grpSpPr>
              <a:xfrm>
                <a:off x="2678760" y="1049400"/>
                <a:ext cx="150120" cy="54360"/>
                <a:chOff x="2678760" y="1049400"/>
                <a:chExt cx="150120" cy="54360"/>
              </a:xfrm>
            </p:grpSpPr>
            <p:sp>
              <p:nvSpPr>
                <p:cNvPr id="61" name="CustomShape 13"/>
                <p:cNvSpPr/>
                <p:nvPr/>
              </p:nvSpPr>
              <p:spPr>
                <a:xfrm>
                  <a:off x="2678760" y="10494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" name="CustomShape 14"/>
                <p:cNvSpPr/>
                <p:nvPr/>
              </p:nvSpPr>
              <p:spPr>
                <a:xfrm>
                  <a:off x="2774520" y="1049400"/>
                  <a:ext cx="54360" cy="543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3" name="Group 15"/>
              <p:cNvGrpSpPr/>
              <p:nvPr/>
            </p:nvGrpSpPr>
            <p:grpSpPr>
              <a:xfrm>
                <a:off x="2678760" y="1156320"/>
                <a:ext cx="150120" cy="54360"/>
                <a:chOff x="2678760" y="1156320"/>
                <a:chExt cx="150120" cy="54360"/>
              </a:xfrm>
            </p:grpSpPr>
            <p:sp>
              <p:nvSpPr>
                <p:cNvPr id="64" name="CustomShape 16"/>
                <p:cNvSpPr/>
                <p:nvPr/>
              </p:nvSpPr>
              <p:spPr>
                <a:xfrm>
                  <a:off x="2678760" y="1156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CustomShape 17"/>
                <p:cNvSpPr/>
                <p:nvPr/>
              </p:nvSpPr>
              <p:spPr>
                <a:xfrm>
                  <a:off x="2774520" y="1156320"/>
                  <a:ext cx="54360" cy="5436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6" name="Group 18"/>
              <p:cNvGrpSpPr/>
              <p:nvPr/>
            </p:nvGrpSpPr>
            <p:grpSpPr>
              <a:xfrm>
                <a:off x="2678760" y="1263600"/>
                <a:ext cx="150120" cy="54360"/>
                <a:chOff x="2678760" y="1263600"/>
                <a:chExt cx="150120" cy="54360"/>
              </a:xfrm>
            </p:grpSpPr>
            <p:sp>
              <p:nvSpPr>
                <p:cNvPr id="67" name="CustomShape 19"/>
                <p:cNvSpPr/>
                <p:nvPr/>
              </p:nvSpPr>
              <p:spPr>
                <a:xfrm>
                  <a:off x="2678760" y="1263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CustomShape 20"/>
                <p:cNvSpPr/>
                <p:nvPr/>
              </p:nvSpPr>
              <p:spPr>
                <a:xfrm>
                  <a:off x="2774520" y="1263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9" name="Group 21"/>
              <p:cNvGrpSpPr/>
              <p:nvPr/>
            </p:nvGrpSpPr>
            <p:grpSpPr>
              <a:xfrm>
                <a:off x="2678760" y="1361880"/>
                <a:ext cx="150120" cy="54360"/>
                <a:chOff x="2678760" y="1361880"/>
                <a:chExt cx="150120" cy="54360"/>
              </a:xfrm>
            </p:grpSpPr>
            <p:sp>
              <p:nvSpPr>
                <p:cNvPr id="70" name="CustomShape 22"/>
                <p:cNvSpPr/>
                <p:nvPr/>
              </p:nvSpPr>
              <p:spPr>
                <a:xfrm>
                  <a:off x="2678760" y="13618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CustomShape 23"/>
                <p:cNvSpPr/>
                <p:nvPr/>
              </p:nvSpPr>
              <p:spPr>
                <a:xfrm>
                  <a:off x="2774520" y="13618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2" name="Group 24"/>
              <p:cNvGrpSpPr/>
              <p:nvPr/>
            </p:nvGrpSpPr>
            <p:grpSpPr>
              <a:xfrm>
                <a:off x="2678760" y="1468800"/>
                <a:ext cx="150120" cy="54360"/>
                <a:chOff x="2678760" y="1468800"/>
                <a:chExt cx="150120" cy="54360"/>
              </a:xfrm>
            </p:grpSpPr>
            <p:sp>
              <p:nvSpPr>
                <p:cNvPr id="73" name="CustomShape 25"/>
                <p:cNvSpPr/>
                <p:nvPr/>
              </p:nvSpPr>
              <p:spPr>
                <a:xfrm>
                  <a:off x="2678760" y="1468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CustomShape 26"/>
                <p:cNvSpPr/>
                <p:nvPr/>
              </p:nvSpPr>
              <p:spPr>
                <a:xfrm>
                  <a:off x="2774520" y="1468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5" name="Group 27"/>
              <p:cNvGrpSpPr/>
              <p:nvPr/>
            </p:nvGrpSpPr>
            <p:grpSpPr>
              <a:xfrm>
                <a:off x="2678760" y="1576080"/>
                <a:ext cx="150120" cy="54360"/>
                <a:chOff x="2678760" y="1576080"/>
                <a:chExt cx="150120" cy="54360"/>
              </a:xfrm>
            </p:grpSpPr>
            <p:sp>
              <p:nvSpPr>
                <p:cNvPr id="76" name="CustomShape 28"/>
                <p:cNvSpPr/>
                <p:nvPr/>
              </p:nvSpPr>
              <p:spPr>
                <a:xfrm>
                  <a:off x="2678760" y="15760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CustomShape 29"/>
                <p:cNvSpPr/>
                <p:nvPr/>
              </p:nvSpPr>
              <p:spPr>
                <a:xfrm>
                  <a:off x="2774520" y="15760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8" name="Group 30"/>
              <p:cNvGrpSpPr/>
              <p:nvPr/>
            </p:nvGrpSpPr>
            <p:grpSpPr>
              <a:xfrm>
                <a:off x="2678760" y="1675800"/>
                <a:ext cx="150120" cy="54360"/>
                <a:chOff x="2678760" y="1675800"/>
                <a:chExt cx="150120" cy="54360"/>
              </a:xfrm>
            </p:grpSpPr>
            <p:sp>
              <p:nvSpPr>
                <p:cNvPr id="79" name="CustomShape 31"/>
                <p:cNvSpPr/>
                <p:nvPr/>
              </p:nvSpPr>
              <p:spPr>
                <a:xfrm>
                  <a:off x="2678760" y="1675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CustomShape 32"/>
                <p:cNvSpPr/>
                <p:nvPr/>
              </p:nvSpPr>
              <p:spPr>
                <a:xfrm>
                  <a:off x="2774520" y="1675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81" name="Group 33"/>
              <p:cNvGrpSpPr/>
              <p:nvPr/>
            </p:nvGrpSpPr>
            <p:grpSpPr>
              <a:xfrm>
                <a:off x="2678760" y="1782720"/>
                <a:ext cx="150120" cy="54360"/>
                <a:chOff x="2678760" y="1782720"/>
                <a:chExt cx="150120" cy="54360"/>
              </a:xfrm>
            </p:grpSpPr>
            <p:sp>
              <p:nvSpPr>
                <p:cNvPr id="82" name="CustomShape 34"/>
                <p:cNvSpPr/>
                <p:nvPr/>
              </p:nvSpPr>
              <p:spPr>
                <a:xfrm>
                  <a:off x="2678760" y="17827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3" name="CustomShape 35"/>
                <p:cNvSpPr/>
                <p:nvPr/>
              </p:nvSpPr>
              <p:spPr>
                <a:xfrm>
                  <a:off x="2774520" y="17827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84" name="Group 36"/>
              <p:cNvGrpSpPr/>
              <p:nvPr/>
            </p:nvGrpSpPr>
            <p:grpSpPr>
              <a:xfrm>
                <a:off x="2678760" y="1890000"/>
                <a:ext cx="150120" cy="54360"/>
                <a:chOff x="2678760" y="1890000"/>
                <a:chExt cx="150120" cy="54360"/>
              </a:xfrm>
            </p:grpSpPr>
            <p:sp>
              <p:nvSpPr>
                <p:cNvPr id="85" name="CustomShape 37"/>
                <p:cNvSpPr/>
                <p:nvPr/>
              </p:nvSpPr>
              <p:spPr>
                <a:xfrm>
                  <a:off x="2678760" y="18900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6" name="CustomShape 38"/>
                <p:cNvSpPr/>
                <p:nvPr/>
              </p:nvSpPr>
              <p:spPr>
                <a:xfrm>
                  <a:off x="2774520" y="18900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87" name="Group 39"/>
              <p:cNvGrpSpPr/>
              <p:nvPr/>
            </p:nvGrpSpPr>
            <p:grpSpPr>
              <a:xfrm>
                <a:off x="2678760" y="1982520"/>
                <a:ext cx="150120" cy="54360"/>
                <a:chOff x="2678760" y="1982520"/>
                <a:chExt cx="150120" cy="54360"/>
              </a:xfrm>
            </p:grpSpPr>
            <p:sp>
              <p:nvSpPr>
                <p:cNvPr id="88" name="CustomShape 40"/>
                <p:cNvSpPr/>
                <p:nvPr/>
              </p:nvSpPr>
              <p:spPr>
                <a:xfrm>
                  <a:off x="2678760" y="1982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9" name="CustomShape 41"/>
                <p:cNvSpPr/>
                <p:nvPr/>
              </p:nvSpPr>
              <p:spPr>
                <a:xfrm>
                  <a:off x="2774520" y="1982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0" name="Group 42"/>
              <p:cNvGrpSpPr/>
              <p:nvPr/>
            </p:nvGrpSpPr>
            <p:grpSpPr>
              <a:xfrm>
                <a:off x="2678760" y="2089800"/>
                <a:ext cx="150120" cy="54360"/>
                <a:chOff x="2678760" y="2089800"/>
                <a:chExt cx="150120" cy="54360"/>
              </a:xfrm>
            </p:grpSpPr>
            <p:sp>
              <p:nvSpPr>
                <p:cNvPr id="91" name="CustomShape 43"/>
                <p:cNvSpPr/>
                <p:nvPr/>
              </p:nvSpPr>
              <p:spPr>
                <a:xfrm>
                  <a:off x="2678760" y="2089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2" name="CustomShape 44"/>
                <p:cNvSpPr/>
                <p:nvPr/>
              </p:nvSpPr>
              <p:spPr>
                <a:xfrm>
                  <a:off x="2774520" y="2089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3" name="Group 45"/>
              <p:cNvGrpSpPr/>
              <p:nvPr/>
            </p:nvGrpSpPr>
            <p:grpSpPr>
              <a:xfrm>
                <a:off x="2678760" y="2196720"/>
                <a:ext cx="150120" cy="54360"/>
                <a:chOff x="2678760" y="2196720"/>
                <a:chExt cx="150120" cy="54360"/>
              </a:xfrm>
            </p:grpSpPr>
            <p:sp>
              <p:nvSpPr>
                <p:cNvPr id="94" name="CustomShape 46"/>
                <p:cNvSpPr/>
                <p:nvPr/>
              </p:nvSpPr>
              <p:spPr>
                <a:xfrm>
                  <a:off x="2678760" y="21967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CustomShape 47"/>
                <p:cNvSpPr/>
                <p:nvPr/>
              </p:nvSpPr>
              <p:spPr>
                <a:xfrm>
                  <a:off x="2774520" y="21967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6" name="Group 48"/>
              <p:cNvGrpSpPr/>
              <p:nvPr/>
            </p:nvGrpSpPr>
            <p:grpSpPr>
              <a:xfrm>
                <a:off x="2678760" y="2288520"/>
                <a:ext cx="150120" cy="54360"/>
                <a:chOff x="2678760" y="2288520"/>
                <a:chExt cx="150120" cy="54360"/>
              </a:xfrm>
            </p:grpSpPr>
            <p:sp>
              <p:nvSpPr>
                <p:cNvPr id="97" name="CustomShape 49"/>
                <p:cNvSpPr/>
                <p:nvPr/>
              </p:nvSpPr>
              <p:spPr>
                <a:xfrm>
                  <a:off x="2678760" y="2288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CustomShape 50"/>
                <p:cNvSpPr/>
                <p:nvPr/>
              </p:nvSpPr>
              <p:spPr>
                <a:xfrm>
                  <a:off x="2774520" y="2288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9" name="Group 51"/>
              <p:cNvGrpSpPr/>
              <p:nvPr/>
            </p:nvGrpSpPr>
            <p:grpSpPr>
              <a:xfrm>
                <a:off x="2678760" y="2395800"/>
                <a:ext cx="150120" cy="54360"/>
                <a:chOff x="2678760" y="2395800"/>
                <a:chExt cx="150120" cy="54360"/>
              </a:xfrm>
            </p:grpSpPr>
            <p:sp>
              <p:nvSpPr>
                <p:cNvPr id="100" name="CustomShape 52"/>
                <p:cNvSpPr/>
                <p:nvPr/>
              </p:nvSpPr>
              <p:spPr>
                <a:xfrm>
                  <a:off x="2678760" y="2395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1" name="CustomShape 53"/>
                <p:cNvSpPr/>
                <p:nvPr/>
              </p:nvSpPr>
              <p:spPr>
                <a:xfrm>
                  <a:off x="2774520" y="23958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2" name="Group 54"/>
              <p:cNvGrpSpPr/>
              <p:nvPr/>
            </p:nvGrpSpPr>
            <p:grpSpPr>
              <a:xfrm>
                <a:off x="2678760" y="2503080"/>
                <a:ext cx="150120" cy="54360"/>
                <a:chOff x="2678760" y="2503080"/>
                <a:chExt cx="150120" cy="54360"/>
              </a:xfrm>
            </p:grpSpPr>
            <p:sp>
              <p:nvSpPr>
                <p:cNvPr id="103" name="CustomShape 55"/>
                <p:cNvSpPr/>
                <p:nvPr/>
              </p:nvSpPr>
              <p:spPr>
                <a:xfrm>
                  <a:off x="2678760" y="25030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" name="CustomShape 56"/>
                <p:cNvSpPr/>
                <p:nvPr/>
              </p:nvSpPr>
              <p:spPr>
                <a:xfrm>
                  <a:off x="2774520" y="25030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5" name="Group 57"/>
              <p:cNvGrpSpPr/>
              <p:nvPr/>
            </p:nvGrpSpPr>
            <p:grpSpPr>
              <a:xfrm>
                <a:off x="2678760" y="2592360"/>
                <a:ext cx="150120" cy="54360"/>
                <a:chOff x="2678760" y="2592360"/>
                <a:chExt cx="150120" cy="54360"/>
              </a:xfrm>
            </p:grpSpPr>
            <p:sp>
              <p:nvSpPr>
                <p:cNvPr id="106" name="CustomShape 58"/>
                <p:cNvSpPr/>
                <p:nvPr/>
              </p:nvSpPr>
              <p:spPr>
                <a:xfrm>
                  <a:off x="2678760" y="259236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CustomShape 59"/>
                <p:cNvSpPr/>
                <p:nvPr/>
              </p:nvSpPr>
              <p:spPr>
                <a:xfrm>
                  <a:off x="2774520" y="259236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8" name="Group 60"/>
              <p:cNvGrpSpPr/>
              <p:nvPr/>
            </p:nvGrpSpPr>
            <p:grpSpPr>
              <a:xfrm>
                <a:off x="2678760" y="2699640"/>
                <a:ext cx="150120" cy="54360"/>
                <a:chOff x="2678760" y="2699640"/>
                <a:chExt cx="150120" cy="54360"/>
              </a:xfrm>
            </p:grpSpPr>
            <p:sp>
              <p:nvSpPr>
                <p:cNvPr id="109" name="CustomShape 61"/>
                <p:cNvSpPr/>
                <p:nvPr/>
              </p:nvSpPr>
              <p:spPr>
                <a:xfrm>
                  <a:off x="2678760" y="26996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CustomShape 62"/>
                <p:cNvSpPr/>
                <p:nvPr/>
              </p:nvSpPr>
              <p:spPr>
                <a:xfrm>
                  <a:off x="2774520" y="26996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111" name="Group 63"/>
          <p:cNvGrpSpPr/>
          <p:nvPr/>
        </p:nvGrpSpPr>
        <p:grpSpPr>
          <a:xfrm>
            <a:off x="4381920" y="539280"/>
            <a:ext cx="4762080" cy="5240880"/>
            <a:chOff x="4381920" y="539280"/>
            <a:chExt cx="4762080" cy="5240880"/>
          </a:xfrm>
        </p:grpSpPr>
        <p:grpSp>
          <p:nvGrpSpPr>
            <p:cNvPr id="112" name="Group 64"/>
            <p:cNvGrpSpPr/>
            <p:nvPr/>
          </p:nvGrpSpPr>
          <p:grpSpPr>
            <a:xfrm>
              <a:off x="6719040" y="539280"/>
              <a:ext cx="1413360" cy="2111040"/>
              <a:chOff x="6719040" y="539280"/>
              <a:chExt cx="1413360" cy="2111040"/>
            </a:xfrm>
          </p:grpSpPr>
          <p:pic>
            <p:nvPicPr>
              <p:cNvPr id="113" name="Picture 10" descr=""/>
              <p:cNvPicPr/>
              <p:nvPr/>
            </p:nvPicPr>
            <p:blipFill>
              <a:blip r:embed="rId4"/>
              <a:stretch/>
            </p:blipFill>
            <p:spPr>
              <a:xfrm>
                <a:off x="6719040" y="539280"/>
                <a:ext cx="1413360" cy="211104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14" name="Group 65"/>
              <p:cNvGrpSpPr/>
              <p:nvPr/>
            </p:nvGrpSpPr>
            <p:grpSpPr>
              <a:xfrm>
                <a:off x="7346880" y="574200"/>
                <a:ext cx="149760" cy="54360"/>
                <a:chOff x="7346880" y="574200"/>
                <a:chExt cx="149760" cy="54360"/>
              </a:xfrm>
            </p:grpSpPr>
            <p:sp>
              <p:nvSpPr>
                <p:cNvPr id="115" name="CustomShape 66"/>
                <p:cNvSpPr/>
                <p:nvPr/>
              </p:nvSpPr>
              <p:spPr>
                <a:xfrm>
                  <a:off x="7346880" y="5742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CustomShape 67"/>
                <p:cNvSpPr/>
                <p:nvPr/>
              </p:nvSpPr>
              <p:spPr>
                <a:xfrm>
                  <a:off x="7442280" y="5742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17" name="Group 68"/>
              <p:cNvGrpSpPr/>
              <p:nvPr/>
            </p:nvGrpSpPr>
            <p:grpSpPr>
              <a:xfrm>
                <a:off x="7346880" y="681120"/>
                <a:ext cx="149760" cy="54360"/>
                <a:chOff x="7346880" y="681120"/>
                <a:chExt cx="149760" cy="54360"/>
              </a:xfrm>
            </p:grpSpPr>
            <p:sp>
              <p:nvSpPr>
                <p:cNvPr id="118" name="CustomShape 69"/>
                <p:cNvSpPr/>
                <p:nvPr/>
              </p:nvSpPr>
              <p:spPr>
                <a:xfrm>
                  <a:off x="7346880" y="6811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CustomShape 70"/>
                <p:cNvSpPr/>
                <p:nvPr/>
              </p:nvSpPr>
              <p:spPr>
                <a:xfrm>
                  <a:off x="7442280" y="6811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0" name="Group 71"/>
              <p:cNvGrpSpPr/>
              <p:nvPr/>
            </p:nvGrpSpPr>
            <p:grpSpPr>
              <a:xfrm>
                <a:off x="7346880" y="788400"/>
                <a:ext cx="149760" cy="54360"/>
                <a:chOff x="7346880" y="788400"/>
                <a:chExt cx="149760" cy="54360"/>
              </a:xfrm>
            </p:grpSpPr>
            <p:sp>
              <p:nvSpPr>
                <p:cNvPr id="121" name="CustomShape 72"/>
                <p:cNvSpPr/>
                <p:nvPr/>
              </p:nvSpPr>
              <p:spPr>
                <a:xfrm>
                  <a:off x="7346880" y="7884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CustomShape 73"/>
                <p:cNvSpPr/>
                <p:nvPr/>
              </p:nvSpPr>
              <p:spPr>
                <a:xfrm>
                  <a:off x="7442280" y="7884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3" name="Group 74"/>
              <p:cNvGrpSpPr/>
              <p:nvPr/>
            </p:nvGrpSpPr>
            <p:grpSpPr>
              <a:xfrm>
                <a:off x="7346880" y="889920"/>
                <a:ext cx="149760" cy="54360"/>
                <a:chOff x="7346880" y="889920"/>
                <a:chExt cx="149760" cy="54360"/>
              </a:xfrm>
            </p:grpSpPr>
            <p:sp>
              <p:nvSpPr>
                <p:cNvPr id="124" name="CustomShape 75"/>
                <p:cNvSpPr/>
                <p:nvPr/>
              </p:nvSpPr>
              <p:spPr>
                <a:xfrm>
                  <a:off x="7346880" y="8899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CustomShape 76"/>
                <p:cNvSpPr/>
                <p:nvPr/>
              </p:nvSpPr>
              <p:spPr>
                <a:xfrm>
                  <a:off x="7442280" y="8899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6" name="Group 77"/>
              <p:cNvGrpSpPr/>
              <p:nvPr/>
            </p:nvGrpSpPr>
            <p:grpSpPr>
              <a:xfrm>
                <a:off x="7346880" y="996840"/>
                <a:ext cx="149760" cy="54360"/>
                <a:chOff x="7346880" y="996840"/>
                <a:chExt cx="149760" cy="54360"/>
              </a:xfrm>
            </p:grpSpPr>
            <p:sp>
              <p:nvSpPr>
                <p:cNvPr id="127" name="CustomShape 78"/>
                <p:cNvSpPr/>
                <p:nvPr/>
              </p:nvSpPr>
              <p:spPr>
                <a:xfrm>
                  <a:off x="7346880" y="9968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CustomShape 79"/>
                <p:cNvSpPr/>
                <p:nvPr/>
              </p:nvSpPr>
              <p:spPr>
                <a:xfrm>
                  <a:off x="7442280" y="9968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9" name="Group 80"/>
              <p:cNvGrpSpPr/>
              <p:nvPr/>
            </p:nvGrpSpPr>
            <p:grpSpPr>
              <a:xfrm>
                <a:off x="7346880" y="1104120"/>
                <a:ext cx="149760" cy="54360"/>
                <a:chOff x="7346880" y="1104120"/>
                <a:chExt cx="149760" cy="54360"/>
              </a:xfrm>
            </p:grpSpPr>
            <p:sp>
              <p:nvSpPr>
                <p:cNvPr id="130" name="CustomShape 81"/>
                <p:cNvSpPr/>
                <p:nvPr/>
              </p:nvSpPr>
              <p:spPr>
                <a:xfrm>
                  <a:off x="7346880" y="11041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CustomShape 82"/>
                <p:cNvSpPr/>
                <p:nvPr/>
              </p:nvSpPr>
              <p:spPr>
                <a:xfrm>
                  <a:off x="7442280" y="11041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2" name="Group 83"/>
              <p:cNvGrpSpPr/>
              <p:nvPr/>
            </p:nvGrpSpPr>
            <p:grpSpPr>
              <a:xfrm>
                <a:off x="7346880" y="1202400"/>
                <a:ext cx="149760" cy="54360"/>
                <a:chOff x="7346880" y="1202400"/>
                <a:chExt cx="149760" cy="54360"/>
              </a:xfrm>
            </p:grpSpPr>
            <p:sp>
              <p:nvSpPr>
                <p:cNvPr id="133" name="CustomShape 84"/>
                <p:cNvSpPr/>
                <p:nvPr/>
              </p:nvSpPr>
              <p:spPr>
                <a:xfrm>
                  <a:off x="7346880" y="12024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CustomShape 85"/>
                <p:cNvSpPr/>
                <p:nvPr/>
              </p:nvSpPr>
              <p:spPr>
                <a:xfrm>
                  <a:off x="7442280" y="12024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5" name="Group 86"/>
              <p:cNvGrpSpPr/>
              <p:nvPr/>
            </p:nvGrpSpPr>
            <p:grpSpPr>
              <a:xfrm>
                <a:off x="7346880" y="1309320"/>
                <a:ext cx="149760" cy="54360"/>
                <a:chOff x="7346880" y="1309320"/>
                <a:chExt cx="149760" cy="54360"/>
              </a:xfrm>
            </p:grpSpPr>
            <p:sp>
              <p:nvSpPr>
                <p:cNvPr id="136" name="CustomShape 87"/>
                <p:cNvSpPr/>
                <p:nvPr/>
              </p:nvSpPr>
              <p:spPr>
                <a:xfrm>
                  <a:off x="7346880" y="1309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CustomShape 88"/>
                <p:cNvSpPr/>
                <p:nvPr/>
              </p:nvSpPr>
              <p:spPr>
                <a:xfrm>
                  <a:off x="7442280" y="1309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8" name="Group 89"/>
              <p:cNvGrpSpPr/>
              <p:nvPr/>
            </p:nvGrpSpPr>
            <p:grpSpPr>
              <a:xfrm>
                <a:off x="7346880" y="1416600"/>
                <a:ext cx="149760" cy="54360"/>
                <a:chOff x="7346880" y="1416600"/>
                <a:chExt cx="149760" cy="54360"/>
              </a:xfrm>
            </p:grpSpPr>
            <p:sp>
              <p:nvSpPr>
                <p:cNvPr id="139" name="CustomShape 90"/>
                <p:cNvSpPr/>
                <p:nvPr/>
              </p:nvSpPr>
              <p:spPr>
                <a:xfrm>
                  <a:off x="7346880" y="1416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0" name="CustomShape 91"/>
                <p:cNvSpPr/>
                <p:nvPr/>
              </p:nvSpPr>
              <p:spPr>
                <a:xfrm>
                  <a:off x="7442280" y="1416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41" name="Group 92"/>
              <p:cNvGrpSpPr/>
              <p:nvPr/>
            </p:nvGrpSpPr>
            <p:grpSpPr>
              <a:xfrm>
                <a:off x="7346880" y="1516320"/>
                <a:ext cx="149760" cy="54360"/>
                <a:chOff x="7346880" y="1516320"/>
                <a:chExt cx="149760" cy="54360"/>
              </a:xfrm>
            </p:grpSpPr>
            <p:sp>
              <p:nvSpPr>
                <p:cNvPr id="142" name="CustomShape 93"/>
                <p:cNvSpPr/>
                <p:nvPr/>
              </p:nvSpPr>
              <p:spPr>
                <a:xfrm>
                  <a:off x="7346880" y="1516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3" name="CustomShape 94"/>
                <p:cNvSpPr/>
                <p:nvPr/>
              </p:nvSpPr>
              <p:spPr>
                <a:xfrm>
                  <a:off x="7442280" y="1516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44" name="Group 95"/>
              <p:cNvGrpSpPr/>
              <p:nvPr/>
            </p:nvGrpSpPr>
            <p:grpSpPr>
              <a:xfrm>
                <a:off x="7346880" y="1623240"/>
                <a:ext cx="149760" cy="54360"/>
                <a:chOff x="7346880" y="1623240"/>
                <a:chExt cx="149760" cy="54360"/>
              </a:xfrm>
            </p:grpSpPr>
            <p:sp>
              <p:nvSpPr>
                <p:cNvPr id="145" name="CustomShape 96"/>
                <p:cNvSpPr/>
                <p:nvPr/>
              </p:nvSpPr>
              <p:spPr>
                <a:xfrm>
                  <a:off x="7346880" y="16232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6" name="CustomShape 97"/>
                <p:cNvSpPr/>
                <p:nvPr/>
              </p:nvSpPr>
              <p:spPr>
                <a:xfrm>
                  <a:off x="7442280" y="16232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47" name="Group 98"/>
              <p:cNvGrpSpPr/>
              <p:nvPr/>
            </p:nvGrpSpPr>
            <p:grpSpPr>
              <a:xfrm>
                <a:off x="7346880" y="1730520"/>
                <a:ext cx="149760" cy="54360"/>
                <a:chOff x="7346880" y="1730520"/>
                <a:chExt cx="149760" cy="54360"/>
              </a:xfrm>
            </p:grpSpPr>
            <p:sp>
              <p:nvSpPr>
                <p:cNvPr id="148" name="CustomShape 99"/>
                <p:cNvSpPr/>
                <p:nvPr/>
              </p:nvSpPr>
              <p:spPr>
                <a:xfrm>
                  <a:off x="7346880" y="1730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9" name="CustomShape 100"/>
                <p:cNvSpPr/>
                <p:nvPr/>
              </p:nvSpPr>
              <p:spPr>
                <a:xfrm>
                  <a:off x="7442280" y="17305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50" name="Group 101"/>
              <p:cNvGrpSpPr/>
              <p:nvPr/>
            </p:nvGrpSpPr>
            <p:grpSpPr>
              <a:xfrm>
                <a:off x="7346880" y="1823040"/>
                <a:ext cx="149760" cy="54360"/>
                <a:chOff x="7346880" y="1823040"/>
                <a:chExt cx="149760" cy="54360"/>
              </a:xfrm>
            </p:grpSpPr>
            <p:sp>
              <p:nvSpPr>
                <p:cNvPr id="151" name="CustomShape 102"/>
                <p:cNvSpPr/>
                <p:nvPr/>
              </p:nvSpPr>
              <p:spPr>
                <a:xfrm>
                  <a:off x="7346880" y="18230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CustomShape 103"/>
                <p:cNvSpPr/>
                <p:nvPr/>
              </p:nvSpPr>
              <p:spPr>
                <a:xfrm>
                  <a:off x="7442280" y="18230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53" name="Group 104"/>
              <p:cNvGrpSpPr/>
              <p:nvPr/>
            </p:nvGrpSpPr>
            <p:grpSpPr>
              <a:xfrm>
                <a:off x="7346880" y="1930320"/>
                <a:ext cx="149760" cy="54360"/>
                <a:chOff x="7346880" y="1930320"/>
                <a:chExt cx="149760" cy="54360"/>
              </a:xfrm>
            </p:grpSpPr>
            <p:sp>
              <p:nvSpPr>
                <p:cNvPr id="154" name="CustomShape 105"/>
                <p:cNvSpPr/>
                <p:nvPr/>
              </p:nvSpPr>
              <p:spPr>
                <a:xfrm>
                  <a:off x="7346880" y="1930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CustomShape 106"/>
                <p:cNvSpPr/>
                <p:nvPr/>
              </p:nvSpPr>
              <p:spPr>
                <a:xfrm>
                  <a:off x="7442280" y="1930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56" name="Group 107"/>
              <p:cNvGrpSpPr/>
              <p:nvPr/>
            </p:nvGrpSpPr>
            <p:grpSpPr>
              <a:xfrm>
                <a:off x="7346880" y="2037240"/>
                <a:ext cx="149760" cy="54360"/>
                <a:chOff x="7346880" y="2037240"/>
                <a:chExt cx="149760" cy="54360"/>
              </a:xfrm>
            </p:grpSpPr>
            <p:sp>
              <p:nvSpPr>
                <p:cNvPr id="157" name="CustomShape 108"/>
                <p:cNvSpPr/>
                <p:nvPr/>
              </p:nvSpPr>
              <p:spPr>
                <a:xfrm>
                  <a:off x="7346880" y="20372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8" name="CustomShape 109"/>
                <p:cNvSpPr/>
                <p:nvPr/>
              </p:nvSpPr>
              <p:spPr>
                <a:xfrm>
                  <a:off x="7442280" y="20372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59" name="Group 110"/>
              <p:cNvGrpSpPr/>
              <p:nvPr/>
            </p:nvGrpSpPr>
            <p:grpSpPr>
              <a:xfrm>
                <a:off x="7346880" y="2129040"/>
                <a:ext cx="149760" cy="54360"/>
                <a:chOff x="7346880" y="2129040"/>
                <a:chExt cx="149760" cy="54360"/>
              </a:xfrm>
            </p:grpSpPr>
            <p:sp>
              <p:nvSpPr>
                <p:cNvPr id="160" name="CustomShape 111"/>
                <p:cNvSpPr/>
                <p:nvPr/>
              </p:nvSpPr>
              <p:spPr>
                <a:xfrm>
                  <a:off x="7346880" y="21290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1" name="CustomShape 112"/>
                <p:cNvSpPr/>
                <p:nvPr/>
              </p:nvSpPr>
              <p:spPr>
                <a:xfrm>
                  <a:off x="7442280" y="212904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62" name="Group 113"/>
              <p:cNvGrpSpPr/>
              <p:nvPr/>
            </p:nvGrpSpPr>
            <p:grpSpPr>
              <a:xfrm>
                <a:off x="7346880" y="2236320"/>
                <a:ext cx="149760" cy="54360"/>
                <a:chOff x="7346880" y="2236320"/>
                <a:chExt cx="149760" cy="54360"/>
              </a:xfrm>
            </p:grpSpPr>
            <p:sp>
              <p:nvSpPr>
                <p:cNvPr id="163" name="CustomShape 114"/>
                <p:cNvSpPr/>
                <p:nvPr/>
              </p:nvSpPr>
              <p:spPr>
                <a:xfrm>
                  <a:off x="7346880" y="2236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115"/>
                <p:cNvSpPr/>
                <p:nvPr/>
              </p:nvSpPr>
              <p:spPr>
                <a:xfrm>
                  <a:off x="7442280" y="223632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65" name="Group 116"/>
              <p:cNvGrpSpPr/>
              <p:nvPr/>
            </p:nvGrpSpPr>
            <p:grpSpPr>
              <a:xfrm>
                <a:off x="7346880" y="2343600"/>
                <a:ext cx="149760" cy="54360"/>
                <a:chOff x="7346880" y="2343600"/>
                <a:chExt cx="149760" cy="54360"/>
              </a:xfrm>
            </p:grpSpPr>
            <p:sp>
              <p:nvSpPr>
                <p:cNvPr id="166" name="CustomShape 117"/>
                <p:cNvSpPr/>
                <p:nvPr/>
              </p:nvSpPr>
              <p:spPr>
                <a:xfrm>
                  <a:off x="7346880" y="2343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CustomShape 118"/>
                <p:cNvSpPr/>
                <p:nvPr/>
              </p:nvSpPr>
              <p:spPr>
                <a:xfrm>
                  <a:off x="7442280" y="234360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68" name="Group 119"/>
              <p:cNvGrpSpPr/>
              <p:nvPr/>
            </p:nvGrpSpPr>
            <p:grpSpPr>
              <a:xfrm>
                <a:off x="7346880" y="2432880"/>
                <a:ext cx="149760" cy="54360"/>
                <a:chOff x="7346880" y="2432880"/>
                <a:chExt cx="149760" cy="54360"/>
              </a:xfrm>
            </p:grpSpPr>
            <p:sp>
              <p:nvSpPr>
                <p:cNvPr id="169" name="CustomShape 120"/>
                <p:cNvSpPr/>
                <p:nvPr/>
              </p:nvSpPr>
              <p:spPr>
                <a:xfrm>
                  <a:off x="7346880" y="24328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CustomShape 121"/>
                <p:cNvSpPr/>
                <p:nvPr/>
              </p:nvSpPr>
              <p:spPr>
                <a:xfrm>
                  <a:off x="7442280" y="243288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71" name="Group 122"/>
              <p:cNvGrpSpPr/>
              <p:nvPr/>
            </p:nvGrpSpPr>
            <p:grpSpPr>
              <a:xfrm>
                <a:off x="7346880" y="2540160"/>
                <a:ext cx="149760" cy="54360"/>
                <a:chOff x="7346880" y="2540160"/>
                <a:chExt cx="149760" cy="54360"/>
              </a:xfrm>
            </p:grpSpPr>
            <p:sp>
              <p:nvSpPr>
                <p:cNvPr id="172" name="CustomShape 123"/>
                <p:cNvSpPr/>
                <p:nvPr/>
              </p:nvSpPr>
              <p:spPr>
                <a:xfrm>
                  <a:off x="7346880" y="254016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CustomShape 124"/>
                <p:cNvSpPr/>
                <p:nvPr/>
              </p:nvSpPr>
              <p:spPr>
                <a:xfrm>
                  <a:off x="7442280" y="2540160"/>
                  <a:ext cx="54360" cy="543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174" name="Group 125"/>
            <p:cNvGrpSpPr/>
            <p:nvPr/>
          </p:nvGrpSpPr>
          <p:grpSpPr>
            <a:xfrm>
              <a:off x="4381920" y="3712680"/>
              <a:ext cx="4762080" cy="2067480"/>
              <a:chOff x="4381920" y="3712680"/>
              <a:chExt cx="4762080" cy="2067480"/>
            </a:xfrm>
          </p:grpSpPr>
          <p:pic>
            <p:nvPicPr>
              <p:cNvPr id="175" name="Picture 8" descr=""/>
              <p:cNvPicPr/>
              <p:nvPr/>
            </p:nvPicPr>
            <p:blipFill>
              <a:blip r:embed="rId5"/>
              <a:stretch/>
            </p:blipFill>
            <p:spPr>
              <a:xfrm rot="10800000">
                <a:off x="4381920" y="3712680"/>
                <a:ext cx="4762080" cy="206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6" name="CustomShape 126"/>
              <p:cNvSpPr/>
              <p:nvPr/>
            </p:nvSpPr>
            <p:spPr>
              <a:xfrm>
                <a:off x="638784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CustomShape 127"/>
              <p:cNvSpPr/>
              <p:nvPr/>
            </p:nvSpPr>
            <p:spPr>
              <a:xfrm>
                <a:off x="709452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CustomShape 128"/>
              <p:cNvSpPr/>
              <p:nvPr/>
            </p:nvSpPr>
            <p:spPr>
              <a:xfrm>
                <a:off x="646632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129"/>
              <p:cNvSpPr/>
              <p:nvPr/>
            </p:nvSpPr>
            <p:spPr>
              <a:xfrm>
                <a:off x="654480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CustomShape 130"/>
              <p:cNvSpPr/>
              <p:nvPr/>
            </p:nvSpPr>
            <p:spPr>
              <a:xfrm>
                <a:off x="662364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131"/>
              <p:cNvSpPr/>
              <p:nvPr/>
            </p:nvSpPr>
            <p:spPr>
              <a:xfrm>
                <a:off x="670212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132"/>
              <p:cNvSpPr/>
              <p:nvPr/>
            </p:nvSpPr>
            <p:spPr>
              <a:xfrm>
                <a:off x="678060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133"/>
              <p:cNvSpPr/>
              <p:nvPr/>
            </p:nvSpPr>
            <p:spPr>
              <a:xfrm>
                <a:off x="685908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134"/>
              <p:cNvSpPr/>
              <p:nvPr/>
            </p:nvSpPr>
            <p:spPr>
              <a:xfrm>
                <a:off x="693756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135"/>
              <p:cNvSpPr/>
              <p:nvPr/>
            </p:nvSpPr>
            <p:spPr>
              <a:xfrm>
                <a:off x="7016040" y="3753360"/>
                <a:ext cx="54360" cy="543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136"/>
            <p:cNvSpPr/>
            <p:nvPr/>
          </p:nvSpPr>
          <p:spPr>
            <a:xfrm flipV="1" rot="10800000">
              <a:off x="7346880" y="3753360"/>
              <a:ext cx="852480" cy="304416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137"/>
            <p:cNvSpPr/>
            <p:nvPr/>
          </p:nvSpPr>
          <p:spPr>
            <a:xfrm flipV="1" rot="10800000">
              <a:off x="7346880" y="3752640"/>
              <a:ext cx="774000" cy="293724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138"/>
            <p:cNvSpPr/>
            <p:nvPr/>
          </p:nvSpPr>
          <p:spPr>
            <a:xfrm flipV="1" rot="10800000">
              <a:off x="7346880" y="3752640"/>
              <a:ext cx="695520" cy="283572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39"/>
            <p:cNvSpPr/>
            <p:nvPr/>
          </p:nvSpPr>
          <p:spPr>
            <a:xfrm flipV="1" rot="10800000">
              <a:off x="7346880" y="3752640"/>
              <a:ext cx="617040" cy="262116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140"/>
            <p:cNvSpPr/>
            <p:nvPr/>
          </p:nvSpPr>
          <p:spPr>
            <a:xfrm flipV="1" rot="10800000">
              <a:off x="7346880" y="3752640"/>
              <a:ext cx="538560" cy="252324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141"/>
            <p:cNvSpPr/>
            <p:nvPr/>
          </p:nvSpPr>
          <p:spPr>
            <a:xfrm flipV="1" rot="10800000">
              <a:off x="7346880" y="3752640"/>
              <a:ext cx="460080" cy="241596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142"/>
            <p:cNvSpPr/>
            <p:nvPr/>
          </p:nvSpPr>
          <p:spPr>
            <a:xfrm flipV="1" rot="10800000">
              <a:off x="7346880" y="3752640"/>
              <a:ext cx="381240" cy="220932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43"/>
            <p:cNvSpPr/>
            <p:nvPr/>
          </p:nvSpPr>
          <p:spPr>
            <a:xfrm flipV="1" rot="10800000">
              <a:off x="7346880" y="3752640"/>
              <a:ext cx="302760" cy="2102040"/>
            </a:xfrm>
            <a:prstGeom prst="bentConnector2">
              <a:avLst/>
            </a:prstGeom>
            <a:noFill/>
            <a:ln w="3816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44"/>
            <p:cNvSpPr/>
            <p:nvPr/>
          </p:nvSpPr>
          <p:spPr>
            <a:xfrm flipH="1">
              <a:off x="7121520" y="815760"/>
              <a:ext cx="374760" cy="2937240"/>
            </a:xfrm>
            <a:prstGeom prst="bentConnector4">
              <a:avLst>
                <a:gd name="adj1" fmla="val -21838"/>
                <a:gd name="adj2" fmla="val 64783"/>
              </a:avLst>
            </a:prstGeom>
            <a:noFill/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45"/>
            <p:cNvSpPr/>
            <p:nvPr/>
          </p:nvSpPr>
          <p:spPr>
            <a:xfrm flipH="1" flipV="1" rot="16200000">
              <a:off x="5352840" y="1636920"/>
              <a:ext cx="3178800" cy="1054080"/>
            </a:xfrm>
            <a:prstGeom prst="bentConnector3">
              <a:avLst>
                <a:gd name="adj1" fmla="val -7190"/>
              </a:avLst>
            </a:prstGeom>
            <a:noFill/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CustomShape 146"/>
          <p:cNvSpPr/>
          <p:nvPr/>
        </p:nvSpPr>
        <p:spPr>
          <a:xfrm>
            <a:off x="3801960" y="1193400"/>
            <a:ext cx="811440" cy="43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USB Serial Adapter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CustomShape 147"/>
          <p:cNvSpPr/>
          <p:nvPr/>
        </p:nvSpPr>
        <p:spPr>
          <a:xfrm rot="10800000">
            <a:off x="3801960" y="1411920"/>
            <a:ext cx="1000080" cy="678240"/>
          </a:xfrm>
          <a:prstGeom prst="bentConnector4">
            <a:avLst>
              <a:gd name="adj1" fmla="val 20063"/>
              <a:gd name="adj2" fmla="val 133691"/>
            </a:avLst>
          </a:prstGeom>
          <a:noFill/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8"/>
          <p:cNvSpPr/>
          <p:nvPr/>
        </p:nvSpPr>
        <p:spPr>
          <a:xfrm rot="10800000">
            <a:off x="3801960" y="1411920"/>
            <a:ext cx="972360" cy="436320"/>
          </a:xfrm>
          <a:prstGeom prst="bentConnector3">
            <a:avLst>
              <a:gd name="adj1" fmla="val 20629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49"/>
          <p:cNvSpPr/>
          <p:nvPr/>
        </p:nvSpPr>
        <p:spPr>
          <a:xfrm rot="10800000">
            <a:off x="3801960" y="1411920"/>
            <a:ext cx="972360" cy="334800"/>
          </a:xfrm>
          <a:prstGeom prst="bentConnector3">
            <a:avLst>
              <a:gd name="adj1" fmla="val 20629"/>
            </a:avLst>
          </a:prstGeom>
          <a:noFill/>
          <a:ln w="381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0"/>
          <p:cNvSpPr/>
          <p:nvPr/>
        </p:nvSpPr>
        <p:spPr>
          <a:xfrm rot="10800000">
            <a:off x="3801960" y="1411920"/>
            <a:ext cx="972360" cy="227880"/>
          </a:xfrm>
          <a:prstGeom prst="bentConnector3">
            <a:avLst>
              <a:gd name="adj1" fmla="val 20629"/>
            </a:avLst>
          </a:prstGeom>
          <a:noFill/>
          <a:ln w="3816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51"/>
          <p:cNvSpPr/>
          <p:nvPr/>
        </p:nvSpPr>
        <p:spPr>
          <a:xfrm>
            <a:off x="5340960" y="2715840"/>
            <a:ext cx="811440" cy="9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52"/>
          <p:cNvSpPr/>
          <p:nvPr/>
        </p:nvSpPr>
        <p:spPr>
          <a:xfrm>
            <a:off x="4613760" y="1411920"/>
            <a:ext cx="1132560" cy="1397880"/>
          </a:xfrm>
          <a:prstGeom prst="bentConnector4">
            <a:avLst>
              <a:gd name="adj1" fmla="val 10647"/>
              <a:gd name="adj2" fmla="val 11635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53"/>
          <p:cNvSpPr/>
          <p:nvPr/>
        </p:nvSpPr>
        <p:spPr>
          <a:xfrm rot="5400000">
            <a:off x="48240" y="2113200"/>
            <a:ext cx="811440" cy="9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54"/>
          <p:cNvSpPr/>
          <p:nvPr/>
        </p:nvSpPr>
        <p:spPr>
          <a:xfrm flipH="1" flipV="1" rot="10800000">
            <a:off x="1754640" y="4907880"/>
            <a:ext cx="1347120" cy="2747880"/>
          </a:xfrm>
          <a:prstGeom prst="bentConnector4">
            <a:avLst>
              <a:gd name="adj1" fmla="val -16965"/>
              <a:gd name="adj2" fmla="val 5086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5"/>
          <p:cNvSpPr/>
          <p:nvPr/>
        </p:nvSpPr>
        <p:spPr>
          <a:xfrm>
            <a:off x="4802760" y="5630760"/>
            <a:ext cx="54360" cy="543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56"/>
          <p:cNvSpPr/>
          <p:nvPr/>
        </p:nvSpPr>
        <p:spPr>
          <a:xfrm>
            <a:off x="5114880" y="5630760"/>
            <a:ext cx="54360" cy="543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57"/>
          <p:cNvSpPr/>
          <p:nvPr/>
        </p:nvSpPr>
        <p:spPr>
          <a:xfrm>
            <a:off x="4958640" y="5630760"/>
            <a:ext cx="54360" cy="543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58"/>
          <p:cNvSpPr/>
          <p:nvPr/>
        </p:nvSpPr>
        <p:spPr>
          <a:xfrm rot="5400000">
            <a:off x="3982320" y="5035320"/>
            <a:ext cx="197280" cy="149832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59"/>
          <p:cNvSpPr/>
          <p:nvPr/>
        </p:nvSpPr>
        <p:spPr>
          <a:xfrm rot="5400000">
            <a:off x="4045680" y="4935600"/>
            <a:ext cx="197280" cy="169740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0"/>
          <p:cNvSpPr/>
          <p:nvPr/>
        </p:nvSpPr>
        <p:spPr>
          <a:xfrm>
            <a:off x="3603960" y="5894280"/>
            <a:ext cx="12783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Wired to reset switch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CustomShape 161"/>
          <p:cNvSpPr/>
          <p:nvPr/>
        </p:nvSpPr>
        <p:spPr>
          <a:xfrm>
            <a:off x="2365560" y="3751200"/>
            <a:ext cx="755280" cy="720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HDMI to S-Video Converter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162"/>
          <p:cNvSpPr/>
          <p:nvPr/>
        </p:nvSpPr>
        <p:spPr>
          <a:xfrm>
            <a:off x="3760920" y="3133080"/>
            <a:ext cx="755280" cy="720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EasyCAP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3" name="CustomShape 163"/>
          <p:cNvSpPr/>
          <p:nvPr/>
        </p:nvSpPr>
        <p:spPr>
          <a:xfrm flipV="1">
            <a:off x="4516560" y="2809440"/>
            <a:ext cx="1229760" cy="68292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64"/>
          <p:cNvSpPr/>
          <p:nvPr/>
        </p:nvSpPr>
        <p:spPr>
          <a:xfrm flipH="1" flipV="1" rot="5400000">
            <a:off x="3123000" y="3112920"/>
            <a:ext cx="257400" cy="101700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65"/>
          <p:cNvSpPr/>
          <p:nvPr/>
        </p:nvSpPr>
        <p:spPr>
          <a:xfrm>
            <a:off x="2963880" y="4768560"/>
            <a:ext cx="47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HDMI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166"/>
          <p:cNvSpPr/>
          <p:nvPr/>
        </p:nvSpPr>
        <p:spPr>
          <a:xfrm flipV="1" rot="16200000">
            <a:off x="2504880" y="4710600"/>
            <a:ext cx="680400" cy="20268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67"/>
          <p:cNvSpPr/>
          <p:nvPr/>
        </p:nvSpPr>
        <p:spPr>
          <a:xfrm>
            <a:off x="2876760" y="3240720"/>
            <a:ext cx="574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S-Video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CustomShape 168"/>
          <p:cNvSpPr/>
          <p:nvPr/>
        </p:nvSpPr>
        <p:spPr>
          <a:xfrm>
            <a:off x="1082880" y="3865320"/>
            <a:ext cx="688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MicroUSB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to USB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CustomShape 169"/>
          <p:cNvSpPr/>
          <p:nvPr/>
        </p:nvSpPr>
        <p:spPr>
          <a:xfrm>
            <a:off x="4872600" y="2820600"/>
            <a:ext cx="38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CustomShape 170"/>
          <p:cNvSpPr/>
          <p:nvPr/>
        </p:nvSpPr>
        <p:spPr>
          <a:xfrm>
            <a:off x="4861800" y="3256920"/>
            <a:ext cx="388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USB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21" name="Picture 12" descr=""/>
          <p:cNvPicPr/>
          <p:nvPr/>
        </p:nvPicPr>
        <p:blipFill>
          <a:blip r:embed="rId6"/>
          <a:stretch/>
        </p:blipFill>
        <p:spPr>
          <a:xfrm rot="5400000">
            <a:off x="4575240" y="1055880"/>
            <a:ext cx="2173680" cy="1396800"/>
          </a:xfrm>
          <a:prstGeom prst="rect">
            <a:avLst/>
          </a:prstGeom>
          <a:ln>
            <a:noFill/>
          </a:ln>
        </p:spPr>
      </p:pic>
      <p:sp>
        <p:nvSpPr>
          <p:cNvPr id="222" name="CustomShape 171"/>
          <p:cNvSpPr/>
          <p:nvPr/>
        </p:nvSpPr>
        <p:spPr>
          <a:xfrm>
            <a:off x="4050360" y="97920"/>
            <a:ext cx="755280" cy="44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Power Outlet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3" name="CustomShape 172"/>
          <p:cNvSpPr/>
          <p:nvPr/>
        </p:nvSpPr>
        <p:spPr>
          <a:xfrm rot="10800000">
            <a:off x="4958640" y="996840"/>
            <a:ext cx="530280" cy="45720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Application>LibreOffice/6.1.2.1$Windows_X86_64 LibreOffice_project/65905a128db06ba48db947242809d14d3f9a93fe</Application>
  <Words>22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2017-10-03T18:59:17Z</dcterms:created>
  <dc:creator>Ben Curtis</dc:creator>
  <dc:description/>
  <dc:language>en-US</dc:language>
  <cp:lastModifiedBy/>
  <dcterms:modified xsi:type="dcterms:W3CDTF">2018-11-04T09:42:17Z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