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0" r:id="rId5"/>
    <p:sldId id="265" r:id="rId6"/>
    <p:sldId id="267" r:id="rId7"/>
    <p:sldId id="268" r:id="rId8"/>
    <p:sldId id="269" r:id="rId9"/>
    <p:sldId id="261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3734-B742-4C2E-8950-5095157D0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Hit or miss: ANN agent and RL to play Breakout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A362B-3EF4-4B46-92B6-5F69EB3D2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Louis Fabrice Tshimanga</a:t>
            </a:r>
          </a:p>
          <a:p>
            <a:pPr algn="ctr"/>
            <a:r>
              <a:rPr lang="en-US" dirty="0"/>
              <a:t>Ennio Guzmán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42373-8D57-4E2A-869A-DC41C3CB4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54" y="5119625"/>
            <a:ext cx="1524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1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4F6F-9CB9-4343-8878-6193DDF1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D8850-B5D0-4DEE-9019-3F5C4A9DC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306" y="1690944"/>
            <a:ext cx="5953919" cy="4320126"/>
          </a:xfrm>
        </p:spPr>
      </p:pic>
    </p:spTree>
    <p:extLst>
      <p:ext uri="{BB962C8B-B14F-4D97-AF65-F5344CB8AC3E}">
        <p14:creationId xmlns:p14="http://schemas.microsoft.com/office/powerpoint/2010/main" val="390985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5D82-9DB4-4F15-A81B-7E0BBD41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Game stats for 10 agents, in 150 games: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C6650-B053-4028-8A5A-4749B790E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804" y="2006411"/>
            <a:ext cx="3609975" cy="2466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13E42-4725-4681-8D89-2FD1C449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2" y="2006412"/>
            <a:ext cx="3609975" cy="2466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E0D86-8BBE-44AA-B24E-D64DA4D8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893" y="4400948"/>
            <a:ext cx="3609976" cy="245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4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BF92-90C1-49E3-A715-2376F0B9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1BC6-3048-49DE-ADF4-80CD00EC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training methodology for Reinforcement Learning here presented is both efficient and effective.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Agents consistently play at human level (medium and expert), regularly beat random policy and results obtained by traditional methods (i.e. non-Deep-Q-Learning)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Risultati immagini per atari breakout deep mind">
            <a:extLst>
              <a:ext uri="{FF2B5EF4-FFF2-40B4-BE49-F238E27FC236}">
                <a16:creationId xmlns:a16="http://schemas.microsoft.com/office/drawing/2014/main" id="{B1A2A875-0A87-49A0-AC6E-FFB97F759D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999384"/>
            <a:ext cx="5143500" cy="284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46687A-877C-4A95-A009-C24F2EF3541A}"/>
              </a:ext>
            </a:extLst>
          </p:cNvPr>
          <p:cNvSpPr txBox="1"/>
          <p:nvPr/>
        </p:nvSpPr>
        <p:spPr>
          <a:xfrm>
            <a:off x="6427304" y="5062330"/>
            <a:ext cx="438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Not</a:t>
            </a:r>
            <a:r>
              <a:rPr lang="it-IT" dirty="0"/>
              <a:t> human, </a:t>
            </a:r>
            <a:r>
              <a:rPr lang="it-IT" dirty="0" err="1"/>
              <a:t>nor</a:t>
            </a:r>
            <a:r>
              <a:rPr lang="it-IT" dirty="0"/>
              <a:t> </a:t>
            </a:r>
            <a:r>
              <a:rPr lang="it-IT" dirty="0" err="1"/>
              <a:t>ours</a:t>
            </a:r>
            <a:r>
              <a:rPr lang="it-IT" dirty="0"/>
              <a:t>!</a:t>
            </a:r>
          </a:p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309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2935-4F3A-45E7-BAA1-4604F2E6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B7D25-1940-4165-8A5F-8FC985FD7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64" y="2032794"/>
            <a:ext cx="3633400" cy="2897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48417-F530-4F11-936D-DE6FF595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2354264"/>
            <a:ext cx="5259159" cy="245427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3F09198-CE39-4F0F-983F-E32A613A70AC}"/>
              </a:ext>
            </a:extLst>
          </p:cNvPr>
          <p:cNvSpPr txBox="1"/>
          <p:nvPr/>
        </p:nvSpPr>
        <p:spPr>
          <a:xfrm>
            <a:off x="954157" y="5208104"/>
            <a:ext cx="80043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Reinforcement</a:t>
            </a:r>
            <a:r>
              <a:rPr lang="it-IT" dirty="0"/>
              <a:t> Learning (RL) </a:t>
            </a:r>
            <a:r>
              <a:rPr lang="it-IT" dirty="0" err="1"/>
              <a:t>as</a:t>
            </a:r>
            <a:r>
              <a:rPr lang="it-IT" dirty="0"/>
              <a:t> a model for learning, i.e. build a model of reality.</a:t>
            </a:r>
          </a:p>
          <a:p>
            <a:endParaRPr lang="it-IT" dirty="0"/>
          </a:p>
          <a:p>
            <a:r>
              <a:rPr lang="it-IT" dirty="0"/>
              <a:t>An agent </a:t>
            </a:r>
            <a:r>
              <a:rPr lang="it-IT" dirty="0" err="1"/>
              <a:t>receives</a:t>
            </a:r>
            <a:r>
              <a:rPr lang="it-IT" dirty="0"/>
              <a:t> information on the state of the </a:t>
            </a:r>
            <a:r>
              <a:rPr lang="it-IT" dirty="0" err="1"/>
              <a:t>environment</a:t>
            </a:r>
            <a:r>
              <a:rPr lang="it-IT" dirty="0"/>
              <a:t>, and </a:t>
            </a:r>
            <a:r>
              <a:rPr lang="it-IT" dirty="0" err="1"/>
              <a:t>modifies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interacting</a:t>
            </a:r>
            <a:r>
              <a:rPr lang="it-IT" dirty="0"/>
              <a:t> with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84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E278B8-0D89-4744-A8C9-8DBB65C4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67DFAD-5B60-4477-A784-71F7C229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animal</a:t>
            </a:r>
            <a:r>
              <a:rPr lang="it-IT" dirty="0"/>
              <a:t> agents,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guided</a:t>
            </a:r>
            <a:r>
              <a:rPr lang="it-IT" dirty="0"/>
              <a:t> by the </a:t>
            </a:r>
            <a:r>
              <a:rPr lang="it-IT" dirty="0" err="1"/>
              <a:t>nervous</a:t>
            </a:r>
            <a:r>
              <a:rPr lang="it-IT" dirty="0"/>
              <a:t> system, </a:t>
            </a:r>
            <a:r>
              <a:rPr lang="it-IT" dirty="0" err="1"/>
              <a:t>which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- </a:t>
            </a:r>
            <a:r>
              <a:rPr lang="it-IT" dirty="0" err="1"/>
              <a:t>receives</a:t>
            </a:r>
            <a:r>
              <a:rPr lang="it-IT" dirty="0"/>
              <a:t>, </a:t>
            </a:r>
            <a:r>
              <a:rPr lang="it-IT" dirty="0" err="1"/>
              <a:t>processes</a:t>
            </a:r>
            <a:r>
              <a:rPr lang="it-IT" dirty="0"/>
              <a:t> </a:t>
            </a:r>
            <a:r>
              <a:rPr lang="it-IT" dirty="0" err="1"/>
              <a:t>sensory</a:t>
            </a:r>
            <a:r>
              <a:rPr lang="it-IT" dirty="0"/>
              <a:t> </a:t>
            </a:r>
            <a:r>
              <a:rPr lang="it-IT" dirty="0" err="1"/>
              <a:t>stimuli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- </a:t>
            </a:r>
            <a:r>
              <a:rPr lang="it-IT" dirty="0" err="1"/>
              <a:t>guides</a:t>
            </a:r>
            <a:r>
              <a:rPr lang="it-IT" dirty="0"/>
              <a:t> </a:t>
            </a:r>
            <a:r>
              <a:rPr lang="it-IT" dirty="0" err="1"/>
              <a:t>physical</a:t>
            </a:r>
            <a:r>
              <a:rPr lang="it-IT" dirty="0"/>
              <a:t> reactions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Biological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Nets are </a:t>
            </a:r>
            <a:r>
              <a:rPr lang="it-IT" dirty="0" err="1"/>
              <a:t>optimal</a:t>
            </a:r>
            <a:r>
              <a:rPr lang="it-IT" dirty="0"/>
              <a:t> for action-policies learning.</a:t>
            </a:r>
          </a:p>
          <a:p>
            <a:pPr marL="0" indent="0">
              <a:buNone/>
            </a:pPr>
            <a:r>
              <a:rPr lang="it-IT" dirty="0" err="1"/>
              <a:t>Reinforcements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on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- «</a:t>
            </a:r>
            <a:r>
              <a:rPr lang="it-IT" dirty="0" err="1"/>
              <a:t>neurons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fire</a:t>
            </a:r>
            <a:r>
              <a:rPr lang="it-IT" dirty="0"/>
              <a:t> </a:t>
            </a:r>
            <a:r>
              <a:rPr lang="it-IT" dirty="0" err="1"/>
              <a:t>together</a:t>
            </a:r>
            <a:r>
              <a:rPr lang="it-IT" dirty="0"/>
              <a:t> </a:t>
            </a:r>
            <a:r>
              <a:rPr lang="it-IT" dirty="0" err="1"/>
              <a:t>wire</a:t>
            </a:r>
            <a:r>
              <a:rPr lang="it-IT" dirty="0"/>
              <a:t> </a:t>
            </a:r>
            <a:r>
              <a:rPr lang="it-IT" dirty="0" err="1"/>
              <a:t>together</a:t>
            </a:r>
            <a:r>
              <a:rPr lang="it-IT" dirty="0"/>
              <a:t>» Donald </a:t>
            </a:r>
            <a:r>
              <a:rPr lang="it-IT" dirty="0" err="1"/>
              <a:t>Hebb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 «actions </a:t>
            </a:r>
            <a:r>
              <a:rPr lang="it-IT" dirty="0" err="1"/>
              <a:t>associated</a:t>
            </a:r>
            <a:r>
              <a:rPr lang="it-IT" dirty="0"/>
              <a:t> with benefits are </a:t>
            </a:r>
            <a:r>
              <a:rPr lang="it-IT" dirty="0" err="1"/>
              <a:t>repeated</a:t>
            </a:r>
            <a:r>
              <a:rPr lang="it-IT" dirty="0"/>
              <a:t>, </a:t>
            </a:r>
            <a:r>
              <a:rPr lang="it-IT" dirty="0" err="1"/>
              <a:t>avoided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</a:t>
            </a:r>
            <a:r>
              <a:rPr lang="it-IT" dirty="0" err="1"/>
              <a:t>damage</a:t>
            </a:r>
            <a:r>
              <a:rPr lang="it-IT" dirty="0"/>
              <a:t> or distress» E. </a:t>
            </a:r>
            <a:r>
              <a:rPr lang="it-IT" dirty="0" err="1"/>
              <a:t>Thorndike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47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A39C-8D51-4022-BCEB-78559C6B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4E76B-E719-489E-B180-4483DDDF2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360" y="2160588"/>
            <a:ext cx="6109318" cy="3881437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ED8DDCA-7B00-4C71-BF2F-3EA8505C5F97}"/>
              </a:ext>
            </a:extLst>
          </p:cNvPr>
          <p:cNvSpPr txBox="1"/>
          <p:nvPr/>
        </p:nvSpPr>
        <p:spPr>
          <a:xfrm>
            <a:off x="1113183" y="5234609"/>
            <a:ext cx="8160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Breakout </a:t>
            </a:r>
            <a:r>
              <a:rPr lang="it-IT" dirty="0" err="1"/>
              <a:t>is</a:t>
            </a:r>
            <a:r>
              <a:rPr lang="it-IT" dirty="0"/>
              <a:t> in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put a NN-</a:t>
            </a:r>
            <a:r>
              <a:rPr lang="it-IT" dirty="0" err="1"/>
              <a:t>guided</a:t>
            </a:r>
            <a:r>
              <a:rPr lang="it-IT" dirty="0"/>
              <a:t> agent.</a:t>
            </a:r>
          </a:p>
          <a:p>
            <a:endParaRPr lang="it-IT" dirty="0"/>
          </a:p>
          <a:p>
            <a:r>
              <a:rPr lang="it-IT" dirty="0"/>
              <a:t>The «</a:t>
            </a:r>
            <a:r>
              <a:rPr lang="it-IT" dirty="0" err="1"/>
              <a:t>sense</a:t>
            </a:r>
            <a:r>
              <a:rPr lang="it-IT" dirty="0"/>
              <a:t> of </a:t>
            </a:r>
            <a:r>
              <a:rPr lang="it-IT" dirty="0" err="1"/>
              <a:t>sight</a:t>
            </a:r>
            <a:r>
              <a:rPr lang="it-IT" dirty="0"/>
              <a:t>» </a:t>
            </a:r>
            <a:r>
              <a:rPr lang="it-IT" dirty="0" err="1"/>
              <a:t>guides</a:t>
            </a:r>
            <a:r>
              <a:rPr lang="it-IT" dirty="0"/>
              <a:t> </a:t>
            </a:r>
            <a:r>
              <a:rPr lang="it-IT" dirty="0" err="1"/>
              <a:t>movement</a:t>
            </a:r>
            <a:r>
              <a:rPr lang="it-IT" dirty="0"/>
              <a:t>, scores induce </a:t>
            </a:r>
            <a:r>
              <a:rPr lang="it-IT" dirty="0" err="1"/>
              <a:t>rewards</a:t>
            </a:r>
            <a:r>
              <a:rPr lang="it-IT" dirty="0"/>
              <a:t> or </a:t>
            </a:r>
            <a:r>
              <a:rPr lang="it-IT" dirty="0" err="1"/>
              <a:t>punishments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36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8A50-0C5C-45CA-AF31-25BC3804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96C67-7825-4A0A-B8DC-08A60CD21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71725"/>
            <a:ext cx="3820058" cy="2555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ED4F3-0E17-4406-AB74-8588D307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32" y="2371726"/>
            <a:ext cx="3407835" cy="255587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7DBD85-10BE-4277-BB07-0C20550334A3}"/>
              </a:ext>
            </a:extLst>
          </p:cNvPr>
          <p:cNvSpPr txBox="1"/>
          <p:nvPr/>
        </p:nvSpPr>
        <p:spPr>
          <a:xfrm>
            <a:off x="677334" y="5261113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Classic RL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low scores. </a:t>
            </a:r>
            <a:r>
              <a:rPr lang="it-IT" dirty="0" err="1"/>
              <a:t>Instead</a:t>
            </a:r>
            <a:r>
              <a:rPr lang="it-IT" dirty="0"/>
              <a:t> some </a:t>
            </a:r>
            <a:r>
              <a:rPr lang="it-IT" dirty="0" err="1"/>
              <a:t>NNs</a:t>
            </a:r>
            <a:r>
              <a:rPr lang="it-IT" dirty="0"/>
              <a:t>, </a:t>
            </a:r>
            <a:r>
              <a:rPr lang="it-IT" dirty="0" err="1"/>
              <a:t>biological</a:t>
            </a:r>
            <a:r>
              <a:rPr lang="it-IT" dirty="0"/>
              <a:t> or </a:t>
            </a:r>
            <a:r>
              <a:rPr lang="it-IT" dirty="0" err="1"/>
              <a:t>artificial</a:t>
            </a:r>
            <a:r>
              <a:rPr lang="it-IT" dirty="0"/>
              <a:t>, </a:t>
            </a:r>
            <a:r>
              <a:rPr lang="it-IT" dirty="0" err="1"/>
              <a:t>obtain</a:t>
            </a:r>
            <a:r>
              <a:rPr lang="it-IT" dirty="0"/>
              <a:t> high scores.</a:t>
            </a:r>
          </a:p>
        </p:txBody>
      </p:sp>
    </p:spTree>
    <p:extLst>
      <p:ext uri="{BB962C8B-B14F-4D97-AF65-F5344CB8AC3E}">
        <p14:creationId xmlns:p14="http://schemas.microsoft.com/office/powerpoint/2010/main" val="283382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5F9B0F-5A83-4150-88D1-78D465D1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Methodology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561252-E6BD-44DB-A18B-DD939707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the </a:t>
            </a:r>
            <a:r>
              <a:rPr lang="it-IT" dirty="0" err="1"/>
              <a:t>simplicity</a:t>
            </a:r>
            <a:r>
              <a:rPr lang="it-IT" dirty="0"/>
              <a:t> of the NN of 6400:200:1 </a:t>
            </a:r>
            <a:r>
              <a:rPr lang="it-IT" dirty="0" err="1"/>
              <a:t>neurons</a:t>
            </a:r>
            <a:r>
              <a:rPr lang="it-IT" dirty="0"/>
              <a:t> (by </a:t>
            </a:r>
            <a:r>
              <a:rPr lang="it-IT" dirty="0" err="1"/>
              <a:t>layer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Rewards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assigned</a:t>
            </a:r>
            <a:r>
              <a:rPr lang="it-IT" dirty="0"/>
              <a:t> </a:t>
            </a:r>
            <a:r>
              <a:rPr lang="it-IT" dirty="0" err="1"/>
              <a:t>differently</a:t>
            </a:r>
            <a:r>
              <a:rPr lang="it-IT" dirty="0"/>
              <a:t> in 3 stages, to </a:t>
            </a:r>
            <a:r>
              <a:rPr lang="it-IT" dirty="0" err="1"/>
              <a:t>progressively</a:t>
            </a:r>
            <a:r>
              <a:rPr lang="it-IT" dirty="0"/>
              <a:t> </a:t>
            </a:r>
            <a:r>
              <a:rPr lang="it-IT" dirty="0" err="1"/>
              <a:t>train</a:t>
            </a:r>
            <a:r>
              <a:rPr lang="it-IT" dirty="0"/>
              <a:t> the agents:</a:t>
            </a:r>
          </a:p>
          <a:p>
            <a:pPr marL="0" indent="0">
              <a:buNone/>
            </a:pPr>
            <a:r>
              <a:rPr lang="it-IT" dirty="0"/>
              <a:t>- Hit {+ 1}, 1000 games</a:t>
            </a:r>
          </a:p>
          <a:p>
            <a:pPr marL="0" indent="0">
              <a:buNone/>
            </a:pPr>
            <a:r>
              <a:rPr lang="it-IT" dirty="0"/>
              <a:t>- </a:t>
            </a:r>
            <a:r>
              <a:rPr lang="it-IT" dirty="0" err="1"/>
              <a:t>Survive</a:t>
            </a:r>
            <a:r>
              <a:rPr lang="it-IT" dirty="0"/>
              <a:t> {+0.01}, Miss {-1}, 1000 games</a:t>
            </a:r>
          </a:p>
          <a:p>
            <a:pPr marL="0" indent="0">
              <a:buNone/>
            </a:pPr>
            <a:r>
              <a:rPr lang="it-IT" dirty="0"/>
              <a:t>- Hit {+2 * combo}, Miss {-1, -2 </a:t>
            </a:r>
            <a:r>
              <a:rPr lang="it-IT" dirty="0" err="1"/>
              <a:t>if</a:t>
            </a:r>
            <a:r>
              <a:rPr lang="it-IT" dirty="0"/>
              <a:t> combo </a:t>
            </a:r>
            <a:r>
              <a:rPr lang="it-IT" dirty="0" err="1"/>
              <a:t>breaker</a:t>
            </a:r>
            <a:r>
              <a:rPr lang="it-IT" dirty="0"/>
              <a:t>}, 200 games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725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436D6-5A22-492A-8A81-86455D99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Methodology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D6049A-4D28-4FB1-91BC-A137131B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of the cost </a:t>
            </a:r>
            <a:r>
              <a:rPr lang="it-IT" dirty="0" err="1"/>
              <a:t>function</a:t>
            </a:r>
            <a:r>
              <a:rPr lang="it-IT" dirty="0"/>
              <a:t>, </a:t>
            </a:r>
            <a:r>
              <a:rPr lang="it-IT" dirty="0" err="1"/>
              <a:t>measuring</a:t>
            </a:r>
            <a:r>
              <a:rPr lang="it-IT" dirty="0"/>
              <a:t> the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(</a:t>
            </a:r>
            <a:r>
              <a:rPr lang="it-IT" dirty="0" err="1"/>
              <a:t>where</a:t>
            </a:r>
            <a:r>
              <a:rPr lang="it-IT" dirty="0"/>
              <a:t> the class </a:t>
            </a:r>
            <a:r>
              <a:rPr lang="it-IT" dirty="0" err="1"/>
              <a:t>is</a:t>
            </a:r>
            <a:r>
              <a:rPr lang="it-IT" dirty="0"/>
              <a:t> «situation </a:t>
            </a:r>
            <a:r>
              <a:rPr lang="it-IT" dirty="0" err="1"/>
              <a:t>where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left</a:t>
            </a:r>
            <a:r>
              <a:rPr lang="it-IT" dirty="0"/>
              <a:t>/</a:t>
            </a:r>
            <a:r>
              <a:rPr lang="it-IT" dirty="0" err="1"/>
              <a:t>right</a:t>
            </a:r>
            <a:r>
              <a:rPr lang="it-IT" dirty="0"/>
              <a:t>),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modulated</a:t>
            </a:r>
            <a:r>
              <a:rPr lang="it-IT" dirty="0"/>
              <a:t> in </a:t>
            </a:r>
            <a:r>
              <a:rPr lang="it-IT" dirty="0" err="1"/>
              <a:t>amplitude</a:t>
            </a:r>
            <a:r>
              <a:rPr lang="it-IT" dirty="0"/>
              <a:t> by the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assigned</a:t>
            </a:r>
            <a:r>
              <a:rPr lang="it-IT" dirty="0"/>
              <a:t> (</a:t>
            </a:r>
            <a:r>
              <a:rPr lang="it-IT" dirty="0" err="1"/>
              <a:t>discounted</a:t>
            </a:r>
            <a:r>
              <a:rPr lang="it-IT" dirty="0"/>
              <a:t>)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step (with gamma = 0.99).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Every</a:t>
            </a:r>
            <a:r>
              <a:rPr lang="it-IT" dirty="0"/>
              <a:t> 10-62 games (</a:t>
            </a:r>
            <a:r>
              <a:rPr lang="it-IT" dirty="0" err="1"/>
              <a:t>phases</a:t>
            </a:r>
            <a:r>
              <a:rPr lang="it-IT" dirty="0"/>
              <a:t> 1-2, </a:t>
            </a:r>
            <a:r>
              <a:rPr lang="it-IT" dirty="0" err="1"/>
              <a:t>phases</a:t>
            </a:r>
            <a:r>
              <a:rPr lang="it-IT" dirty="0"/>
              <a:t> 3 </a:t>
            </a:r>
            <a:r>
              <a:rPr lang="it-IT" dirty="0" err="1"/>
              <a:t>respectively</a:t>
            </a:r>
            <a:r>
              <a:rPr lang="it-IT" dirty="0"/>
              <a:t>), 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registered</a:t>
            </a:r>
            <a:r>
              <a:rPr lang="it-IT" dirty="0"/>
              <a:t> and </a:t>
            </a:r>
            <a:r>
              <a:rPr lang="it-IT" dirty="0" err="1"/>
              <a:t>modulated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update the weights.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39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DCD06-EBBB-4517-9786-7149E004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Results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43B83D-3385-491A-9690-C6E5B3C8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Agents </a:t>
            </a:r>
            <a:r>
              <a:rPr lang="it-IT" dirty="0" err="1"/>
              <a:t>trained</a:t>
            </a:r>
            <a:r>
              <a:rPr lang="it-IT" dirty="0"/>
              <a:t> 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methodology</a:t>
            </a:r>
            <a:r>
              <a:rPr lang="it-IT" dirty="0"/>
              <a:t> can play to human </a:t>
            </a:r>
            <a:r>
              <a:rPr lang="it-IT" dirty="0" err="1"/>
              <a:t>level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policies </a:t>
            </a:r>
            <a:r>
              <a:rPr lang="it-IT" dirty="0" err="1"/>
              <a:t>learned</a:t>
            </a:r>
            <a:r>
              <a:rPr lang="it-IT" dirty="0"/>
              <a:t> and </a:t>
            </a:r>
            <a:r>
              <a:rPr lang="it-IT" dirty="0" err="1"/>
              <a:t>instantiated</a:t>
            </a:r>
            <a:r>
              <a:rPr lang="it-IT" dirty="0"/>
              <a:t> in the NN </a:t>
            </a:r>
            <a:r>
              <a:rPr lang="it-IT" dirty="0" err="1"/>
              <a:t>give</a:t>
            </a:r>
            <a:r>
              <a:rPr lang="it-IT" dirty="0"/>
              <a:t> rise to </a:t>
            </a:r>
            <a:r>
              <a:rPr lang="it-IT" dirty="0" err="1"/>
              <a:t>recurring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behaviours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make </a:t>
            </a:r>
            <a:r>
              <a:rPr lang="it-IT" dirty="0" err="1"/>
              <a:t>sense</a:t>
            </a:r>
            <a:r>
              <a:rPr lang="it-IT" dirty="0"/>
              <a:t> with </a:t>
            </a:r>
            <a:r>
              <a:rPr lang="it-IT" dirty="0" err="1"/>
              <a:t>regards</a:t>
            </a:r>
            <a:r>
              <a:rPr lang="it-IT" dirty="0"/>
              <a:t> to scoring (strategy, </a:t>
            </a:r>
            <a:r>
              <a:rPr lang="it-IT" dirty="0" err="1"/>
              <a:t>tactics</a:t>
            </a:r>
            <a:r>
              <a:rPr lang="it-IT" dirty="0"/>
              <a:t>, playing style)</a:t>
            </a:r>
          </a:p>
        </p:txBody>
      </p:sp>
    </p:spTree>
    <p:extLst>
      <p:ext uri="{BB962C8B-B14F-4D97-AF65-F5344CB8AC3E}">
        <p14:creationId xmlns:p14="http://schemas.microsoft.com/office/powerpoint/2010/main" val="125336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6CDE-7832-4927-85C2-6D1DEF67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Three agents in their three training stages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DB99C-AB57-4187-BB45-9076EBA92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06" y="1572419"/>
            <a:ext cx="3609975" cy="2619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599E2-4D2F-4E69-9549-B850636F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62" y="1572419"/>
            <a:ext cx="3724275" cy="261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3B2DCC-7C10-43F2-8743-81C72F772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512" y="4238625"/>
            <a:ext cx="36099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330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Hit or miss: ANN agent and RL to play Breakout</vt:lpstr>
      <vt:lpstr>Introduction</vt:lpstr>
      <vt:lpstr>Introduction</vt:lpstr>
      <vt:lpstr>Methodology</vt:lpstr>
      <vt:lpstr>Methodology</vt:lpstr>
      <vt:lpstr>Methodology</vt:lpstr>
      <vt:lpstr>Methodology</vt:lpstr>
      <vt:lpstr>Results</vt:lpstr>
      <vt:lpstr>Results Three agents in their three training stages</vt:lpstr>
      <vt:lpstr>Results</vt:lpstr>
      <vt:lpstr>Results  Game stats for 10 agents, in 150 games: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or miss: ANN agent and RL to play Breakout</dc:title>
  <dc:creator>Louis Fabrice Tshimanga</dc:creator>
  <cp:lastModifiedBy>Louis Fabrice Tshimanga</cp:lastModifiedBy>
  <cp:revision>5</cp:revision>
  <dcterms:created xsi:type="dcterms:W3CDTF">2019-09-18T03:06:29Z</dcterms:created>
  <dcterms:modified xsi:type="dcterms:W3CDTF">2019-09-18T07:36:24Z</dcterms:modified>
</cp:coreProperties>
</file>