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75" r:id="rId4"/>
    <p:sldId id="280" r:id="rId5"/>
    <p:sldId id="281" r:id="rId6"/>
    <p:sldId id="286" r:id="rId7"/>
    <p:sldId id="288" r:id="rId8"/>
    <p:sldId id="282" r:id="rId9"/>
    <p:sldId id="287" r:id="rId10"/>
    <p:sldId id="289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71765" autoAdjust="0"/>
  </p:normalViewPr>
  <p:slideViewPr>
    <p:cSldViewPr snapToGrid="0">
      <p:cViewPr>
        <p:scale>
          <a:sx n="66" d="100"/>
          <a:sy n="66" d="100"/>
        </p:scale>
        <p:origin x="570" y="-3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09/11/2022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90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215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59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605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737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53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755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9227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787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572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145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79" y="2084385"/>
            <a:ext cx="7591425" cy="1114425"/>
          </a:xfrm>
        </p:spPr>
        <p:txBody>
          <a:bodyPr>
            <a:normAutofit/>
          </a:bodyPr>
          <a:lstStyle/>
          <a:p>
            <a:r>
              <a:rPr lang="en-PH" b="1" dirty="0" err="1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PH" b="1" dirty="0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CFGs</a:t>
            </a:r>
            <a:endParaRPr lang="en-US" b="1" dirty="0">
              <a:solidFill>
                <a:srgbClr val="C44D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Finite Automata and </a:t>
            </a:r>
            <a:r>
              <a:rPr lang="en-GB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 Equivalence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7" y="3601244"/>
            <a:ext cx="7105650" cy="106362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12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Automata Theory and Formal Languages</a:t>
            </a:r>
            <a:endParaRPr lang="en-US" sz="4000" b="1" dirty="0">
              <a:solidFill>
                <a:schemeClr val="bg1"/>
              </a:solidFill>
              <a:latin typeface="Gotham" panose="0200050405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DFA to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3074" name="Picture 2" descr="Examples of NFA">
            <a:extLst>
              <a:ext uri="{FF2B5EF4-FFF2-40B4-BE49-F238E27FC236}">
                <a16:creationId xmlns:a16="http://schemas.microsoft.com/office/drawing/2014/main" id="{4C97CD7E-A2DB-B0B3-0B38-DF32E23BF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31" y="1250270"/>
            <a:ext cx="7126583" cy="39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3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3158967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</p:spTree>
    <p:extLst>
      <p:ext uri="{BB962C8B-B14F-4D97-AF65-F5344CB8AC3E}">
        <p14:creationId xmlns:p14="http://schemas.microsoft.com/office/powerpoint/2010/main" val="188191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1722923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 every automaton there 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that defines its language.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(Converting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DFA)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654221-41E5-0D25-C05B-8F10A189A727}"/>
              </a:ext>
            </a:extLst>
          </p:cNvPr>
          <p:cNvSpPr txBox="1">
            <a:spLocks/>
          </p:cNvSpPr>
          <p:nvPr/>
        </p:nvSpPr>
        <p:spPr>
          <a:xfrm>
            <a:off x="369570" y="3973060"/>
            <a:ext cx="11452860" cy="54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Also, for every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there is automaton that accepts the language that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represents.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(Converting DFA to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80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404257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a*b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A4E81D-671C-B254-AD39-AE380B4B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90498"/>
            <a:ext cx="6400717" cy="237692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EFCC7D-DAA9-ECD7-5F84-E902B4632F63}"/>
              </a:ext>
            </a:extLst>
          </p:cNvPr>
          <p:cNvSpPr txBox="1">
            <a:spLocks/>
          </p:cNvSpPr>
          <p:nvPr/>
        </p:nvSpPr>
        <p:spPr>
          <a:xfrm>
            <a:off x="7793502" y="571500"/>
            <a:ext cx="3801598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aaaaab</a:t>
            </a:r>
            <a:endParaRPr lang="en-GB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404257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a*b*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7B65CA-9853-634C-96E2-9129B0E0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2" y="2044700"/>
            <a:ext cx="5690618" cy="248873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0A328A-2CDF-7FAF-8D30-1F51641FE36E}"/>
              </a:ext>
            </a:extLst>
          </p:cNvPr>
          <p:cNvSpPr txBox="1">
            <a:spLocks/>
          </p:cNvSpPr>
          <p:nvPr/>
        </p:nvSpPr>
        <p:spPr>
          <a:xfrm>
            <a:off x="7695028" y="571500"/>
            <a:ext cx="3900072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ab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abb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aaabbb</a:t>
            </a:r>
            <a:endParaRPr lang="en-GB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0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404257" cy="107178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1*01*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87D37E-33F3-0FF3-48FD-B4C55EBC96E9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1101111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D30C1-54C1-EAEB-EC76-F57D76F3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6" y="2423578"/>
            <a:ext cx="6458862" cy="27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8051800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</a:rPr>
              <a:t>a|b</a:t>
            </a:r>
            <a:r>
              <a:rPr lang="en-US" sz="3600" dirty="0">
                <a:latin typeface="Consolas" panose="020B0609020204030204" pitchFamily="49" charset="0"/>
              </a:rPr>
              <a:t>)(</a:t>
            </a:r>
            <a:r>
              <a:rPr lang="en-US" sz="3600" dirty="0" err="1">
                <a:latin typeface="Consolas" panose="020B0609020204030204" pitchFamily="49" charset="0"/>
              </a:rPr>
              <a:t>b|a</a:t>
            </a:r>
            <a:r>
              <a:rPr lang="en-US" sz="3600" dirty="0">
                <a:latin typeface="Consolas" panose="020B0609020204030204" pitchFamily="49" charset="0"/>
              </a:rPr>
              <a:t>)(</a:t>
            </a:r>
            <a:r>
              <a:rPr lang="en-US" sz="3600" dirty="0" err="1">
                <a:latin typeface="Consolas" panose="020B0609020204030204" pitchFamily="49" charset="0"/>
              </a:rPr>
              <a:t>a|b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A82DF5-C139-AE4A-9C38-052DE1B6BC17}"/>
              </a:ext>
            </a:extLst>
          </p:cNvPr>
          <p:cNvSpPr txBox="1">
            <a:spLocks/>
          </p:cNvSpPr>
          <p:nvPr/>
        </p:nvSpPr>
        <p:spPr>
          <a:xfrm>
            <a:off x="9308807" y="632324"/>
            <a:ext cx="2724443" cy="4980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abb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bbb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bba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B4472-4D97-A552-AB22-D4EA1B04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8" y="2556977"/>
            <a:ext cx="8140829" cy="22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8051800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x(</a:t>
            </a:r>
            <a:r>
              <a:rPr lang="en-US" sz="3600" dirty="0" err="1">
                <a:latin typeface="Consolas" panose="020B0609020204030204" pitchFamily="49" charset="0"/>
              </a:rPr>
              <a:t>y|x</a:t>
            </a:r>
            <a:r>
              <a:rPr lang="en-US" sz="3600" dirty="0">
                <a:latin typeface="Consolas" panose="020B0609020204030204" pitchFamily="49" charset="0"/>
              </a:rPr>
              <a:t>)y*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5EDDB-2653-BFA4-2CE8-B31BDF16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89" y="2096816"/>
            <a:ext cx="4341056" cy="348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9275EE-B8A1-24E9-A390-473721515DD3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xx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xyy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xxyyyy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xxyyyyy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DFA to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AAAB6-7EB2-C93A-50A7-E6E1A0E6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45087"/>
            <a:ext cx="5362575" cy="24098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5D52FE-FD2B-5F65-4695-0818DBF6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11" y="4296711"/>
            <a:ext cx="3867442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  <a:cs typeface="Arial" panose="020B0604020202020204" pitchFamily="34" charset="0"/>
              </a:rPr>
              <a:t>(0|1)(0|1)*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524C5F-0EFB-0497-A9A5-0D2D94F0ED30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01010101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01010101011111</a:t>
            </a:r>
          </a:p>
        </p:txBody>
      </p:sp>
    </p:spTree>
    <p:extLst>
      <p:ext uri="{BB962C8B-B14F-4D97-AF65-F5344CB8AC3E}">
        <p14:creationId xmlns:p14="http://schemas.microsoft.com/office/powerpoint/2010/main" val="114927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DFA to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41817F-E830-EA13-A93A-6A50F8EE4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0" y="1380506"/>
            <a:ext cx="6283388" cy="28141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0BDD6E-EF8F-6315-46C4-8078CBBE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11" y="4296711"/>
            <a:ext cx="3867442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  <a:cs typeface="Arial" panose="020B0604020202020204" pitchFamily="34" charset="0"/>
              </a:rPr>
              <a:t>0*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679353-A351-6280-4BBE-A5454D7E0F71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000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0000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417201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262</Words>
  <Application>Microsoft Office PowerPoint</Application>
  <PresentationFormat>Widescreen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Gotham</vt:lpstr>
      <vt:lpstr>Office Theme</vt:lpstr>
      <vt:lpstr>RegEx and CFGs</vt:lpstr>
      <vt:lpstr>For every automaton there is RegEx that defines its language. (Converting RegEx to DFA)</vt:lpstr>
      <vt:lpstr>RegEx to DFA (1)</vt:lpstr>
      <vt:lpstr>RegEx to DFA (2)</vt:lpstr>
      <vt:lpstr>RegEx to DFA (3)</vt:lpstr>
      <vt:lpstr>RegEx to DFA (4)</vt:lpstr>
      <vt:lpstr>RegEx to DFA (5)</vt:lpstr>
      <vt:lpstr>DFA to RegEx (1)</vt:lpstr>
      <vt:lpstr>DFA to RegEx (2)</vt:lpstr>
      <vt:lpstr>DFA to RegEx (3)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172</cp:revision>
  <dcterms:created xsi:type="dcterms:W3CDTF">2022-08-20T15:01:04Z</dcterms:created>
  <dcterms:modified xsi:type="dcterms:W3CDTF">2022-11-09T06:09:11Z</dcterms:modified>
</cp:coreProperties>
</file>