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ppt/notesSlides/notesSlide10.xml" ContentType="application/vnd.openxmlformats-officedocument.presentationml.notesSlide+xml"/>
  <Override PartName="/ppt/ink/ink9.xml" ContentType="application/inkml+xml"/>
  <Override PartName="/ppt/notesSlides/notesSlide11.xml" ContentType="application/vnd.openxmlformats-officedocument.presentationml.notesSlide+xml"/>
  <Override PartName="/ppt/ink/ink10.xml" ContentType="application/inkml+xml"/>
  <Override PartName="/ppt/notesSlides/notesSlide12.xml" ContentType="application/vnd.openxmlformats-officedocument.presentationml.notesSlide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82" r:id="rId4"/>
    <p:sldId id="279" r:id="rId5"/>
    <p:sldId id="273" r:id="rId6"/>
    <p:sldId id="277" r:id="rId7"/>
    <p:sldId id="278" r:id="rId8"/>
    <p:sldId id="275" r:id="rId9"/>
    <p:sldId id="274" r:id="rId10"/>
    <p:sldId id="280" r:id="rId11"/>
    <p:sldId id="28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4D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1" autoAdjust="0"/>
    <p:restoredTop sz="53529" autoAdjust="0"/>
  </p:normalViewPr>
  <p:slideViewPr>
    <p:cSldViewPr snapToGrid="0">
      <p:cViewPr varScale="1">
        <p:scale>
          <a:sx n="36" d="100"/>
          <a:sy n="36" d="100"/>
        </p:scale>
        <p:origin x="14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9-08T06:13:51.0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1324 3609 0,'0'40'141,"0"1"-141,0-1 16,0 0-16,0 0 0,0 0 15,0 0-15,0 0 0,0 0 0,0 0 0,0 1 16,0-1-16,0 0 15,0 0-15</inkml:trace>
  <inkml:trace contextRef="#ctx0" brushRef="#br0" timeOffset="201.99">1364 3529 0,'-40'0'0,"40"-40"31,0 0-15</inkml:trace>
  <inkml:trace contextRef="#ctx0" brushRef="#br0" timeOffset="668.06">1565 3289 0,'0'40'0,"0"0"16,0 0-16,0 0 15,0 0-15,0 0 16,0 0-16,0 0 0,0 0 0,0 1 15,0-1-15,0 0 0,0 0 0,0 0 16,0 0-16,0 0 0,0 0 0,0 0 16,0 1-16,0-1 0,0 0 15,0 0-15</inkml:trace>
  <inkml:trace contextRef="#ctx0" brushRef="#br0" timeOffset="869.06">1565 3770 0,'-40'0'16,"80"0"-1,0 0 1,40 0-16,-40 0 15,1-40-15,-1 40 16,0 0-16</inkml:trace>
  <inkml:trace contextRef="#ctx0" brushRef="#br0" timeOffset="1221.06">1886 3770 0,'40'0'47,"0"0"-47,0 0 16,0 0-16,1 0 16,-41-40-16,0 0 15,40 40-15,-40-41 16,0 1-16,-40 40 15,-1 0-15,1 0 16,0 0-16,0 40 16,40 1-16,0-1 15,0 0-15,-40 0 16,40 0-16,0 0 0,0 0 0,40 0 16,-40 0-16,40-40 0,-40 41 15,80-41-15,-39 0 0,-1 0 16,0 0-16,0 0 15,0-41-15,0 1 0</inkml:trace>
  <inkml:trace contextRef="#ctx0" brushRef="#br0" timeOffset="1869.06">2367 3690 0,'0'40'31,"0"0"-16,0 0 1,0 0-16,0 0 0,0 0 16,0 0-16,0 0 0,41-40 15,-41 41-15,0-1 0,0 0 16,0-80 31,40-41-32,-40 41-15,0 0 0,40 0 16,-40 0-16,0 0 0,40 0 16,-40 0-16,40 40 0,-40-40 15,40 40-15,0 0 16,-40 40 0,40-40-16,-40 40 0,0 0 15,0 0-15,0 0 0,0 0 0,0 0 16,0 0-16,0 1 15,0-82 17,41-39-32,-1 40 15,-40 0-15,40 0 0,-40 0 16,0 0-16,40 40 0,-40-40 16,0 120-1,0-40-15,0 0 16,0 0-16,0 0 0,0 0 0,0 0 15,40 1-15,0-41 16</inkml:trace>
  <inkml:trace contextRef="#ctx0" brushRef="#br0" timeOffset="2102.12">3210 3649 0,'40'-40'0,"-40"80"31,-40 1-15,40-1-16,0 0 0,0 0 16,0 0-16,0 0 0,40 0 0,0 0 15,-40 0-15,40-40 0,-40 41 16,81-1-16,-81 0 16,0 0-16,0 0 15,-40-40-15,-1 0 16,1 40-16,0-40 0,0 0 0,0 0 15,0 0-15</inkml:trace>
  <inkml:trace contextRef="#ctx0" brushRef="#br0" timeOffset="13259.53">4294 3730 0,'0'40'0,"40"-80"47,-40 0-32,40 40-15,-40-41 16,0 1 31,40 40 78</inkml:trace>
  <inkml:trace contextRef="#ctx0" brushRef="#br0" timeOffset="13599.53">4454 4171 0</inkml:trace>
  <inkml:trace contextRef="#ctx0" brushRef="#br0" timeOffset="14650.53">4574 4211 0,'0'-40'0,"0"0"15,-40 40 16,40 40-15,-40-40 0,40 40-16,0 0 0</inkml:trace>
  <inkml:trace contextRef="#ctx0" brushRef="#br0" timeOffset="15682.13">5457 3289 0,'0'40'63,"0"0"-47,0 0-1,0 0-15,0 0 0,40-40 16,-40 40-16,0 0 0,0 0 15,0 0-15,0 1 0,0-1 0,0 0 16,0 0-16,0 0 0,0 0 0,0 0 16,0 0-16,0 0 15,0 1-15,0-1 16,-40-40-16,40-40 47,0-1-32,0 1-15,0 0 0,0 0 16,0 0-16,40 0 16,-40 0-16,0 0 15,40 40-15,-40-40 0,41-1 0,-1 1 16,0 0-16,0 40 16,0 0-1,0 0-15,-40 40 16,0 0-16,40-40 15,-40 41-15,0-1 0,40 0 0,-40 0 16,0 0-16,0 0 16,0 0-16,0 0 15,41-40-15,-41-40 47</inkml:trace>
  <inkml:trace contextRef="#ctx0" brushRef="#br0" timeOffset="16250.74">6420 3690 0,'0'-41'15,"0"1"-15,0 0 32,-40 40-17,0 0 1,0 0-16,0 0 16,0 0-16,40 40 15,-41-40-15,1 0 0,40 81 16,-40-81-16,40 40 0,-40 0 0,40 0 15,0 0-15,0 0 16,0 0-16,0 0 16,40-40-16,-40 40 0,40-40 0,0 0 15,1 0-15,-1 0 16,0 0 0,0-40-16,-40 0 0,40 0 15,-40 0-15,40 40 0,-40-40 0,0 0 16,40 0-16,-40 0 0,40-1 15,-40 1-15,0 0 16,0 120 0,0-39-1,0-1-15,0 0 16,0 0-16,0 0 0,0 0 16,0 0-16,0 0 15,0 0-15,41-40 0,-41 41 16,40-41-1,0-41 1</inkml:trace>
  <inkml:trace contextRef="#ctx0" brushRef="#br0" timeOffset="16433.74">6902 3329 0,'-40'0'15,"40"40"-15,0 0 16,0 0-16,0 0 0,0 0 0,0 0 16,0 0-16,0 0 0,0 1 0,0 39 15,0-40-15,40 0 0,-40 0 0,0 0 16,40 0-16,-40 0 0,0 1 0,0-1 16,40-40-16,-40 40 0</inkml:trace>
  <inkml:trace contextRef="#ctx0" brushRef="#br0" timeOffset="16601.29">6661 3770 0,'-40'0'16,"120"0"-1,-40 0 1,0 0-16,0 0 0,1 0 0,-1-40 15,0 40-15,0 0 0,0-40 0,0 40 16</inkml:trace>
  <inkml:trace contextRef="#ctx0" brushRef="#br0" timeOffset="17335.29">7865 3970 0,'0'40'31,"0"1"-31,-40-1 16,40 0-16,0 0 15,-40-40-15,40 40 0,0 0 0,0 0 16,-41-40-16,41 40 0,-40 0 15</inkml:trace>
  <inkml:trace contextRef="#ctx0" brushRef="#br0" timeOffset="22918.12">8627 3609 0,'-40'0'15,"40"40"95,0 1-110,0-1 15,0 0-15,0 0 0,0 0 0,0 0 16,0 0-16,0 40 0,0-39 0,0 39 16,0-40-16,0 40 0,0-40 0,0 0 15,0 0-15,40 0 0,-40 1 0,0-1 16</inkml:trace>
  <inkml:trace contextRef="#ctx0" brushRef="#br0" timeOffset="23218.12">8547 3770 0,'0'-40'0,"0"0"15,40-1-15,0 1 16,40 40-16,-39 0 15,-1 0-15,0 0 0,-40 40 16,40-40-16,-40 41 0,40-41 16,-40 80-16,0-40 0,0 0 0,0 0 15,-40 0-15,40 0 0,-40-40 16,40 40-16,-40-40 0,40 41 16,-40-41-16,-1 0 0,41 40 15,-40-40-15,40-81 16,0 41-16</inkml:trace>
  <inkml:trace contextRef="#ctx0" brushRef="#br0" timeOffset="23702.74">9430 3569 0,'-40'0'0,"-1"0"31,41-40-31,-40 40 16,0 0-16,0 0 31,40 40-31,-40-40 0,40 40 0,-40 0 16,40 1-16,0-1 0,0 0 15,-40-40-15,40 40 0,0 0 0,0 0 16,0 0-16,40-40 16,-40 40-16,40-40 0,0 0 15,0 0-15,0-40 0,0 0 16,1-40-16,-1 40 15,-40 0-15,40 0 16,-40-1-16,40 1 0,-40 80 31,0 1-15,0-1-16,0 0 0,0 0 0,-40 0 16,40 0-16,0 0 0,0 0 15,40-40-15</inkml:trace>
  <inkml:trace contextRef="#ctx0" brushRef="#br0" timeOffset="24034.26">9751 3489 0,'0'40'16,"0"0"-16,0 0 15,0 0-15,0 1 0,-40-1 0,40 0 16,0 0-16,0 0 0,-41 0 0,41 0 15,-40 0-15,40 0 16,0-80 0,0 0-1,40 0-15,-40 0 0,41 0 16,-41 0-16,40 0 0,-40 0 0,40-1 16,0 41-16,-40-40 0,40 0 0,0 40 15,0 0 1,-40 40-16,0 41 0,0-41 15,0 0-15,0 0 0,0 0 0,0 0 16,0 0-16,-40 0 0,40 0 16,0-80-1,0-40 1</inkml:trace>
  <inkml:trace contextRef="#ctx0" brushRef="#br0" timeOffset="24186.27">10192 3329 0,'0'-40'0,"40"-1"0,-40 1 0,40 40 15,-40-40-15,40 40 0,-40 80 16,41-39-16,-41-1 16,0 40-16,0-40 0,0 40 0,0 0 0,0 1 15,0-1-15,0-40 0,-41 40 0,41-40 16,0 0-16,-40 0 0,40 1 16,0-1-16</inkml:trace>
  <inkml:trace contextRef="#ctx0" brushRef="#br0" timeOffset="24325.27">10272 3529 0,'-40'0'16,"120"0"15,-39 0-31,-1 0 16</inkml:trace>
  <inkml:trace contextRef="#ctx0" brushRef="#br0" timeOffset="24536.26">10995 3489 0,'-40'0'16,"40"40"-16,-41-40 0,1 40 16,40 0-1,0 0-15,0 1 0,40-1 16,-40 0-16,81-40 15,-81 40-15,40 0 0,0 0 0,-40 0 16,0 0 0,0 0-16,-80-40 0,40 0 15,-1 0-15,1 0 0,0 0 0,0 0 16,0 0-16,0 0 0</inkml:trace>
  <inkml:trace contextRef="#ctx0" brushRef="#br0" timeOffset="24883.27">11717 3970 0,'0'40'15,"0"1"1,0-1-16,0 0 0,-40 0 15,40 0-15,0 0 0,-40-40 16,40 40-16,-40 0 0,40 0 0,0 0 16</inkml:trace>
  <inkml:trace contextRef="#ctx0" brushRef="#br0" timeOffset="25373.26">12720 3609 0,'-40'0'16,"0"0"-1,40-40-15,-40 40 0,0-40 16,-1 40-16,1 0 15,0 0-15,0 0 16,40 40-16,0 0 31,0 0-31,0 1 0,0-1 0,0 0 16,0 0-16,40 0 0,-40 0 16,0 0-16,0 0 0,0 0 15,0 1-15,-40-1 16,0-40-1,0 0-15,40-40 16,0-1-16,0 1 16,0 0-16,0 0 0</inkml:trace>
  <inkml:trace contextRef="#ctx0" brushRef="#br0" timeOffset="25837.27">12881 3128 0,'-41'0'16,"41"40"-16,0 0 16,-40-40-16,40 40 0,0 1 15,0-1-15,0 0 0,0 40 16,0-40-16,0 0 0,0 40 0,0-40 15,0 1-15,0 39 0,0-40 0,0 40 16,0-40-16,0 0 0,0 0 0,0 1 16,0-1-16,0 0 0,-40-40 15,40-40 17,0 0-32,0-1 15,0 1-15,40 0 0,-40 0 0,40 0 16,-40 0-16,41-40 0,-1 40 0,0-1 15,0 1-15,0 0 16,0 40-16,0 40 16,-40 0-16,0 1 15,0-1-15,0 0 0,0 40 0,40-40 16,-40 0-16,0 0 0,0 0 16,0 1-16,0-82 31,0 1-16</inkml:trace>
  <inkml:trace contextRef="#ctx0" brushRef="#br0" timeOffset="25986.29">13402 3569 0,'40'0'16,"-40"80"0,0-39-16,0-1 0,0 0 15,0 0-15,0 0 0,0 0 0,0 0 16,0 0-16,0 0 0,0 1 15,0-1-15</inkml:trace>
  <inkml:trace contextRef="#ctx0" brushRef="#br0" timeOffset="26145.27">13523 3369 0,'-41'0'0,"1"0"16,80 40 15</inkml:trace>
  <inkml:trace contextRef="#ctx0" brushRef="#br0" timeOffset="26501.27">13763 3569 0,'-40'0'0,"40"40"15,0 0-15,0 1 16,0-1-16,0 0 0,40 0 15,-40 0-15,0 0 0,0 0 0,0 0 16,0 0-16,0 1 0,0-1 16,-40-40-16,0 0 15,40-40 1,0-1 0,0 1-1,40 0-15,-40 0 16,40 40-16,-40-40 0,40 40 15,-40-40-15,41 40 0,-41-40 0,40 40 16,-40-40-16,40 40 0,-40-40 16,40-1-16</inkml:trace>
  <inkml:trace contextRef="#ctx0" brushRef="#br0" timeOffset="26686.26">14325 3208 0,'0'40'16,"-40"1"-16,40-1 16,0 0-16,-40 0 0,40 0 0,0 0 0,0 40 15,0-40-15,0 0 0,0 41 0,0-41 16,0 40-16,0-40 0,0 0 16,40 0-16,-40 0 0,0 1 0,0-1 15</inkml:trace>
  <inkml:trace contextRef="#ctx0" brushRef="#br0" timeOffset="26834.26">14285 3649 0,'-40'0'16,"80"0"15,0 0-15,0-40-16,0 40 0</inkml:trace>
  <inkml:trace contextRef="#ctx0" brushRef="#br0" timeOffset="27036.81">14927 3409 0,'-80'0'15,"40"0"1,0 40-16,-1-40 0,41 40 16,-40 0-16,40 0 0,0 0 15,0 0-15,0 1 0,0-1 16,40 0-16,-40 0 0,41-40 15,-41 40-15,40 0 0,-40 0 0,40-40 16,-40 40-16,40-40 0,-40 40 0,0 1 16,-80-41-1,40 0-15,-1 40 16,1-40-16,0 0 0</inkml:trace>
  <inkml:trace contextRef="#ctx0" brushRef="#br0" timeOffset="27245.37">15569 3930 0,'40'0'16,"-40"40"-16,0 0 15,0 1-15,-80 39 0,80-40 16,0 0-16,0 0 0,-40 0 0,40 0 16,-40 0-16</inkml:trace>
  <inkml:trace contextRef="#ctx0" brushRef="#br0" timeOffset="28622.8">16532 3690 0,'0'-41'47,"40"1"-32,-40 0 17,-40 40-17,0 0-15,0 0 16,0 0-1,0 0-15,40 40 16,0 0-16,0 1 0,40-1 16,-40 0-16,40 0 0,0 0 15,-40 0-15,80 0 0,-80 0 16,0 0-16,40 1 0,-40-1 16,0 0-16,-80-40 15,80 40-15,-40-40 0,0 0 16,0 0-16,0 0 15,-1 0-15,41-80 0,0 40 16,0-1-16,0 1 0,81 40 16</inkml:trace>
  <inkml:trace contextRef="#ctx0" brushRef="#br0" timeOffset="28936.8">16853 3770 0,'40'0'0,"-40"-40"31,-40 40-15,40 40-1,-40-40-15,40 80 16,-40-40-16,40 0 0,0 0 0,0 0 16,0 41-16,0-41 0,0 0 0,0 0 15,40 0-15,0-40 16,0 0-16,0 0 0,0 0 0,1 0 15,-1-40-15,0 0 0,0 40 16,-40-40-16,0 0 0,0 0 0,0-1 16,0 1-16,0 0 0,-40 0 15,0 0-15,0 40 16,40-40-16</inkml:trace>
  <inkml:trace contextRef="#ctx0" brushRef="#br0" timeOffset="29289.45">17575 3810 0,'40'0'31,"-80"0"31,0 0-46,40 40-16,-40-40 16,0 80-16,0-40 15,40 0-15,0 1 0,0-1 16,0 0-16,0 0 15,40-40-15,-40 40 0,40-40 0,0 0 16,0 0-16,0 0 16,1 0-16,-41-40 0,40 40 0,-40-40 15,40 40-15,-40-40 0,40 0 16,0-1-16</inkml:trace>
  <inkml:trace contextRef="#ctx0" brushRef="#br0" timeOffset="29487.45">18097 3369 0,'-40'0'15,"40"40"-15,-40 0 0,40 0 16,-40 0-16,40 40 0,-41-40 0,41 41 16,0-41-16,0 40 0,0-40 0,0 40 15,0 1-15,0-41 0,41 40 0,-41-40 16,0 0-16,40 0 0,-40 0 0,0 0 15,40-40 1</inkml:trace>
  <inkml:trace contextRef="#ctx0" brushRef="#br0" timeOffset="29805.45">18619 3770 0,'-40'0'16,"-1"0"0,-39 40-16,40-40 15,0 0-15,0 40 16,0-40-16,40 40 0,-40-40 16,40 40-16,-41 0 0,41 0 15,0 1-15,41-1 16,-1 0-16,-40 0 15,40-40-15,-40 40 0,80-40 0,-80 40 16,40 0-16,-80-40 31,0 0-15,0 0-16,40-40 16,-40 40-16,40-40 0</inkml:trace>
  <inkml:trace contextRef="#ctx0" brushRef="#br0" timeOffset="30153.45">19060 3930 0,'0'-40'16,"-40"40"0,0 0-1,0 0-15,0 40 0,40 0 16,-41 0-16,41 1 16,0-1-16,0 0 15,0 0-15,41 0 0,-41 0 0,40 0 16,0 0-16,-40 0 0,40-40 15,-40 40-15,40-40 0,-40 41 16,-80-41 0,40 0-16,-41 0 0,41-41 15,0 41-15,0-40 0</inkml:trace>
  <inkml:trace contextRef="#ctx0" brushRef="#br0" timeOffset="31490.85">19742 4411 0,'40'0'16,"-40"-40"-16,40 40 15,-40 40 64,-40 1-79,0-1 15,40 0-15,-40 0 16,0-40-16,40 40 0,-40-40 15,40-40 1</inkml:trace>
  <inkml:trace contextRef="#ctx0" brushRef="#br0" timeOffset="32038.05">20424 3970 0,'40'0'0,"-40"-40"31,-80 40 0,80-40-15,-40 40 0,-40 0-16,80 40 15,-40-40-15,40 40 0,-40-40 0,40 40 16,-41 1-16,41-1 0,0 0 15,-40-40-15,40 40 0,0 0 16,40-40-16,1 0 16,-1 0-1,0-40-15,0 40 16,0-40-16,-40 0 0,0 0 16,40 40-16,-40-41 0,0 1 15,40 40-15,-40 40 31,0 1-15,0-1-16,-40 0 0,40 0 16,0 0-16,0 0 0,0 0 15,40-40 1</inkml:trace>
  <inkml:trace contextRef="#ctx0" brushRef="#br0" timeOffset="32385.64">20625 3930 0,'0'40'0,"0"0"16,-40 1-16,40-1 15,0 0-15,0 0 0,0 0 16,0 0-16,0 0 0,40-40 15,-40 40-15,0-80 32,0 0-17,40-40-15,-40 40 16,40 0-16,-40 0 0,0-1 0,40 1 16,0 0-16,-40 0 15,41 40-15,-41 80 16,0-40-1,0 1-15,0-1 0,0 0 16,40 0-16,-40 0 0,0 0 16,40-40-16,0 0 0,0 0 15</inkml:trace>
  <inkml:trace contextRef="#ctx0" brushRef="#br0" timeOffset="32686.64">21227 4010 0,'0'-40'0,"-80"40"16,39 0-1,41 40-15,-40-40 16,40 81-16,-40-41 0,40 0 0,-40 0 16,40 0-16,0 0 0,0 0 0,0 0 15,40-40-15,-40 40 16,40-40-16,0-40 0,1 40 16,-41-80-16,40 40 0,0 0 15,0-40-15,0 40 0,0 0 0,-40-41 0,40 41 16,0-40-16,-40 40 0,41-40 0,-41 40 15,40-1-15,-40 1 0,0 0 0,40 40 16,-40 40 0,0 0-16,0 1 0,0-1 15,0 40-15,-40-40 0,40 40 0,0 0 16,0-39-16,0 39 0,0-40 0,0 0 0,0 0 16,0 0-16,40 0 0</inkml:trace>
  <inkml:trace contextRef="#ctx0" brushRef="#br0" timeOffset="34106.33">22511 3770 0,'0'40'31,"0"0"-15,0 0-16,0 0 0,0 0 15,0 0-15,0 1 0,0-1 0,0 0 16,40 0-16,-40 0 0,0 0 0,0 0 15,0 0-15,0 0 16,0-80 15,0 0-15,0 0-16,0 0 0,0 0 16,0 0-16,0 0 0,0 0 0,40 40 15,-40-41-15,40 1 0,-40 0 0,40 0 16,-40 0-16,41 40 0,-41-40 0,40 40 15,-40-40-15,40 40 0,0 0 16,0 0-16,-40 40 16,0 40-16,0 0 15,0-40-15,0 1 0,0-1 0,0 40 16,0-40-16,0 0 0,-40 0 0,40 0 16,0 0-16,0 0 0,0-80 31,80-40-16,-80 40-15,40 0 0,-40 0 16,40 0-16,1 0 0,-41 0 16,40-1-16,0 1 0,-40 0 0,40 40 15,-40-40-15,40 40 0,-40 40 16,0 40 0,0-39-16,0-1 15,0 0-15,0 0 0,0 0 16,0 0-16,40-40 15,0 0 1</inkml:trace>
  <inkml:trace contextRef="#ctx0" brushRef="#br0" timeOffset="34436.44">23474 4010 0,'40'-40'16,"-40"0"-16,0 0 16,0 0-16,-40 40 15,0 0-15,40 40 16,-40-40-16,40 80 0,-40-40 0,-1 1 15,41-1-15,-40 0 0,40 0 0,-40 40 16,40-40-16,0 0 0,0 0 0,0 0 16,0 1-16,0-1 0,40-40 15,0 0 1,-40-81-16,41 81 0,-41-40 16,40 0-16,-40 0 0,40 0 0,0 0 15,0 0-15,-40 0 0,0 0 0,40 0 16,-40-1-16,40 41 0,-40-40 0,0 80 31,0 41-15,0-41-16,0 0 0,0 0 0,0 0 15,0 0-15,0 0 0,0 0 0,0 0 16,0 1-16,40-41 16,1 0-16</inkml:trace>
  <inkml:trace contextRef="#ctx0" brushRef="#br0" timeOffset="35221.46">23955 3930 0,'-40'0'15,"40"40"-15,0 0 16,-40-40-16,40 41 0,0-1 15,0 0-15,0 0 0,0 0 16,0 0-16,0 0 0,0 0 16,0 0-16,0 0 15,40 1 1,-40-82 15,40 1-31,-40 0 16,0 0-16,41 40 0,-41-40 15,0 0-15,40 40 0,-40-40 0,40 0 16,-40 0-16,40 0 0,-40-1 16,40 41-16,0-40 0,0 0 15,-40 120 1,0-39 0,0-1-16,-40 0 0,40 40 0,0-40 15,-40 0-15,40 0 0,0 0 16,-40 0-16,40 1 0,0-1 15,40-40 1,-40-40 0,40 40-16,-40-41 0,40 1 0,-40 0 15,40 0-15,1 0 0,-41 0 16,0 0-16,40 40 0,-40-40 16,0 80-1,0 0 1,0 0-16,0 0 15,0 0-15,40-40 16,0 0-16,-40-80 16,40 80-16,0-40 0,-40 0 0,40 0 15,0 0-15,-40 0 0,41 40 0,-41-41 16,0 1-16,40 0 0,-40 80 31,0 41-31,0-41 16,0 0-16,0 40 0,0-40 0,40 40 15,-40-40-15,40 41 0,-40-41 0,40 40 16,-40-40-16,0 0 0,0 0 0,0 0 16,0 0-16,0 1 0,-80-1 0,40-40 15,0 40-15,-1-40 16,1 0-16,0-40 0,0 40 16,40-81-16,0 41 0,0 0 0,0 0 15,0 0-15,40 0 0,-40 0 16,80 0-16,-39 40 0,-41-40 0,40 40 15,0-41-15,0 41 0</inkml:trace>
  <inkml:trace contextRef="#ctx0" brushRef="#br0" timeOffset="36339.85">25480 3770 0,'0'40'15,"0"0"-15,0 0 0,0 0 16,0 0-16,0 0 0,0 1 0,0-1 16,0 40-16,0-40 0,0 0 0,0 0 15,0 0-15,0 0 16,0-80 0,0 0-1,0 0-15,0 0 16,0 0-16,0 0 0,40 0 0,-40 0 15,41-1-15,-41 1 0,40 40 0,-40-40 16,40 0-16,0 0 0,0 40 16,-40 40-1,0 40-15,40-80 16,-40 40-16,0 1 0,0-1 0,0 0 16,0 0-16,0 0 0,0 0 0,-40 0 15,40 0-15,-40-40 16,40 40-16,0-120 15,40 80 1,-40-40-16,40 0 0,-40 0 16,40 0-16,0 0 0,1 0 0,-1-1 15,-40 1-15,40 0 0,0 40 0,-40-40 16,40 40-16,-40 40 16,0 0-1,0 0-15,0 1 0,0-1 0,0 0 16,0 0-16,0 0 0,0 0 0,0 0 15,0 0-15,40-40 32,0 0-32,-40-40 0,40 40 15,1-40-15,-41 0 0,40 0 16,-40 0-16,40 40 0,0-40 0,-40 0 16,0-1-16,0 1 0,0 80 31,-40-40-31,40 81 0,0-41 15,0 0-15,0 0 0,0 0 16,40-40-16,-40 40 0,80-40 16,-40 0-16,0 0 0,1-80 15,-41 40 1,40 40-16,-40-40 0,0 0 0,0 0 0,0-1 16,-40 1-16,-1 0 15,-39 0-15,40 40 16,0 0-16</inkml:trace>
  <inkml:trace contextRef="#ctx0" brushRef="#br0" timeOffset="36569.86">26764 3810 0,'0'40'0,"0"0"16,0 0-16,0 0 0,-40 0 15,40 1-15,0-1 0,-40 0 0,40 0 16,0 0-16,0 0 0,0 0 16,0-80-1,0 0 1,40 0-16,-40 0 0,40 0 16,-40 0-16,40-1 0,1 1 15,-1 0-15,-40 0 0,40 0 0</inkml:trace>
  <inkml:trace contextRef="#ctx0" brushRef="#br0" timeOffset="36823.46">27286 4131 0,'40'0'0,"0"-40"15,0 0-15,0-41 16,1 81-16,-41-40 0,40 0 15,-40 0-15,40 0 16,-80 40-16,-41 80 16,41-80-16,0 40 0,0 0 15,40 41-15,0-41 0,-40 0 16,40 0-16,0 0 0,0 40 0,40-80 16,0 40-16,0 0 0,41 0 0,-1-40 15,0 0-15,0 0 0,1 0 0,-41 0 16</inkml:trace>
  <inkml:trace contextRef="#ctx0" brushRef="#br0" timeOffset="46317.68">1525 5575 0,'0'-41'94,"0"82"-32,40-41-62,-40-41 547,-40 41-547,0 0 47,0 0-31,-1 0-1,1 41 1,40-1-16,0 0 0,-40-40 15,40 40-15,0 0 0,0 0 0,0 0 16,0 40-16,0-40 0,-40 1 16,40-1-16,0 0 0,0 0 0,0 40 15,0-40-15,0 0 0,-40 0 0,40 1 16,0-1-16,0 0 16,0-80-1,40 40 1</inkml:trace>
  <inkml:trace contextRef="#ctx0" brushRef="#br0" timeOffset="46842.86">1083 6016 0,'-40'0'0,"40"40"0,-40-40 15,0 0 1,40 40 15,40-40-31,0 0 94,0 0-78,1 0-16,-1 0 15,0 0-15,0 0 0,0 0 16,0 0-16,0 0 16,0 0-16,1 0 15,-1 0-15,0 0 31</inkml:trace>
  <inkml:trace contextRef="#ctx0" brushRef="#br0" timeOffset="47398.39">1685 5976 0,'0'40'47,"0"0"-47,0 0 15,40 0-15,-40 0 16,0 0-16,0 0 16,0 0-16</inkml:trace>
  <inkml:trace contextRef="#ctx0" brushRef="#br0" timeOffset="47632.61">1725 5615 0,'-40'0'16,"80"0"31,1 0-32</inkml:trace>
  <inkml:trace contextRef="#ctx0" brushRef="#br0" timeOffset="47983.28">1966 5775 0,'-40'0'15,"40"40"-15,0 0 16,0 0-16,0 41 0,0-41 16,0 0-16,0 0 0,0 0 0,0 0 15,0 0-15,0 0 0,0 0 16,0 1-16,0-1 0,0 0 15,0-80 1,0-41 0,0 41-16,40 0 0,-40 0 15,40 0-15,-40 0 0,40 0 0,1 0 16,-41 80 15,0 0-31,0 0 0,0 0 0,0 0 16,40 0-16,-40 0 15,40 1-15</inkml:trace>
  <inkml:trace contextRef="#ctx0" brushRef="#br0" timeOffset="48268.28">2408 5976 0,'-41'0'16,"1"40"-1,0 0-15,40 0 16,-40 0-16,40 0 0,-40 0 0,40 0 15,0 0-15,0 1 0,40-41 16,0 0 0,-40-41-16,40 41 0,-40-40 0,40 0 15,41 0-15,-81 0 16,40 0-16,-40 120 31,40-40-31,-40 0 0,0 0 0,0 41 16,0-41-16,40 40 0,-40 0 0,0-40 15,0 40-15,0-39 0,0-1 0,0 0 16,-80 0-16,80 0 0,-40 0 0,0-40 16,-1 0-16,1 0 15,0-40-15,40 0 0,-40 0 0</inkml:trace>
  <inkml:trace contextRef="#ctx0" brushRef="#br0" timeOffset="48548.94">2688 6337 0,'41'0'15,"-1"-41"-15,0-39 16,0 40 0,-40 0-16,40 40 0,-40-40 0,0 0 0,40 40 15,-40-40-15,0 120 31,-40-80-31,40 40 0,0 0 16,-40 0-16,40 0 0,0 41 0,-40-41 16,40 0-16,0 0 0,0 0 15,0 0-15,40 0 0,0-40 16,0 0-16,-40-40 16,80 40-16</inkml:trace>
  <inkml:trace contextRef="#ctx0" brushRef="#br0" timeOffset="48765.15">3130 6096 0,'40'0'16,"-40"40"0,0 0-16,0 0 0,0 0 15,0 0-15,-40 1 0,40-1 0,0 0 16,0 0-16,-40-40 0,40 40 16,0 0-16,0-80 31,0-40-31,0 40 0,40 0 15,-40-1-15,40 1 0,-40 0 16,40 0-16,-40 0 0,40 0 0,0 40 16,-40-40-16</inkml:trace>
  <inkml:trace contextRef="#ctx0" brushRef="#br0" timeOffset="48983.16">3571 6096 0,'-40'0'0,"0"-40"15,0 40 1,0 0-16,40 40 16,0 0-16,0 0 15,0 0-15,0 0 0,0 0 0,40 1 16,-40 39-16,0-40 0,40 0 0,-40 0 16,40 0-16,-40 0 0,0 0 15,-40-40 1,0 0-1,40-40-15,-40 40 0,40-80 0,0 40 16,0 0-16</inkml:trace>
  <inkml:trace contextRef="#ctx0" brushRef="#br0" timeOffset="49179.73">4213 5895 0,'0'40'47</inkml:trace>
  <inkml:trace contextRef="#ctx0" brushRef="#br0" timeOffset="49327.73">4173 6337 0,'0'40'16,"-40"-40"0,0 0-1</inkml:trace>
  <inkml:trace contextRef="#ctx0" brushRef="#br0" timeOffset="52700.37">5257 5935 0,'0'41'47,"40"-1"-31,-40 0-16,0 0 0,40 0 15,-40 0-15,0 0 0,0 0 0,0 41 16,0-41-16,0 0 0,0 0 0,0 0 16,0 0-16,0 0 0,0 0 15</inkml:trace>
  <inkml:trace contextRef="#ctx0" brushRef="#br0" timeOffset="52948.36">5337 6096 0,'40'0'15,"0"-40"-15,0 40 16,0 0-16,0 0 15,1 0-15,-1 0 0,0 40 16,-40 0-16,0 0 16,0 0-16,-40 0 15,40 0-15,-40-40 0,40 41 16,-41-41-16,1 40 0,-40-40 16,40 0-16,40-40 15,0-1-15</inkml:trace>
  <inkml:trace contextRef="#ctx0" brushRef="#br0" timeOffset="53181.36">5899 5895 0,'0'81'16,"0"-41"0,0 0-16,0 0 0,0 0 15,0 0-15,0 0 0,0 0 16,0 0-16,0 1 0,0-1 16</inkml:trace>
  <inkml:trace contextRef="#ctx0" brushRef="#br0" timeOffset="53320.37">6019 5775 0,'-40'0'0,"0"0"16</inkml:trace>
  <inkml:trace contextRef="#ctx0" brushRef="#br0" timeOffset="53697.91">6220 6016 0,'0'40'15,"-41"-40"-15,41 40 16,0 0-16,0 0 0,0 0 0,0 0 16,0 0-16,0 1 0,0-1 15,0 0-15,0 0 0,-40-40 16,40 40-16,0-80 31,0-40-31,0 40 16,40-1-16,-40 1 0,0 0 15,41-40-15,-1 80 0,-40-40 0,40 40 16,-40-40-16,40 40 16,-40 80-16,0-40 15,0 0-15,0 0 0,0 0 16,0 1-16,0-1 0,0 0 16,0 0-16,0-80 31</inkml:trace>
  <inkml:trace contextRef="#ctx0" brushRef="#br0" timeOffset="53900.44">6661 5775 0,'0'40'0,"-40"0"15,40 0-15,0 0 0,0 1 16,-40-1-16,40 0 0,0 0 0,0 0 15,0 0-15,0 0 0,0 0 0,0 0 16,0 1-16,0-1 0,40 0 0,-40 0 16,0 0-16</inkml:trace>
  <inkml:trace contextRef="#ctx0" brushRef="#br0" timeOffset="54516.06">6862 5976 0,'0'40'78,"-41"0"-62,1-40-16,40 40 15,-40-40-15,0 40 0,0-40 16,40 40-16,-40-40 0,40 40 0,0 0 16,0 0-16,40 1 15,40-41-15,-40 0 16,0 0-16,1-41 0,-1 41 15,0-40-15,0 40 0,-40-80 0,40 80 16,0-40-16,-40 0 0,40 40 16,-40 40-1,0 0 1,-40 0-16,40 0 0,0 0 16,0 1-16,0-1 0,0 0 15,0 0-15,40-40 16,0 0-16,-40-40 15,41 40-15,-41-40 0,40 40 0,-40-81 16,40 41-16,0 0 0,-40 0 0,40 0 16,-40 0-16,0 0 0,40 40 0,-40-40 15,0 80 17,0 40-32,0-40 0,0 0 0,0 0 15,40 0-15,-40 1 0,41-1 0,-41 0 16,40 0-16,-40 0 0,0 0 15,0 0-15,0 0 0,-40 0 16,40 0-16,-41-40 0,1 41 16,-40-41-16,40 0 0,0 0 0,0 0 15,-1 0-15,1 0 0</inkml:trace>
  <inkml:trace contextRef="#ctx0" brushRef="#br0" timeOffset="54848.62">8065 6337 0,'41'0'15,"-41"40"1,0 0-16,0 0 16,-41 0-16,41 0 15,-40 0-15,0 0 0,40 0 16,-40-40-16,40 40 0,-40-40 15</inkml:trace>
  <inkml:trace contextRef="#ctx0" brushRef="#br0" timeOffset="55382.33">8547 6016 0,'-40'-40'16,"0"40"15,40 40-16,0 0 1,40-40-16,-40 40 0,0 0 0,0 0 16,0 0-16,0 0 0,0 0 15,0 1-15,0-1 0,-40-40 16,40 40-16,-40-40 0,40-40 31,0 0-15,0-1-16,0 1 15,40 0-15,-40 0 0,40 0 0,-40 0 16,40 0-16,0 0 0,0 0 16,0 40-16</inkml:trace>
  <inkml:trace contextRef="#ctx0" brushRef="#br0" timeOffset="55614.52">8988 5895 0,'-40'0'15,"40"40"1,0 1-16,0-1 0,0 0 16,0 0-16,0 0 0,0 0 0,0 0 15,0 0-15,0 0 0,0 1 16,0-1-16,0 0 15</inkml:trace>
  <inkml:trace contextRef="#ctx0" brushRef="#br0" timeOffset="55757.63">9028 5735 0,'-40'0'15,"0"0"-15,0 0 16,80 0 15</inkml:trace>
  <inkml:trace contextRef="#ctx0" brushRef="#br0" timeOffset="56449.14">9229 5815 0,'0'40'16,"0"0"-1,0 0-15,0 1 0,0-1 0,0 0 16,0 0-16,0 0 0,0 0 0,0 0 15,0 0-15,0 0 0,0 1 16,0-1-16,40-40 16,-40-40-1,0-1 1,0 1-16,40 40 0,-40-40 16,0 0-16,40 0 0,1 0 15,-41 0-15,40 40 16,-40 40-1,40-40 1,-40 40-16,0 0 0,40-40 16,-40 40-16,40-40 15,0 0-15,0 0 16,0 0-16,-40-40 0,41 40 16,-41-40-16,40 40 0,-40-40 0,0 0 15,40 40-15,-40-40 16,-40 40-1,-41 40-15,41 0 16,40 0-16,0 0 16,0 0-16,0 0 0,40-40 15,1 0 1,-1 0-16,-40-40 16,40 40-16,-40-40 0,40-40 0,0 80 15,-40-40-15,40 40 0,0 0 31,-40 40-31,40 0 0,-40 0 16,41 0-16,-41 0 0,0 0 0,40 41 16,-40-41-16,0 0 0,0 0 0,0 0 15,0 0-15,0 0 0,-40 0 0,-1 0 16,-39-40-16,40 0 16,0 0-16,0 0 0,0-40 15,40 0-15,-40 40 0</inkml:trace>
  <inkml:trace contextRef="#ctx0" brushRef="#br0" timeOffset="56797.42">10794 6216 0,'0'40'15,"0"0"1,0 1-16,-40-1 16,40 0-16,0 0 0,0 0 15,-40 0-15,0-40 0,40 40 16,-41 0-16,1 0 0</inkml:trace>
  <inkml:trace contextRef="#ctx0" brushRef="#br0" timeOffset="58052.8">11556 5895 0,'41'0'46,"-1"0"-46,-40 40 16,0 1-16,40-1 16,-40 0-16,0 0 0,0 0 0,0 0 15,0 0-15,0 0 0,0 0 0,0 1 16,0-1-16,0 0 0,-40-40 16,40 40-16,0 0 15,0-80 1,0-40-1,0 40-15,0-1 16,40 1-16,-40 0 0,40 0 0,-40 0 16,40 0-16,-40 0 0,40 40 0,-40-40 15,40 40-15,-40-40 0,40 40 0,1 0 16,-1 0 0,-40 80-1,40-80-15,-40 40 16,0 0-16,0 0 0,0 0 0,0 0 15,0 0-15,0 1 0,0-1 16,0-80 15,40 40-15,-40-41-16,40 1 0,-40 0 0,40 0 16,0 0-16,-40 0 0,40 0 15,1 0-15,-1 0 0,0 40 0,-40-41 16,40 41-1,-40 81-15,0-41 0,0 0 16,0 0-16,0 0 0,0 0 0,0 0 16,0 0-16,-40-40 0,40 41 15,0-1-15,40-40 32,-40-40-32,40-1 15</inkml:trace>
  <inkml:trace contextRef="#ctx0" brushRef="#br0" timeOffset="58180.78">12560 6016 0,'40'0'0,"0"0"16,-40 40 0,0 0-1,0 0-15,0 0 16,0 0-16,0 0 0,0 0 16</inkml:trace>
  <inkml:trace contextRef="#ctx0" brushRef="#br0" timeOffset="58303.8">12881 5815 0,'0'-40'0,"-41"40"0,1 0 16,0 0 0</inkml:trace>
  <inkml:trace contextRef="#ctx0" brushRef="#br0" timeOffset="58732.8">13282 5976 0,'0'-41'0,"-80"41"16,39-40-16,1 40 31,0 0-16,40 40-15,-40 41 0,40-41 16,-40 0-16,0 0 0,40 0 16,-40 0-16,40 0 0,-40 0 0,40 1 15,0-1-15,0 0 16,40-40-16,0 0 16,-40-40-16,40 40 0,-40-81 15,80 81-15,-80-40 0,40 0 0,0 0 16,-40 0-16,41-40 0,-1 40 0,0 0 15,-40-1-15,40-39 0,0 40 16,-40 0-16,40 0 0,-40 0 0,0 0 16,40 0-16,-40 80 15,-40 40 1,40-40-16,0 0 0,-40 40 16,40-40-16,0 1 0,0 39 0,-40-40 15,40 0-15,0 0 0,0 0 16,0 0-16,0 0 0,40-40 31</inkml:trace>
  <inkml:trace contextRef="#ctx0" brushRef="#br0" timeOffset="59415.8">13803 6056 0,'0'-40'15,"-40"0"1,0 40 0,40 40-1,-40-40-15,40 80 0,-40-40 0,0 40 16,0-80-16,40 80 0,0-39 16,0-1-16,0 0 15,40-40-15,0 0 16,-40-40-16,40 40 0,-40-81 15,40 41-15,0 0 0,-40 0 0,40 0 0,1 0 16,-41 0-16,40 0 0,-40-41 16,40 41-16,0-40 0,-40 40 0,40 0 15,-40 0-15,40-40 0,-40 40 16,40-1-16,-40 82 16,0-1-16,0 0 15,-40 40-15,40-40 0,0 40 0,-40 0 16,40-39-16,0 39 0,-40-40 15,40 40-15,0-40 0,0 0 0,0 41 16,80-41-16,-40 0 16,0-40-16,1-40 15,-1 40-15,-40-81 0,40 41 0,0 0 16,0 0-16,-40 0 0,40 0 0,0-40 16,-40 40-16,40-41 0,1 41 0,-41-40 15,40 40-15,-40 0 0,0 0 0,0 0 16,0 0-16,-40 80 15,40 0-15,-41 0 0,41 40 16,-40-40-16,40 40 0,-40 1 0,40-41 16,-40 40-16,40-40 0,0 0 0,0 0 15,0 0-15,40 0 0,-40 1 0,80-41 16,-80 40-16,41-40 0,-1 0 0,0 0 16,0 0-16,0-81 0,0 41 15,0 0-15,1 0 0,-1 0 16,-40 0-16,40 0 0,-40 0 15,0 80 1,-40-40-16,40 40 16,0 0-16,-40 0 0,40 40 0,0-40 15,0 1-15,0-1 0,0 0 0,80-40 16,-40 40-16,0-40 0,0 0 0,40 0 16</inkml:trace>
  <inkml:trace contextRef="#ctx0" brushRef="#br0" timeOffset="59615.8">15609 6216 0,'0'40'0,"-40"-40"0,40 40 16,0 1-16,-40-41 0,40 40 0,0 0 15,-40 0-15,40 0 0,0 0 16,0 0-16</inkml:trace>
  <inkml:trace contextRef="#ctx0" brushRef="#br0" timeOffset="60051.78">16211 5895 0,'0'40'15,"-40"-40"1,40 81-16,0-41 16,0 0-16,0 0 0,0 0 15,0 0-15,0 0 0,0 0 0,0 1 16,0-1-16</inkml:trace>
  <inkml:trace contextRef="#ctx0" brushRef="#br0" timeOffset="60187.8">16412 5575 0,'-40'0'0,"-1"0"16,1 0-16,0 40 15</inkml:trace>
  <inkml:trace contextRef="#ctx0" brushRef="#br0" timeOffset="60549.78">16693 5775 0,'-41'0'0,"41"40"15,0 0-15,0 0 16,0 0-16,0 1 0,0-1 0,0 0 15,0 0-15,0 0 0,0 0 0,0 0 16,0 0-16,41 0 0,-41 1 16,0-1-16,-41-40 31,41-40-31,-40-1 0,40-39 16,0 40-16,0 0 0,0 0 15,40 0-15,-40 0 0,41 0 16,-1-1-16,0 1 15,0 40-15,0 40 16,-40 41 0,0-41-16,0 0 0,0 0 15,0 0-15,0 0 0,-40 0 0,40 0 16,0 1-16,0-1 0</inkml:trace>
  <inkml:trace contextRef="#ctx0" brushRef="#br0" timeOffset="61064.78">17254 5935 0,'-40'0'32,"0"0"-17,40 41 1,-40-41-16,40 40 0,-40 0 0,40 0 15,-40 0-15,40 0 0,0 0 16,0 0-16,40 0 16,0-40-1,0-40-15,0 0 16,0 40-16,-40-80 0,40 40 0,1 0 16,-41 0-16,40 0 0,-40-1 15,40 1-15,-40 0 0,40 0 0,-40 0 16,40 0-16,-40 0 0,0 0 15,0 80 1,-40-40-16,40 80 0,-40-40 16,40 40-16,-40-40 0,40 41 0,-40-41 15,40 40-15,0-40 0,0 40 0,0-40 16,0 1-16,80-1 0,-40-40 16,0 0-16,0 0 0,0 0 0,0-40 15,1 40-15,-1-41 0,0 1 0,0 0 16,0 0-16,-40 0 0,40 0 15,-40 0-15,0 0 0,0 0 0,0-1 0,0 1 16,-40 40 0,0 81-16,0-41 15,0 0-15,0 0 0,40 0 16,0 0-16,0 0 0,0 0 16,40-40-16,40 0 15</inkml:trace>
  <inkml:trace contextRef="#ctx0" brushRef="#br0" timeOffset="61184.78">18258 5976 0,'0'40'15,"-41"-40"1,41 80-16,-40-40 0,40 0 0,-80 40 16,80-40-16,-40 1 0,40-1 0,-40-40 15,40 40-15,-40-40 0</inkml:trace>
  <inkml:trace contextRef="#ctx0" brushRef="#br0" timeOffset="61332.78">18137 6016 0,'0'40'16,"0"40"-16,0-40 16,0 0-16,40 0 15,0-40-15,1 40 16,-1-40-16,0 0 0,0 41 0</inkml:trace>
  <inkml:trace contextRef="#ctx0" brushRef="#br0" timeOffset="61567.8">18779 6256 0,'0'40'0,"0"1"15,0-1-15,0 0 0,0 0 0,-40-40 16,40 40-16,-40 0 0,40 0 0,-40 0 16,0 0-16,0-40 0,40 40 0,-41 1 15</inkml:trace>
  <inkml:trace contextRef="#ctx0" brushRef="#br0" timeOffset="62064.8">19702 5374 0,'-40'0'16,"0"40"-16,0 40 16,40-40-16,0 1 0,0-1 15,-40 40-15,40-40 0,0 40 0,0-40 16,0 40-16,0-39 0,0-1 0,0 0 16,0 0-16,40 0 0,-40 0 0,0 0 15</inkml:trace>
  <inkml:trace contextRef="#ctx0" brushRef="#br0" timeOffset="62764.8">19301 5775 0,'0'40'16,"40"0"-1,40-40-15,-40 0 16,0 0-16,1 0 0,39 0 0,-40 0 15,40 0-15,-40 0 0,0 0 0,1-40 16,-1 40-16,0-40 0,0 0 0,-40 0 16,40 40-16,-40-40 0,0 0 0,0 0 15,0-1-15,-40 1 16,0 40 0,40 81-1,0-41-15,0 0 0,-40 0 16,40 0-16,0 40 0,0-40 15,0 0-15,0 41 0,0-41 0,0 0 16,0 0-16,-40 0 0,40 0 0,0 0 16,0 0-16,0 0 0,0 1 15,-41-41-15,41-41 47,41 1-47,-41 0 16,40 40-16,-40-40 0,40 40 0,-40-40 15,40 40-15,-40-40 0,40 0 16,0 0-16,-40 0 0,40 40 16,-40-41-16,40 41 15,-40 41 1,0-1-16,0 0 0,0 0 16,0 0-16,0 0 0,0 0 0,0 0 15,0 0-15,41-40 31,-1 0-15,0-40-16,0 0 0,0 0 16,-40 0-16,40 0 0,0 0 15,-40 0-15,40 0 0,-40-1 16,41 41-16,-41-40 0,0 121 31,0-41-31,-41 0 0,41 0 16,0 40-16,-40-40 0,40 0 0,0 0 15,0 1-15,0-1 16,40-40 0,-40-40-16,41-1 15</inkml:trace>
  <inkml:trace contextRef="#ctx0" brushRef="#br0" timeOffset="63248.44">20785 5895 0,'0'-40'16,"-40"40"-1,40 40-15,0 41 16,0-41-16,0 0 16,0 0-16,0 0 0,0 0 0,0 0 15,0 0-15,0 0 0,0 1 0,0-1 16,0 0-16,0 0 0,0 0 15,40 0 1,1-40 0,-1 0-1,-40-80-15,40 40 16,0 0-16,-40 0 16,0-1-16,40 41 0,-40-40 0,0 0 15,40 0-15,-40 0 0,0 0 16,40 40-16,-40-40 15,0 0-15,40 40 47,-40 40-31,0 0 0,0 0-16,0 0 15,0 0-15,0 0 0,-40 0 0,40 1 16,-40-1-16,40 0 0,0 0 15,-40-40-15,40 40 0,-40-40 16,40-40 0</inkml:trace>
  <inkml:trace contextRef="#ctx0" brushRef="#br0" timeOffset="64065.03">21307 5895 0,'0'40'78,"0"1"-63,0-1 1,0 0-16,-40 0 16,40 0-16,-40 0 15,40 0-15,-40 0 0,40 0 16,0 1-16,0-1 31,0-121 0,0 41-15,40 0-16,-40 0 16,0 0-16,40 0 15,0 0-15,-40 0 0,40 0 16,0 40-16,0-41 0,1 41 16,-41-40-16,40 40 15,0 0-15,0 0 16,-40 40-1,0 1-15,0-1 16,0 0-16,-40 0 0,40 0 16,-40 0-16,40 0 0,-40-40 15,40 40-15,0 0 16,0-80 15,40 0-31,0-40 16,0 40-16,0 0 0,0 0 15,0 0-15,0 40 16,-40 40 0,0 40-1,0-40-15,0 0 16,0 0-16,0 0 0,-40-40 0,40 40 16,40-40-1,-40-40-15</inkml:trace>
  <inkml:trace contextRef="#ctx0" brushRef="#br0" timeOffset="64397.66">22070 5575 0,'0'40'16,"-41"40"-1,41-40-15,0 0 0,-40 0 0,40 40 16,-40-40-16,40 41 0,-40-41 0,40 0 15,-40 40-15,40-40 0,0 0 0,0 0 16,0 1-16,40-41 16,-40-41-1,80 41-15,-40-40 0,1 40 0,-1-80 16,0 80-16,0-40 0,0 0 0,0 40 16,0 0-16,0-40 0,1 40 15,-1 0-15,-40 40 16,0 40-16,0-40 0,-40 0 15,40 0-15,-81-40 0,81 41 0,-40-1 16,0 0-16,0-40 0,0 0 16,0 0-16,0 0 0,-1 0 15,1-40-15,0 40 0,40-40 0</inkml:trace>
  <inkml:trace contextRef="#ctx0" brushRef="#br0" timeOffset="76028.1">963 4051 0,'0'40'0,"-40"-40"187,0 0-171,0 0 0,0 0-16,-1 40 15,1-40-15,0 40 16,0-40 15,40 40-31,0 0 31,-40-40-15,40 40-16,0 0 16,-40-40-1,40 40-15,-40-40 0,40 40 16,-40-40 0,40 41-1,0-1 1,-41 0-16,41 0 15,0 0 1,0 0-16,0 0 16,0 0-16,0 0 15,0 1-15,-40-41 0,40 40 16,0 0-16,0 0 16,0 0-16,0 0 15,0 0-15,0 0 16,0 0-16,-40 0 15,40 1-15,0-1 16,0 0-16,0 0 16,0 0-16,0 0 15,0 0-15,0 0 16,-40 0 0,40 1-16,0-1 15,0 0 1,-40-40-16,40 40 0,0 0 15,0 0 1,-40-40-16,40 40 16,0 0-1,-40-40-15,40 40 16,0 0 0,0 1-1,-40-41 1,40 40-16,0 0 15,0 0-15,0 0 16,0 0 0,0 0-16,0 0 15,0 0 1,0 1 0,0-1-16,0 0 15,0 0-15,0 0 16,40-40-16,-40 40 0,0 0 15,0 0-15,40 0 0,-40 0 16,0 1-16,0-1 16,0 0-16,0 0 0,0 0 0,40 0 15,-40 0-15,0 0 0,0 0 16,0 1-16,40-1 0,-40 0 16,0 0-16,0 0 0,40 0 15,-40 0-15,0 0 0,40 0 16,-40 0-16,0 1 0,40-1 15,-40 0-15,0 0 0,41 0 16,-41 0-16,0 0 0,40 0 0,-40 0 16,40 1-16,0-1 15,-40 0-15,40-40 0,-40 40 0,40-40 16,-40 40-16,40-40 0,0 40 16,1-40-16,-1 40 0,0-40 15,0 0-15,0 40 16</inkml:trace>
  <inkml:trace contextRef="#ctx0" brushRef="#br0" timeOffset="76335.14">883 7901 0,'-40'0'15,"40"40"-15,0 0 16,40-40-1,0 0 1,-40 40-16,40-40 0,0 0 16,0 0-16,0 0 15,-40 40 17,-80-40-32,80 40 15,-40-40-15,40 40 0,-40-40 16</inkml:trace>
  <inkml:trace contextRef="#ctx0" brushRef="#br0" timeOffset="78070.11">1124 8983 0,'0'81'46,"40"-41"-30,-40 0-16,0 0 0,40-40 16,-40 40-16,0 0 0,0 0 0,0 0 15,0 1-15,0-1 0,0 0 0,0 0 16,0 0-16,0 0 16</inkml:trace>
  <inkml:trace contextRef="#ctx0" brushRef="#br0" timeOffset="78237.63">1164 8783 0,'0'-40'15,"-40"40"-15,-1 0 16,82 0 15</inkml:trace>
  <inkml:trace contextRef="#ctx0" brushRef="#br0" timeOffset="78452.63">1485 8542 0,'0'40'16,"0"1"-1,0-1-15,0 0 0,0 40 0,40-40 16,-40 40-16,0-40 0,40 41 0,-40-1 16,0-40-16,0 40 0,0-40 0,40 40 15,-40-39-15,40-1 0,-40 0 0,0 0 16,0 0-16</inkml:trace>
  <inkml:trace contextRef="#ctx0" brushRef="#br0" timeOffset="78636.63">1525 9144 0,'-40'0'16,"120"0"15,-40 0-15,0 0-16,0 0 0,0 0 0,1 0 0,-1 0 15</inkml:trace>
  <inkml:trace contextRef="#ctx0" brushRef="#br0" timeOffset="78967.22">2006 9104 0,'-40'0'0,"80"-40"47,0 40-47,1-40 16,-1-1-16,0 41 15,-40-40-15,-40 40 32,0 0-32,40 40 0,-81-40 15,41 81-15,0-41 0,40 0 16,0 0-16,-40 0 0,40 0 0,0 0 16,40 0-16,40 1 15,-40-41-15,41 0 0,-41 0 0,0 0 16,40-81-16,-40 81 0,41-40 15</inkml:trace>
  <inkml:trace contextRef="#ctx0" brushRef="#br0" timeOffset="80132.28">2568 8983 0,'0'41'63,"0"-1"-63,40 0 15,-40 0-15,0 0 0,0 0 0,40 0 16,-40 0-16,0 0 0,0 1 0,0-1 16,0 0-16,0 0 0,0 0 15,0-80 16,0-40-31,40 80 16,-40-40-16,0-1 0,0 1 16,0 0-16,0 0 0,41 40 0,-41-40 15,40 0-15,0 120 32,-40-40-32,0 0 15,0 0-15,40 1 0,-40-1 16,0 0-16,0 0 0,0-120 47,0 40-32</inkml:trace>
  <inkml:trace contextRef="#ctx0" brushRef="#br0" timeOffset="80803.28">2889 9304 0,'-40'0'15,"40"-40"64,0 0-79,40 40 0,-40-40 15,40 0 1,0 40-16,0 0 15,1 0 1,-41 40-16,40-40 0,-40 40 16,0 0-16,40 0 0,-40 0 15,0 1-15,0-1 16,0 0-16</inkml:trace>
  <inkml:trace contextRef="#ctx0" brushRef="#br0" timeOffset="81068.31">3411 9024 0,'-40'0'16,"-1"0"-16,1 0 15,40 40-15,0 0 16,-40-40-16,40 40 0,0 0 0,0 0 15,0 0-15,0 0 0,80 0 0,-80 1 16,41-1-16,-1 0 0,0 0 16,0 0-16,0-40 0,0 40 0,-40 0 15,40-40-15,-40 40 0,0 0 16,-40-40-16,-40 40 16,40-40-16,0 0 0,0 0 0,-1 0 15,1 0-15,0 0 0,40-40 0</inkml:trace>
  <inkml:trace contextRef="#ctx0" brushRef="#br0" timeOffset="84896.38">4133 9385 0,'-40'0'15,"0"0"1,0 0-16,80 0 109,-40 40-109,40-40 16,-40 40-16,40-40 0,0 0 15,0 0-15,0 0 0,1 0 16,-1 0-16,0 0 16,-40-40-16</inkml:trace>
  <inkml:trace contextRef="#ctx0" brushRef="#br0" timeOffset="85164.39">3932 9104 0,'0'40'0,"41"-40"31,-1 0-15,0-40-16,0 40 15,0-40-15,0 40 0,0 0 16,41-40-16,-41 40 0,0 0 0</inkml:trace>
  <inkml:trace contextRef="#ctx0" brushRef="#br0" timeOffset="88850.1">5337 8502 0,'40'0'578,"-40"-40"-468,-40 40-17,0 0-61,40 40-17,-40-40 1,40 40-16,0 0 15,-41-40-15,41 41 0,0-1 16,0 0-16,-40 0 16,40 0-1,0 0-15,0 0 16,0 0 0,0 0-16,40 0 15,1 1 1,-41-1-16,0 0 15,40-40 1,-40 40-16,0 0 16,40-40-16,-40 40 31,0 0-15,0 0-1,0 0 1,0 1-1,-40-1 17,40 0-1,-40-40-31,40 40 16,-41-40-16,1 0 78,0 0-47,0 0 0,0 0 0,40-40 110,0 0-110,40 40 16,-40-40-47,40 40 31,0-41-15,0 41 15,1 0-15,-1 0 15,0 41 0,0-41-15,-40 40 0,0 0-1,40-40-15,-40 40 32,40 0-17,-40 0 1,0 0-1,0 0 1,0 0 0,0 0-1,0 1-15,0-1 16,0 0-16,0 0 0,0 0 16,0 0-16,0 0 0,40 0 0,-40 41 0,40-41 15,-40 0-15,41 0 0,-1 0 0,-40 0 16,80 0-16,-40-40 0,0 40 15,40-40-15,1 0 0,-1 0 0,0-40 16</inkml:trace>
  <inkml:trace contextRef="#ctx0" brushRef="#br0" timeOffset="89847.08">4414 7820 0,'0'41'31,"40"-41"-15,-40 40-16,80 0 0,-80 0 0,40 0 16,1-40-16,-1 80 0,0-80 0,40 40 15,-40 0-15,0 0 0,0 1 0,1-1 16,-1-40-16,0 40 0,0 0 15</inkml:trace>
  <inkml:trace contextRef="#ctx0" brushRef="#br0" timeOffset="90412.67">4815 8302 0,'-40'0'0,"0"0"16,0 0-1,80 0 17,-40 40-32,40-40 15,-40 40-15,40-40 0,0 40 16,0-40-1,1 0 17,-41-40-17,40 0 1,-40 0-16,0 0 16,40 40-16,-40-41 0,0 1 15,0 0-15,0 0 16,0 80 15,0 0-15,0 41-16,0-41 15,0 0-15,0 0 0,0 0 16,0-80 15,0 0-15,40 0-16,-40 0 0,40-1 15,-40 1-15,0 0 16,0 0-16,0 120 31,-40-40-15</inkml:trace>
  <inkml:trace contextRef="#ctx0" brushRef="#br0" timeOffset="95346.4">6099 8623 0,'0'40'141,"0"0"-126,0 0-15,0 0 16,0 0-16,0 0 0,0 0 0,0 0 16,0 0-16,0 1 0,0-1 0,0 40 15,0-40-15,0 0 0,0 40 0,0-40 16,40 1-16,-40-1 0,0 0 0,0 0 15,40 0-15,-40 0 0,0 0 16,0 0-16,0-80 63,0 0-63,0 0 15,0 0-15,0 0 0,0 0 16,0 0-16,0-1 0,41 1 15,-41 0-15,0 0 0,40 0 16,0 0-16,0 40 0,-40-40 16,40 40-16,0 0 15,-40 40 1,40-40-16,-40 40 0,40-40 0,-40 40 0,0 0 16,41 0-16,-1 0 15,-40 1-15,0-1 0,0 0 16,0 0-1</inkml:trace>
  <inkml:trace contextRef="#ctx0" brushRef="#br0" timeOffset="95946.38">7062 9144 0,'-40'0'78,"0"0"-63,0 0-15,0 0 16,0 0-16,-1 40 16,41 0-16,-40-40 15,40 40-15,0 0 0,0 0 16,-40 1-16,40-1 0,0 0 16,80 0-16,-39-40 15,-1-40 1,0 40-16,-40-40 0,40 40 15,-40-40-15,40-1 0,-40 1 0,40 40 16,-40-40-16,0 0 16,0 80-1,40-40 1,-40 80-16,0-39 0,0-1 16,0 0-16,40-40 0,-40 40 15,41-40-15,-1-40 16</inkml:trace>
  <inkml:trace contextRef="#ctx0" brushRef="#br0" timeOffset="96097.39">7423 8703 0,'0'-40'0,"0"120"16,-40-40 0,40 40-16,0-40 0,0 0 0,0 41 15,0-41-15,0 40 0,0-40 0,0 40 16,40-40-16,-40 0 0,41-40 0,-41 41 15,40-41-15</inkml:trace>
  <inkml:trace contextRef="#ctx0" brushRef="#br0" timeOffset="96262.9">7303 9064 0,'-40'0'0,"40"40"0,80-40 31,-40 0-31,0 0 16,1 0-16,39 0 0,-40 0 0</inkml:trace>
  <inkml:trace contextRef="#ctx0" brushRef="#br0" timeOffset="97196.24">8186 9385 0,'0'40'47,"0"0"-47,0 0 15,-40-40-15,40 40 0,0 0 16,-40 0-16,-1-40 0,41 40 0,-40-40 16,0 0-16,40 40 0,-40-40 0,0 0 15</inkml:trace>
  <inkml:trace contextRef="#ctx0" brushRef="#br0" timeOffset="97628.77">8707 9024 0,'0'40'16,"0"0"-16,0 0 16,0 0-16,41 0 0,-41 0 15,40 0-15,-40 0 0,40 1 0,-40 39 16,40-40-16,-40 0 0,0 0 0,0 0 15,40 0-15,-40 0 0,0 0 16,0 1-16</inkml:trace>
  <inkml:trace contextRef="#ctx0" brushRef="#br0" timeOffset="97845.77">8788 9144 0,'0'-40'0,"40"0"15,-40 0-15,80 40 16,-40 0-16,0-41 0,0 41 16,1 0-16,-1 0 0,0 0 15,0 0-15,-40 41 0,0-1 16,0 0-16,-40 0 16,40 0-16,-80 0 0,39-40 15,1 40-15,0-40 0,0 40 0,0-40 0,0 0 16,0 0-16,40-40 15</inkml:trace>
  <inkml:trace contextRef="#ctx0" brushRef="#br0" timeOffset="98245.77">9510 8983 0,'0'-40'31,"-40"40"-15,0 0-16,0 0 15,-1 0 1,41 40-16,-40-40 0,40 41 0,-40-1 16,40 0-16,-40 0 0,40 0 0,-40-40 15,40 40-15,0 0 0,0 0 0,0 0 16,40 1-16,0-41 15,0 0-15,41-41 16,-41 1-16,0 0 16,-40 0-16,0 0 15,40 0-15,-40 0 0,40 40 16,-40-40-16,0 80 16,0 40-1,40-40-15,-40 0 16,0 0-16,0 0 15,40-40-15</inkml:trace>
  <inkml:trace contextRef="#ctx0" brushRef="#br0" timeOffset="98580.79">9751 8903 0,'0'40'0,"0"0"15,0 1-15,0-1 0,0 0 16,0 0-16,0 0 0,0 0 0,0 0 16,0 0-16,0 0 0,0 1 15,0-1-15,0-80 32,0-1-17,0 1-15,0 0 0,0 0 16,40 0-16,-40 0 0,0 0 0,40 0 15,-40 0-15,40 40 0,0 0 16,-40 40 0,0 0-16,40 0 0,-40 0 15,0 0-15,0 0 0,0 0 16,0 0-16,0 1 0,0-1 16,40-40-1,-40-81-15,41 41 16,-41-40-16</inkml:trace>
  <inkml:trace contextRef="#ctx0" brushRef="#br0" timeOffset="98712.77">10232 8582 0,'0'-40'15,"40"40"-15,-40 81 16,0-41-16,0 0 0,0 0 0,0 40 0,0-40 16,40 40-16,-40 1 0,0-41 15,0 40-15,0-40 0,0 0 0,0 0 16,0 0-16,0 0 0,0 1 15</inkml:trace>
  <inkml:trace contextRef="#ctx0" brushRef="#br0" timeOffset="99013.77">10232 8863 0,'40'40'16,"41"-40"-16,-41 0 15,0 0-15,0 0 0,0 0 16,0-40-16,0 40 0,0 0 16,-40 40 15,0 0-31,0 0 0,0 1 16,0-1-16,0 0 0,0 0 15,0 0-15,0 0 0,41-40 0,-41 40 16,0 0-1,-81-40 1,41 0-16,0 0 0,0 0 16,0 0-16,-40 0 0,39 0 0,1 0 15</inkml:trace>
  <inkml:trace contextRef="#ctx0" brushRef="#br0" timeOffset="99196.77">11155 9184 0,'0'40'16,"0"0"-16,0 0 16,0 0-16,-40 41 0,40-41 0,0 0 15,-40 0-15,40 0 0,-40 0 0</inkml:trace>
  <inkml:trace contextRef="#ctx0" brushRef="#br0" timeOffset="100228.63">12078 8823 0,'40'0'0,"0"0"16,-40-40 31,-40 40-32,0 0-15,0 0 16,0 40-16,0 0 0,0 0 15,40 0 1,0 0-16,0 1 16,80-41-16,-80 40 0,40-40 0,-40 40 15,40-40-15,0 40 16,-40 0-16,0 0 16,-40 0-1,0 0-15,-40-40 16,40 0-16,-1 0 15,41-40-15</inkml:trace>
  <inkml:trace contextRef="#ctx0" brushRef="#br0" timeOffset="100625.65">12319 8462 0,'-40'0'16,"40"40"0,0 0-16,0 0 15,0 1-15,40-1 0,-40 40 0,40 0 16,-40 0-16,0 0 0,0 1 0,40-1 16,-40 0-16,0-40 0,0 40 15,0-39-15,0 39 0,0-40 0,0 0 16,0 0-16,0-80 31,0-40-31,0 40 0,0 0 16,0-1-16,0-39 0,40 40 0,-40 0 15,40 0-15,-40 0 0,40 0 0,-40 0 16,41 40-16,-1 0 0,0 40 16,-40 40-1,0-40-15,40 0 0,-40 0 0,0 0 16,0 0-16,0 1 0,0-1 0,0 0 15,0 0-15,0 0 0,0-80 32</inkml:trace>
  <inkml:trace contextRef="#ctx0" brushRef="#br0" timeOffset="100778.63">13041 8943 0,'0'40'0,"0"41"15,0-41-15,0 0 0,0 0 16,0 0-16,0 0 0,0 0 16,0 0-16,0 1 0,0-1 15</inkml:trace>
  <inkml:trace contextRef="#ctx0" brushRef="#br0" timeOffset="100914.3">13161 8703 0,'-40'-40'16,"0"40"-16,0 0 15,40 40 1,0 0 0</inkml:trace>
  <inkml:trace contextRef="#ctx0" brushRef="#br0" timeOffset="101213.31">13322 8943 0,'0'40'16,"0"1"-16,0-1 15,0 0-15,0 0 0,0 0 16,40 0-16,-40 0 0,0 0 0,0 0 15,0 1-15,0-1 0,0 0 16,0 0 0,0-120-1,0 40 1,0-1-16,0 1 0,0 0 0,0 0 16,0-40-16,0 40 0,40 0 15,-40 0-15,40-1 0,-40 1 16,40 40-16,-40-40 0</inkml:trace>
  <inkml:trace contextRef="#ctx0" brushRef="#br0" timeOffset="101362.14">13723 8542 0,'0'40'16,"0"1"-1,0-1-15,0 0 0,0 40 16,0-40-16,0 40 0,0-40 15,0 0-15,0 1 0,40 39 0,-40-40 16</inkml:trace>
  <inkml:trace contextRef="#ctx0" brushRef="#br0" timeOffset="101498.14">13683 8983 0,'0'-40'0,"0"0"16,40 40-1,-40-40-15,40 40 16,0 0-16,1 0 0,-1 0 0,0 0 16,0-40-16</inkml:trace>
  <inkml:trace contextRef="#ctx0" brushRef="#br0" timeOffset="101680.14">14124 8743 0,'-40'0'15,"40"40"1,0 0-1,40 40-15,1-40 16,-41 0-16,40 1 0,0-1 16,-40 0-16,0 0 0,0 0 15,0 0-15,-40-40 0,0 40 16,-41-40 0,41 0-16,0 0 0</inkml:trace>
  <inkml:trace contextRef="#ctx0" brushRef="#br0" timeOffset="101996.14">14807 9024 0,'0'40'0,"0"0"0,-40 0 16,40 0-16,-41 0 15,41 0-15,0 0 0,-40 0 0,40 1 16,0-1-16,40 0 16</inkml:trace>
  <inkml:trace contextRef="#ctx0" brushRef="#br0" timeOffset="102462.14">15689 8502 0,'-40'-40'0,"0"40"0,0-40 15,0 40-15,0 0 16,0 0-16,0 0 15,40 40-15,-41 0 0,41 0 16,0 0-16,0 1 0,0-1 0,0 0 16,41 0-16,-41 0 0,40 0 0,-40 40 15,80-40-15,-80 0 0,40 1 16,-40-1-16,40-40 0,-40 40 16,-40-40-1,0 0-15,40-40 16,-40 40-16,40-40 0,-40 40 15,40-81-15</inkml:trace>
  <inkml:trace contextRef="#ctx0" brushRef="#br0" timeOffset="102731.14">15850 8703 0,'0'40'31,"-40"0"-31,40 0 0,-40 0 16,40 0-16,-40 0 0,40 0 15,0 1-15,40-1 16,0-40-16,40 0 16,-40-40-16,0 40 15,-40-41-15,40 1 0,-40 0 16,0 0-16,0 0 16,-40 40-16,40-40 0,-40 40 0,0 0 15,-40 0-15,40 0 16,40 40-16,0 0 15</inkml:trace>
  <inkml:trace contextRef="#ctx0" brushRef="#br0" timeOffset="102931.68">16331 8703 0,'0'-40'0,"-40"40"15,0 0 1,0 0-16,40 80 15,0-40-15,0 0 0,0 0 16,0 0-16,0 0 0,0 0 0,40 1 16,-40-1-16,40 0 0,0 0 0,1-40 15,-1 40-15,0-40 0,0 0 16,0 0-16,0-40 0,0 40 16,-40-80-16,40 40 0,-40-1 15,0 1-15</inkml:trace>
  <inkml:trace contextRef="#ctx0" brushRef="#br0" timeOffset="103096.73">16733 8342 0,'0'40'0,"0"40"15,0-40-15,0 0 0,-40 0 16,40 1-16,0 39 0,-41-40 0,41 40 16,0 0-16,0-40 0,0 0 0,0 41 15,0-41-15,0 0 0,0 0 0,0 0 16,41-40-16,-1 0 15</inkml:trace>
  <inkml:trace contextRef="#ctx0" brushRef="#br0" timeOffset="103378.73">17094 8743 0,'-80'0'15,"39"0"-15,1 0 16,0 0-16,40 40 0,-40-40 16,0 40-16,40 0 0,-40 0 0,40 0 15,0 0-15,0 1 0,40-1 16,-40 0-16,80-40 0,-40 40 0,0-40 16,1 0-16,-1 40 0,0-40 15,0 0-15,0 0 0,-80 0 31,40 40-31,-40-40 16,-40 0-16,80 40 0,-41-40 16,1 0-16</inkml:trace>
  <inkml:trace contextRef="#ctx0" brushRef="#br0" timeOffset="104748.15">17575 8743 0,'0'40'0,"-40"-40"31,0 0-31,0 0 16,0 0-1,40 40-15,-40-40 0,40 40 16,-40-40-16,40 40 16,0 0-16,0 0 15,40-40-15,0 0 16,0 0 0,-40 41 109,40-41-125,-40 40 15,40-40-15,-40 40 16,40-40-16,-40 40 15,40-40-15,1 0 16,-41 40 0,-41-40 31,1 40-47,0-40 15,0 0 1,0 0 15,40-40-15</inkml:trace>
  <inkml:trace contextRef="#ctx0" brushRef="#br0" timeOffset="105380.3">18177 9184 0,'0'40'32,"0"0"-17,0 0-15,0 0 16,0 1-16,-40-1 0,40 0 15,-40 0-15,40 0 0,-40-40 16,0 40-16,0-40 0,-1 40 0,1-40 16,0 0-16</inkml:trace>
  <inkml:trace contextRef="#ctx0" brushRef="#br0" timeOffset="107763.88">18579 9144 0,'40'0'16,"-40"40"109,0 0-110,0 0 1,40-40 15,-40-40 0,0 0-15,0 80 31,0 0-32,0 0 1,40-40 0,-40-40-1,0 0 1,0 0-16,0 0 16,-40 80 15,0-40-16,40 40 1,40-40 15,-40-40-31</inkml:trace>
  <inkml:trace contextRef="#ctx0" brushRef="#br0" timeOffset="108623.97">19180 9184 0,'-40'0'15,"40"-40"-15,-40 40 32,0 0-17,40 40-15,0 0 16,-40-40-16,40 40 15,0 0 1,80-40-16,-80 40 16,40-40-1,0 0-15,-40-40 16,41 40-16,-41-40 16,0 0-16,-41 40 31,1 0-16,40 40 1,0 0 0,40-40 15,-40-40-31,0 0 16,0 80 46</inkml:trace>
  <inkml:trace contextRef="#ctx0" brushRef="#br0" timeOffset="109252.74">19782 9184 0,'-40'0'16,"40"-40"-1,-40 40 1,40 40-16,-40-40 0,40 40 16,0 0-16,0 0 15,0 0-15,0 1 16,40-41-16,0 0 15,-40-41 1,40 1-16,0 0 16,-40 0-1,0 0 1,-40 40 0,40 40-1,0 0-15,-40 0 16,80-80 31</inkml:trace>
  <inkml:trace contextRef="#ctx0" brushRef="#br0" timeOffset="110268.49">20304 8061 0,'-40'0'0,"40"-40"46,40 40-30,0 0 0,0 0-16,0 0 15,-40 40 1,40-40-16,-40 40 0,0 0 0,0 0 16,0 0-16,0 1 0,0 39 0,0-40 15,0 0-15,0 0 0,0 0 0,41 0 16,-41 0-16,40 1 0,0-1 15,0 0-15,0-40 32,-40-40-17,0 0 1,0 120 15,0-40-31,0 0 0,0 40 0,0 0 16,0 1-16,0-1 0,40 0 0,-40 40 15,40-39-15,-40-41 0,40 40 0,-40-40 16,0 0-16,0 0 0,0 0 0,0 0 16,-40 0-16,-40-40 15,0 0-15,40 0 0</inkml:trace>
  <inkml:trace contextRef="#ctx0" brushRef="#br0" timeOffset="111049.82">19461 8302 0,'0'40'0,"-40"-40"0,0 0 15,40-40 16,-40 40-31,40-40 16,0-1 0,0 1-16,40 40 0,-40-40 15,40 0-15,0 0 0,0 40 0,1-40 16,-1 0-16,0 0 0,40 0 0,-40 0 16,40-1-16,-39 1 0,39 40 15,0-40-15,-40 0 0,40 40 0,1-40 0,-41 40 16,0-40-16,40 40 0,-40 0 15,0 0-15,1 0 0,-1 0 0,-40 40 47</inkml:trace>
  <inkml:trace contextRef="#ctx0" brushRef="#br0" timeOffset="111685.4">20986 7540 0,'0'40'15,"0"0"1,40-40 0,0 0-1,0-40 1,-40 0-16,0 0 16,0-1 15,-40 41-31,0 0 15,40 41-15,-40-41 0,0 80 16,40-40-16,-40 0 0,40 0 16,0 0-16,-40 0 0,40 0 0,0 1 15,0-1-15,0 0 0,80-40 0,-80 40 16,40-40-16,-40 40 0,80-40 0,-40 0 16,1 0-16,39-40 0,-40 40 15,0-80-15,0 80 0</inkml:trace>
  <inkml:trace contextRef="#ctx0" brushRef="#br0" timeOffset="111919.4">21588 7219 0,'-40'0'16,"40"40"-16,-40-40 15,40 40-15,-40 0 0,40 0 0,0 0 16,0 0-16,-41 1 0,41 39 0,0-40 16,0 0-16,0 0 0,0 0 0,0 0 15,0 0-15,0 1 0,0-1 0,0 0 16</inkml:trace>
  <inkml:trace contextRef="#ctx0" brushRef="#br0" timeOffset="112132.4">21829 7058 0,'0'41'32,"0"-1"-32,0 0 0,0 0 15,-40 0-15,40 0 0,0 40 16,0-40-16,0 0 0,0 1 0,0-1 0,0 0 15,0 0-15,0 0 0,40 0 16,-40 0-16,0 0 16</inkml:trace>
  <inkml:trace contextRef="#ctx0" brushRef="#br0" timeOffset="112282.4">22070 7500 0,'0'40'0,"0"0"0,0 0 16,-41 0-16,41 0 0,-40 0 16,40 0-16,-40-40 0</inkml:trace>
  <inkml:trace contextRef="#ctx0" brushRef="#br0" timeOffset="112414.4">22230 7339 0,'-40'0'0,"0"0"0,0 0 15</inkml:trace>
  <inkml:trace contextRef="#ctx0" brushRef="#br0" timeOffset="112663.4">22350 7580 0,'0'80'16,"0"-40"-16,0 0 15,-40 0-15,40 0 0,0 1 0,0-1 0,0 0 16,0 0-16,0 0 0,0 0 16,0 0-16,0 0 15,-40-40 1</inkml:trace>
  <inkml:trace contextRef="#ctx0" brushRef="#br0" timeOffset="112832.39">22310 7660 0,'0'-40'16,"40"40"-16,1 0 0,-1 0 16,0 0-1,0 40-15,0-40 16,-40 40-16,0 0 16,0 0-16,-80-40 0,40 40 15</inkml:trace>
  <inkml:trace contextRef="#ctx0" brushRef="#br0" timeOffset="113098.4">22872 7540 0,'-40'0'15,"40"-40"-15,-40 40 16,0 0-16,40 40 15,0 0 1,0 0-16,0 0 0,80 0 16,-80 0-16,40-40 0,-40 40 0,40 0 15,-40 1-15,0-1 16,40-40-16,-40 40 0,-40-40 16,-40 0-16,40 0 15,0 0-15,0 0 16,40-40-16,-41 40 0,41-40 0</inkml:trace>
  <inkml:trace contextRef="#ctx0" brushRef="#br0" timeOffset="113248.4">23073 7540 0,'40'0'15,"-40"40"1,0 0-16,-40 40 15,40-40-15,0 0 16,0 0 0</inkml:trace>
  <inkml:trace contextRef="#ctx0" brushRef="#br0" timeOffset="113380.39">23193 7459 0,'40'41'31,"40"-41"-15</inkml:trace>
  <inkml:trace contextRef="#ctx0" brushRef="#br0" timeOffset="113548.4">23594 7540 0,'-40'0'0,"40"40"0,-40-40 15,40 40-15,-80-40 0,80 40 16,0 0-16,-40-40 0,40 40 0,0 0 15,0 0-15,0 1 0,0-1 16,40-40-16,-40 40 0,40 0 16,-40 0-16,-40-40 31,-40 0-31,-1-40 16,41 40-16</inkml:trace>
  <inkml:trace contextRef="#ctx0" brushRef="#br0" timeOffset="113740.39">23073 7219 0,'-40'0'16</inkml:trace>
  <inkml:trace contextRef="#ctx0" brushRef="#br0" timeOffset="118719.36">7062 10106 0,'0'-40'31,"0"80"47,0 1-78,0-1 0,0 0 16,0 0-16,0 0 0,0 0 15,0 0-15,40 0 0,-40 0 0,40-40 16,-40 40-16,41 1 0,-1-41 15,0 0-15</inkml:trace>
  <inkml:trace contextRef="#ctx0" brushRef="#br0" timeOffset="119347.4">6621 10868 0,'0'41'16,"40"-41"0,0 0-1,0 0-15,0-41 16,0 1-16,1 40 16,-41-40-16,0 0 15,-41 40 1,1 0-1,0 0 1,40 40-16,-40-40 0,0 0 0,40 80 16,-40-80-16,40 41 0,0-1 15,-40-40-15,40 40 0,0 0 0,0 0 16,0 0-16,40-40 16,-40 40-16,80-40 0,-80 40 0,40-40 0,0 0 15,0 0-15,1 0 16,-1-40-16,0 40 0,-40-40 0,40 40 15,0-40-15,-40 0 0</inkml:trace>
  <inkml:trace contextRef="#ctx0" brushRef="#br0" timeOffset="119534.35">7183 10628 0,'0'40'31,"0"0"-16,0 0-15,0 0 0,-41 0 16,41 41-16,0-41 0,0 0 16,0 0-16,0 0 0,0 0 0,0 0 15,0 0-15</inkml:trace>
  <inkml:trace contextRef="#ctx0" brushRef="#br0" timeOffset="119832.35">7343 11029 0,'40'0'32,"-40"-40"-17,40 40-15,1-40 0,-82 40 47,1 40-47,0 0 16,40 0-1,-40 0-15,40 0 16,0 0-16,80-40 16,-80 40-16,40-40 15,41 0-15,-41-40 16</inkml:trace>
  <inkml:trace contextRef="#ctx0" brushRef="#br0" timeOffset="120516.35">7704 10868 0,'0'41'15,"0"-1"1,0 0-16,0 0 15,0 0-15,0 0 0,0 0 16,-40-40-16,40 40 0,0 0 16,0 0-1,-40-40 1,40-40 0,0 0-16,0 0 15,0 0-15,0 0 16,40 0-16,-40 0 0,40 40 15,-40-40-15,40 40 0,1 0 32,-41 40-17,0 0-15,0 0 16,0 0-16,0 0 0,0 0 16,-41-40-16,41 40 15,0-80 16,41 40-31,-41-40 0,40 0 16,-40 0-16,40 40 0,-40-40 0,80 0 16,-80 0-16,40 40 15,-40 40 1,0 40-16,0-40 16,0 0-16,0 0 15,0 0-15,0 0 16,40-40-16,0 0 15,-40-40 1,41 40-16,-41-40 0,40 40 0,-40-80 16,40 80-16,-40-40 0,40 40 0,-40-40 15,40 40-15,-40-40 0,-40 80 32,40 0-17,-40-40-15,40 40 0,0 0 0,-40-40 16,40 40-16,0 0 0,0 0 15,40 1 1,0-41-16,0 0 16,0-41-16</inkml:trace>
  <inkml:trace contextRef="#ctx0" brushRef="#br0" timeOffset="120950.35">8547 10909 0,'0'40'0,"-40"-40"0,40 40 16,0 0-1,-40 0-15,40 0 0,0 0 16,0 0-16,0 0 16,0 0-16,0-80 31,0 0-16,40 0-15,-40 0 0,40 40 16,-40-40-16,40 40 0,0 0 31,-40 40-31,0 0 0,40-40 16,-40 40-16,40 0 16,1-40-16,-1 0 15,0 0-15,0-40 16,0 0-16,0 0 15,-40 0-15,0 0 0,40 0 0,-40 0 16,0 0-16,40-1 0,-40 1 0,0 0 16,0 0-16,0 80 15,41-40 1,-41 80-16,0-39 0,0-1 0,0 40 16,0-40-16,0 0 0,0 0 0,0 0 15,0 0-15,40-40 16,-40 40-16</inkml:trace>
  <inkml:trace contextRef="#ctx0" brushRef="#br0" timeOffset="121117.35">8908 10868 0,'40'41'16,"0"-41"-1,0 0-15,1 0 0,-1 0 16,0 0-16,0 0 0,0-41 16</inkml:trace>
  <inkml:trace contextRef="#ctx0" brushRef="#br0" timeOffset="131829.1">18980 9866 0,'0'-40'32,"0"80"108,0 0-124,0 0-16,0 0 16,0 0-16,0 0 0,40 0 15,-40 1-15,40-1 0,-40 0 0,40-40 16,-40 40-16,40-40 0,0 40 0</inkml:trace>
  <inkml:trace contextRef="#ctx0" brushRef="#br0" timeOffset="132907.66">18940 9826 0,'-40'0'110,"-1"40"-95,1 0-15,0 0 16,0-40-16,0 40 15,0-40-15,40 40 0,-40-40 16,80 0 31,0 0-47,-40-40 16,40 40-16,0-40 15,-40 0-15,40 40 16,-40-40-16,40 40 0,-40-40 15,41 40-15,-41-40 32,40 80 77,0 0-93,0-40-1,0 0-15,0 40 16,0-40 0</inkml:trace>
  <inkml:trace contextRef="#ctx0" brushRef="#br0" timeOffset="134217.44">18739 9986 0,'-40'0'0,"40"40"16,40-40 30,0 0-30,0 0-16,0 0 16,1 0-16,-1 0 0,0 0 15,-40-40-15,40 40 0,0 0 16,-40-40-16,-40 40 31,0 0-31,0 40 16,0-40-16,-1 0 0,41 40 15,-40-40-15,0 0 0,0 0 16,0 40-16,80-40 31,0 0-15,0 0-16,0-40 16,1 40-16,-1-40 15,-80 40 32,-1 0-47,1 40 16,0-40-16,80 0 47,0 0-32,1 0-15,-41-40 16,40 40-1,-80 0 17</inkml:trace>
  <inkml:trace contextRef="#ctx0" brushRef="#br0" timeOffset="135110.37">18940 10066 0,'-40'0'31,"40"40"48,0 1-64,0-1-15,0 0 16,0 0-16,0 0 15,40-40-15,-40 40 0,40 0 0,0 0 16,-40 0-16,40-40 0,-40 40 16,40 1-16,0-41 0,-40 40 0,40-40 15,-40 40-15,41 0 0,-1 0 16,-40 0 0,-40-40 15,40-40-16,0 0-15,-41 0 16</inkml:trace>
  <inkml:trace contextRef="#ctx0" brushRef="#br0" timeOffset="135692.91">18940 10066 0,'0'40'62,"40"1"-46,-40-1-16,0 0 0,0 0 0,0 0 16,0 0-16,0 0 0,0 0 0,0 40 15,0-39-15,0-1 0,0 0 16,0 0-16,0-80 31,0 0-15,0 0-16,0-41 15,0 41-15,0 0 16,0 0-16,0 0 16,0 80-1,-40-40-15,40 40 16,0 0-16,0 0 0,0 0 0,0 1 16,0-1-1</inkml:trace>
  <inkml:trace contextRef="#ctx0" brushRef="#br0" timeOffset="136743.91">18900 9986 0,'-41'0'15,"41"40"1,-40-40-16,40 40 0,-40-40 16,40 40-16,-40-40 15,0 0 1,80-40 15,0 40-15,0-40-16,0 40 0,-40-40 15,41 40-15,-41-40 16,-41 40 15,41 40-31,-40-40 0,40 40 16,-40-40-16,40 40 0,-40-40 16,0 0-16,40 40 0,-40-40 15,80 0 32,0 0-47,0 0 16,0 0-16,0 0 0,-40-40 0,41 40 15,-1-40-15,0 40 16,-40-40-16,-40 40 31,0 40-15,40 0-1,-41-40-15,1 0 16,80 0 62,1 0-62,-1 0-1,0 0 1,-80 0 31,0 0-47,-1 0 16,1 0-16,40 40 15,-40-40-15,0 0 16,80 0-1,0 0 1,0 0-16,-40-40 16</inkml:trace>
  <inkml:trace contextRef="#ctx0" brushRef="#br0" timeOffset="138962.53">20103 4612 0,'0'40'47,"0"0"-31,40-40-16,-40 40 15,41-40-15,-1 40 0,-40 1 0,40-41 16,0 40-16,0-40 0,-40 40 0,40-40 16,0 40-16,0 0 0,1-40 0,-1 40 15,0-40-15,0 0 0,0 40 0,0-40 16,0 40-16,0-40 0,41 0 15,-41 40-15,0-40 0,0 40 0,0-40 16,0 41-16,0-41 0,1 40 0,-1 0 16,40-40-16,-40 40 0,40 0 0,1-40 15,-41 40-15,40 0 0,0-40 0,0 40 16,1-40-16,39 40 0,-40-40 0,1 41 16,39-41-16,-40 40 0,41-40 0,-1 0 15,-40 40-15,41-40 0,-41 0 0,0 40 16,0-40-16,1 40 0,-1-40 0,0 40 15,0-40-15,1 0 0,-41 40 0,40-40 16,0 40-16,1-40 0,-1 40 0,0-40 16,0 0-16,1 0 0,-1 0 0,0 40 15,0-40-15,1 0 0,-1 0 16,0 0-16,0 0 0,-40 0 0,41 0 16,-41 0-16,40 0 0,-40 0 0,0 41 15,0-41-15,1 0 0,39 0 0,-40 0 16,0 0-16,40 0 0,-40 0 0,1 0 15,39 0-15,-40 0 0,40 0 0,-40-41 16,41 41-16,-1 0 0,-40 0 0,40-40 16,1 40-16,-1 0 0,-40 0 0,40 0 15,0-40-15,1 40 0,-1 0 16,0 0-16,0 0 0,1-40 0,-1 40 16,0 0-16,0-40 0,1 40 0,-1 0 0,-40-40 15,40 40-15,1 0 0,-41-40 16,40 40-16,-40 0 0,0 0 0,0-40 15,0 40-15,1 0 0,-1 0 0,0 0 16,0 0-16,-40-40 0,40 40 16,0 0 46,0 0-46,-40-40-1,40 40-15</inkml:trace>
  <inkml:trace contextRef="#ctx0" brushRef="#br0" timeOffset="147010.44">21708 9385 0,'-40'0'0,"40"40"15,80-40 1,-39 0-1,-1 0-15,0 0 0,0 0 16,0 0-16,40 0 0,-39 0 0,-1 0 16,0 0-16,0 0 0,0 0 0,0 0 15,0 0-15,0 40 0,1-40 0,-1 0 16,0 0-16,0 40 16,0-40-16,0 0 15,0 0-15,-40-40 63,0 0-63</inkml:trace>
  <inkml:trace contextRef="#ctx0" brushRef="#br0" timeOffset="147296.03">22551 9184 0,'40'0'47,"-40"40"-47,40-40 0,0 0 0,1 0 15,-1 0-15,0 0 0,0 40 16,0-40-16,0 0 0,-40 40 15,0 0 1,0 1-16,-40-1 0,40 0 16,-40 0-16,40 0 0,-80 0 0,40 0 15,-1 0-15,41 0 0,-40-40 0,0 40 16,40 1-16,-40-41 0</inkml:trace>
  <inkml:trace contextRef="#ctx0" brushRef="#br0" timeOffset="148260.03">23715 8943 0,'0'-40'0,"0"120"31,0-39-15,0-1-16,0 0 0,0 40 0,0-40 15,0 0-15,0 40 0,0-39 0,0-1 16,0 0-16,0 0 0,0 0 0,0 0 16,40-40-1</inkml:trace>
  <inkml:trace contextRef="#ctx0" brushRef="#br0" timeOffset="148460.03">23915 8542 0,'-40'0'15,"0"-40"-15,0 40 16,40-40 15,40 40-31,0 0 0,0 0 16</inkml:trace>
  <inkml:trace contextRef="#ctx0" brushRef="#br0" timeOffset="148893.57">23996 8823 0,'-41'0'16,"41"40"-16,0 0 16,0 0-16,0 0 15,0 1-15,0-1 0,0 40 0,0-40 16,0 0-16,0 0 0,0 0 0,0 0 15,0 1-15,0-1 0,0 0 16,-40-40 0,40-80-1,40 39-15,-40 1 0,41 0 0,-1 0 16,0-40-16,0 40 0,0-40 0,0 39 16,0 1-16,0 0 0,1 0 15,-1 40-15,0 0 0,-40 40 16,0 0-16,0 0 0,0 1 15,0 39-15,0-40 0,0 40 0,0-40 16,0 0-16,0 0 0,0 1 0,0-1 16</inkml:trace>
  <inkml:trace contextRef="#ctx0" brushRef="#br0" timeOffset="149194.17">24959 8703 0,'-41'0'0,"41"-40"16,-40 40-16,40-40 0,0-1 16,-40 41-1,0 41 16,40-1-31,0 40 16,-40-40-16,40 40 0,0-40 0,0 40 16,-40 1-16,40-1 0,0-40 0,0 40 15,0 0-15,0-39 0,0 39 16,0-40-16,0 0 0,40 0 16,0-40-16,0-40 15</inkml:trace>
  <inkml:trace contextRef="#ctx0" brushRef="#br0" timeOffset="149344.72">24718 9064 0,'0'40'16,"40"0"15,0-40-31,0 0 16,0 0-16,0 0 0,1 0 15,-1 0-15</inkml:trace>
  <inkml:trace contextRef="#ctx0" brushRef="#br0" timeOffset="149478.76">25199 8943 0,'0'40'16,"0"1"0,0-1-16,0 0 15,0 0-15,-40 0 0,40 0 0,0 0 16,0 0-16,0 0 0,0 1 15</inkml:trace>
  <inkml:trace contextRef="#ctx0" brushRef="#br0" timeOffset="149648.72">25400 8582 0,'-40'0'15,"0"0"-15,0 0 0,-1 0 16,1 41-16,40-1 31,40-40-31</inkml:trace>
  <inkml:trace contextRef="#ctx0" brushRef="#br0" timeOffset="150125.72">25480 8823 0,'0'40'16,"-40"-40"-16,40 80 16,0-40-16,0 1 0,0-1 15,0 0-15,0 0 0,0 0 0,0 0 16,0 0-16,0 0 0,0 0 15,0 1-15,0-1 16,0-80 0,0-41-1,0 41-15,0 0 0,0 0 16,0 0-16,40 0 0,0 0 16,-40 0-16,41 40 0,-41 40 15,40-40 1,-40 80-16,0-40 0,40 0 0,-40 0 15,40 0-15,-40 0 16,40 1-16,0-41 0,0 0 16,0 0-16,1-41 15,-1 41-15,0-40 0,-40 0 0,40 0 16,0 40-16,-40-40 0,40 0 0,-40 0 16,0 0-16,0 0 15,0 120 1,0-40-16,-40 0 15,40 0-15,0 0 0,0 0 0,0 0 16,0 1-16</inkml:trace>
  <inkml:trace contextRef="#ctx0" brushRef="#br0" timeOffset="150263.72">26243 8623 0,'-81'0'16,"41"0"-16,40 40 0</inkml:trace>
  <inkml:trace contextRef="#ctx0" brushRef="#br0" timeOffset="150425.74">26483 8502 0,'-40'0'0,"40"80"0,-40-80 16,40 81-16,-40-41 0,40 0 0,0 40 16,-40-40-16,40 40 0,0-40 0,0 41 15,0-41-15,0 0 0,0 0 0,0 0 16,0 0-16,0 0 0</inkml:trace>
  <inkml:trace contextRef="#ctx0" brushRef="#br0" timeOffset="150662.72">26323 8983 0,'40'0'16,"0"0"-1,0 0-15,0 0 16,1 0-16,-1 0 0,0 0 16,-40-40-16,0 0 15,-40 40 1,0 0-1,40 40-15,-41 0 0,41 1 0,-40-1 16,40 0-16,0 0 0,0 0 0,0 0 16,0 0-16,81 0 0,-41 0 15,0-40-15,40 0 0,-40 0 16,0 0-16</inkml:trace>
  <inkml:trace contextRef="#ctx0" brushRef="#br0" timeOffset="151512.75">28008 8903 0,'0'-40'0,"0"0"16,-40 40 0,0 0-16,0 0 15,0 0-15,0 0 0,-1 40 16,1-40-16,40 40 0,-40 0 16,40 0-16,-40 1 15,40-1-15,0 0 0,0 0 0,0 0 16,0 0-16,80 0 0,-80 0 15,0 0-15,-80-40 16,40 0 0,0 0-1,0-40-15,40 0 32,80 40-32,-80-40 0,40 40 0,0 0 15,0 0-15,0-40 16,1 40-16,-1 0 0,0-40 15,0 40-15,0-40 0,0 40 0,-40-40 16,40 40-16,0-40 0,1-1 0,-1 41 16,-40-40-16,40 40 0,-40-40 15,0 80 1,-40-40-16,40 81 0,-40-41 16,40 0-16,0 0 0,-41 40 15,41-40-15,0 0 0,0 0 0,41 1 16,39-41-16,-80 40 0,40-40 15,0 0-15,0 0 0,-40-40 16,40 40-16,0-81 0,-40 41 0,41 0 16,-1 0-16,-40 0 0,40-40 0,-40 40 15,0-41-15,0 41 0,40 0 0,-40 0 16,0-40-16,0 40 0,0 0 16,0 80-1,0 40-15,0-40 16,-40 0-16,40 40 0,0-40 0,0 1 15,0 39-15,0-40 0,0 0 16,0 0-16,0 0 0,0 0 0,0 0 16</inkml:trace>
  <inkml:trace contextRef="#ctx0" brushRef="#br0" timeOffset="151661.72">28289 8863 0,'40'0'32,"40"0"-17,-39 0-15,-1 0 0,0 0 0,0 0 16,0 0-16,0 0 0,0 0 0,0 0 16</inkml:trace>
  <inkml:trace contextRef="#ctx0" brushRef="#br0" timeOffset="156015.16">1565 12673 0,'0'-40'78,"0"0"-47,-40 40-15,0 0-1,40 40 1,-40 0-16,40 0 0,-41 0 16,41 0-16,0 1 0,0-1 0,0 0 15,0 40-15,0 0 0,0-40 16,0 41-16,0-1 0,0 0 0,41-40 0,-41 40 15,0-40-15,40 0 0,-40 1 0,0-1 16,40 0-16,0-40 16</inkml:trace>
  <inkml:trace contextRef="#ctx0" brushRef="#br0" timeOffset="156232.16">1164 13315 0,'-40'0'16,"40"-40"0,80 0-1,0 0-15,-40 40 0,-40-41 16,40 1-16,41 40 0,-41-40 15,0 40-15,0 0 0,0-40 16</inkml:trace>
  <inkml:trace contextRef="#ctx0" brushRef="#br0" timeOffset="156494.16">1806 13034 0,'0'40'0,"0"0"16,0 0-1,0 1-15,0-1 0,0 0 0,0 0 16,0 0-16,40 0 0,-40 0 15,0 0-15,40 0 0,-40 0 0,0 1 16</inkml:trace>
  <inkml:trace contextRef="#ctx0" brushRef="#br0" timeOffset="156652.16">1966 12673 0,'-40'0'16,"0"0"0,0 0-16,40 40 15,40-40-15,-40 40 16</inkml:trace>
  <inkml:trace contextRef="#ctx0" brushRef="#br0" timeOffset="157073.17">2167 12954 0,'-40'-40'0,"40"80"15,0 40 1,0-40-16,0 0 15,0 0-15,40 1 0,-40-1 0,0 0 16,0 40-16,0-40 0,0 0 0,0 0 16,0 0-16,0 0 0,0 1 15,-40-41 1,40-41 0,0-39-1,0 40-15,0 0 0,0 0 16,0-40-16,40 40 0,-40 0 15,40-1-15,-40 1 0,40 40 0,-40-40 0,40 40 16,-40-40-16,40 40 0,0 0 16,-40 40-16,41-40 15,-41 40-15,0 0 0,0 1 0,40-1 16,-40 0-16,0 0 0,0 0 0,0 0 16,0 0-16,0 0 0</inkml:trace>
  <inkml:trace contextRef="#ctx0" brushRef="#br0" timeOffset="157866.73">2929 13114 0,'0'-40'15,"-40"0"1,0 40 15,0 40-15,40 40-16,-40-39 15,40-1-15,-40 0 0,40 0 0,0 0 16,-41 0-16,41 0 0,0 0 0,0 0 16,0 0-16,81-40 15,-41 0-15,0-80 16,-40 40-16,0 0 0,40 0 15,-40 0-15,40 40 0,-40-40 0,0 0 16,0 0-16,0-1 0,0 1 16,40 40-1,-40 40-15,0 1 0,0-1 0,40 40 16,-40-40-16,41 40 0,-41 0 0,40 1 16,-40-1-16,0-40 0,40 40 15,-40-40-15,0 40 0,0-39 16,0-1-16,-40-40 15,0 0-15,-1 0 16,41-81-16</inkml:trace>
  <inkml:trace contextRef="#ctx0" brushRef="#br0" timeOffset="158130.73">3170 13555 0,'40'0'0,"0"-40"15,0 0 1,-40 0-16,40-40 0,1 40 16,-41 0-16,40 0 0,-40 0 0,0-1 15,40 1-15,-40 0 16,-40 40-16,0 40 16,-1 41-16,41-41 15,-40 0-15,40 0 0,-40 40 0,40-40 16,-40 0-16,40 0 0,0 0 0,0 1 15,0-1-15,0 0 0,40-40 0,-40 40 16,40-40-16,0 0 16,41 0-16,-41 0 15</inkml:trace>
  <inkml:trace contextRef="#ctx0" brushRef="#br0" timeOffset="158316.73">3652 13315 0,'0'40'15,"0"0"-15,-41 0 16,41 0-16,0 0 16,0 0-16,-40-40 0,40-40 31,0 0-15,0 0-16,40 0 15,-40 0-15,41 0 0,-1 0 0,0 0 16</inkml:trace>
  <inkml:trace contextRef="#ctx0" brushRef="#br0" timeOffset="158515.73">3973 13074 0,'-41'40'0,"1"0"15,0-40-15,0 41 16,0-1-16,40 0 16,0 0-16,0 0 15,0 0-15,80 0 0,-80 0 16,0 0-16,40-40 15,-40 40-15,-40-40 16,0 41 0,-40-41-16,40 0 15,0 0-15</inkml:trace>
  <inkml:trace contextRef="#ctx0" brushRef="#br0" timeOffset="159044.79">4695 13235 0,'-40'0'32,"120"0"14,-40 0-46,0 0 16,0 0-16,0 0 0,1 0 16,-1 0-1,0 0-15</inkml:trace>
  <inkml:trace contextRef="#ctx0" brushRef="#br0" timeOffset="159262.81">4615 13074 0,'0'40'0,"-41"-40"15,82 0 16,-1 0-15,0-40-16,0 40 0,0 0 16,0 0-16,0 0 0</inkml:trace>
  <inkml:trace contextRef="#ctx0" brushRef="#br0" timeOffset="160700.44">6019 12352 0,'0'40'0,"40"-40"32,-40-40-17,40 40-15,-40-40 16,40 40 0,-40-40-16,0 0 31,-40 40-16,0 0-15,0 0 16,0 0-16,40 40 16,-40-40-16,40 40 0,-40-40 0,40 40 15,0 0-15,0 1 0,-41-1 16,41 0-16,0 0 16,0 0-16,0 0 0,0 0 15,0 0-15,0 0 16,0 0-16,0 1 0,0-1 15,-40 0-15,0 0 16,0 0-16,0-40 0,0 0 16,40 40-16,-40-40 0,0-40 15,40 0 1,0 0-16,80 0 16,-80 0-16,40 40 15,-40-41-15,40 41 0,0 0 16,0 41-16,-40 39 15,40-40-15,-40 0 0,0 0 16,41 40-16,-41-40 0,0 41 0,40-41 16,-40 40-16,0-40 0,0 0 0,40 40 0,-40-40 15,0 1-15,40-41 0,-40 40 16,40-40-16,0 40 0,0-40 0,0 0 16,1 0-16,39 0 0,-40 0 0,0 0 15,40 0-15</inkml:trace>
  <inkml:trace contextRef="#ctx0" brushRef="#br0" timeOffset="163730.41">6661 12793 0,'0'41'47,"0"-1"-31,0 0-16,0 0 0,40 0 0,-40 40 16,40-40-16,-40 0 0,40 41 0,-40-41 15,40 0-15,-40 0 0,0 0 0,0 0 16,41 0-16,-41 0 0,0 0 15</inkml:trace>
  <inkml:trace contextRef="#ctx0" brushRef="#br0" timeOffset="163948.41">6741 12914 0,'0'-40'0,"40"40"16,0 0-16,1-40 0,-1 40 15,0 0-15,0 0 0,0 0 16,0 0-16,0 0 0,-40 40 16,0 0-16,0 0 15,0 0-15,0 0 0,-40-40 0,40 40 16,-40-40-16,40 40 0,-80-40 0,80 40 16,-80-40-16,39 0 15,41-40-15</inkml:trace>
  <inkml:trace contextRef="#ctx0" brushRef="#br0" timeOffset="164083.43">7223 12834 0,'40'0'0,"-40"40"16,0 0 0,0 0-16,0 0 0,0 0 15,-40 0-15,40 0 16</inkml:trace>
  <inkml:trace contextRef="#ctx0" brushRef="#br0" timeOffset="164210.44">7303 12553 0,'0'-40'16,"-40"40"-1,40 40 1</inkml:trace>
  <inkml:trace contextRef="#ctx0" brushRef="#br0" timeOffset="164526.44">7504 12673 0,'0'40'16,"0"0"-16,0 0 15,0 1-15,0-1 0,0 0 16,0 0-16,0 0 0,0 0 16,0 0-16,-40-40 0,40 40 0,0-80 31,0-40-15,0 40-16,40 40 0,-40-40 0,0 0 15,40 0-15,0-1 0,0 41 16,-40 41-1,0-1 1,0 0-16,0 0 0,0 0 0,0 0 16,40 0-16,0-120 15</inkml:trace>
  <inkml:trace contextRef="#ctx0" brushRef="#br0" timeOffset="164699.43">7825 12392 0,'40'-40'15,"-40"80"1,0 41-16,40-41 0,-40 0 16,0 40-16,0-40 0,40 40 15,-40 1-15,0-41 0,0 40 0,0-40 16,0 0-16,0 0 0,0 0 0,0 0 16,0 1-16,0-82 31</inkml:trace>
  <inkml:trace contextRef="#ctx0" brushRef="#br0" timeOffset="165142.91">8266 12673 0,'0'-40'0,"-40"40"16,0 80-1,0-40-15,40 0 16,-40 1-16,40-1 0,0 0 0,0 0 15,0 0-15,0 0 0,0 0 16,40-40-16,0 0 16,40-40-16,-40-40 15,0 40-15,0 0 16,-40 0-16,41 40 16,-41 40-1,0 0 1,0 0-16,0 0 15,40-40 1,0 0-16,0-40 0,0 40 16,0-40-16,-40 0 0,40 0 0,-40-1 15,0 1-15,40 40 0,-40-40 16,0 120 0,41 1-1,-41-41-15,0 0 0,40 0 16,-40 40-16,0-40 0,0 0 0,0 1 0,0 39 15,0-40-15,0 0 16,-40-40-16,40 40 0,-41-40 0,1 0 16,0 0-16,-40 0 0,40 0 0,0 0 15</inkml:trace>
  <inkml:trace contextRef="#ctx0" brushRef="#br0" timeOffset="165425.51">9590 12874 0,'0'40'0,"0"0"0,-40 40 16,0-40-16,40 0 15,-40 0-15,0 1 0,40-1 16,0 0-16</inkml:trace>
  <inkml:trace contextRef="#ctx0" brushRef="#br0" timeOffset="165814.51">9831 12593 0,'0'40'32,"0"0"-32,0 0 15,0 0-15,40 0 0,-40 1 16,0-1-16,0 0 15,0 0-15,-40-40 0,0 0 16,0 0 0,40-40-16,0 0 15,0 0-15,0-1 0,80 1 16,-40 0-16,-40 0 0,40 0 16,0 0-16,0 40 0,-40-40 15</inkml:trace>
  <inkml:trace contextRef="#ctx0" brushRef="#br0" timeOffset="165992.6">10272 12473 0,'0'40'16,"0"0"0,0 0-16,0 0 15,0 0-15,0 0 0,0 0 16,0 0-16,0 1 0,40-41 15,-40 40-15</inkml:trace>
  <inkml:trace contextRef="#ctx0" brushRef="#br0" timeOffset="166124.51">10393 12192 0,'-40'0'31,"40"40"-31,-41-40 0,41 40 0,-40-40 16</inkml:trace>
  <inkml:trace contextRef="#ctx0" brushRef="#br0" timeOffset="166677.53">10593 12312 0,'-40'40'0,"40"0"16,0 1-16,0-1 15,0 0-15,0 0 16,0 0-16,0 0 0,40 0 0,-40 0 16,0 0-16,0 0 0,0 1 31,40-41-16,-40-81-15,41 41 0,-41 0 16,0 0-16,40 0 0,-40 0 0,40 40 16,0-40-16,-40 0 0,40 40 0,0 0 15,-40-40-15,40 40 0,1 0 16,-1 0-16,0 0 0,0 0 16,0 0-16,0 0 0,0 0 15,-80 0 16,40 40-31,-40-40 16,0 0-16,40 40 0,40-40 31,-40-40-15,40 40-16,0-40 0,0 40 16,1 0-16,-1 0 15,-40 40-15,40-40 0,-40 80 0,40-40 16,-40 0-16,40 40 0,-40-40 15,0 41-15,40-41 0,-40 0 0,0 40 16,0-40-16,0 0 0,0 0 0,0 0 16,-40 1-16,40-1 0,-80-40 0,80 40 15,-40-40-15,0 0 0,-1 0 0,1 0 16,0-40-16,0 0 16,40-1-16,0 1 0,0 0 0</inkml:trace>
  <inkml:trace contextRef="#ctx0" brushRef="#br0" timeOffset="166892.51">11877 12713 0,'0'40'16,"0"0"-1,0 1-15,0-1 16,0 0-16,0 0 0,0 0 0,0 0 16,-40 0-16,40 0 0,0 0 0,-40-40 15</inkml:trace>
  <inkml:trace contextRef="#ctx0" brushRef="#br0" timeOffset="168340.98">12479 12433 0,'-40'0'31,"40"40"0,0 0-15,0 0-16,0 0 16,0 0-16,0 0 0,0 0 15,0 0-15,0 0 16,0 1-16,0-1 0,40-40 16,-40 40-16,0 0 0,0 0 15,0 0 1,0-80 31,0 0-47,0 0 15,0 0-15,0 0 16,0-1-16,0 1 0,0 0 16,0 0-16,0 0 15,40 0-15,-40 0 16,41 40-16,-41-40 0,40 40 15,-40-40-15,40 40 16,0 0 15,0 40-15,-40 0-16,40 0 16,-40 0-16,0 0 15,0 0-15,0 0 16,0 0-16,0 1 15,0-1 1,0-80 31,0-1-47,0 1 16,0 0-16,0 0 15,40 0-15,-40 0 0,40 40 16,-40-40-16,41 40 15,-1 0 1,0 0-16,-40 40 16,40 0-16,-40 0 15,0 0-15,40 0 0,-40 0 16,0 1-16,0-1 16,0 0-1,0 0 1</inkml:trace>
  <inkml:trace contextRef="#ctx0" brushRef="#br0" timeOffset="169379.46">13282 12513 0,'0'40'32,"0"0"-32,0 0 15,0 0-15,0 0 16,0 0-16,0 0 0,40 1 0,-40-1 15,0 0-15,0 0 0,0 0 16</inkml:trace>
  <inkml:trace contextRef="#ctx0" brushRef="#br0" timeOffset="169516.42">13402 12392 0,'-40'0'32</inkml:trace>
  <inkml:trace contextRef="#ctx0" brushRef="#br0" timeOffset="169993.42">13884 12553 0,'-40'0'16,"-1"0"-1,41-40-15,-40 40 16,40-40-16,-40 40 31,0 0-15,40 40-16,-40-40 0,40 80 0,-40-40 15,40 0-15,-40 0 0,40 0 16,-40 0-16,40 1 0,0-1 0,0 0 16,0 0-16,40-40 0,0 0 15,0 0 1,-40-40-16,40 40 0,0-40 0,-40 0 15,40-1-15,-40 1 0,40 0 0,-40-40 16,41 40-16,-41 0 0,0 0 0,40 0 16,-40 0-16,0-1 0,0 1 0,0 0 15,0 0-15,0 80 16,-40-40 0,40 80-16,0-39 0,0-1 0,-41 0 15,41 40-15,0-40 0,0 0 0,0 40 16,0-40-16,0 1 0,0-1 0,0 0 15,0 0-15,41-40 0,-1 0 16,-40-80 0,40 80-16</inkml:trace>
  <inkml:trace contextRef="#ctx0" brushRef="#br0" timeOffset="170491.42">14285 12513 0,'-40'0'31,"40"-40"-15,-40 40 15,0 40-15,-1 0-1,41 0-15,0 0 0,-40 0 0,40 0 16,-40 0-16,40 0 0,0 1 0,0-1 16,0 0-16,0 0 0,0 0 15,40-40-15,0 0 0,1 0 16,-41-40-16,40 40 0,0-40 16,-40 0-16,40 0 0,-40-1 15,0 1-15,40 0 0,-40 0 0,0 0 16,40 0-16,-40 0 0,0 0 0,0-40 15,40 39-15,-40 1 0,0 0 16,0 0-16,0 120 31,0-40-31,0 1 16,-40-1-16,40 0 0,0 0 0,0 40 16,0-40-16,0 0 0,0 0 0,0 41 15,0-41-15,0 0 0,0 0 16,0 0-1,0-80 1</inkml:trace>
  <inkml:trace contextRef="#ctx0" brushRef="#br0" timeOffset="170674.41">14646 12192 0,'0'40'15,"0"40"-15,0-40 16,0 0-16,0 41 0,0-41 0,0 40 16,0-40-16,0 40 0,0-40 0,0 41 15,0-41-15,0 0 0,0 0 0,0 0 16,0 0-16,0 0 16</inkml:trace>
  <inkml:trace contextRef="#ctx0" brushRef="#br0" timeOffset="170910.43">14807 12793 0,'40'41'0,"0"-41"15,0 0-15,0 0 16,0 0-16,-40-41 0,40 41 0,1-80 16,-1 40-16,0 0 15,-40 0-15,-80 40 31,80 40-31,-41-40 0,41 80 0,-40-40 16,40 0-16,-40 1 0,40-1 0,0 40 16,0-40-16,0 0 0,0 0 15,80 0-15,-39-40 0,-1 0 16,0 0-16,0 0 0</inkml:trace>
  <inkml:trace contextRef="#ctx0" brushRef="#br0" timeOffset="171109.42">15529 12954 0,'0'40'16,"0"40"0,40-40-16,-40 0 15,0 1-15,0-1 0,0 0 0,0 0 16,0 0-16,0 0 0,-40 0 0,40 0 15,-40 0-15,-40-40 16,39 40-16</inkml:trace>
  <inkml:trace contextRef="#ctx0" brushRef="#br0" timeOffset="171928.46">16051 12473 0,'0'40'47,"0"0"-47,0 0 0,0 0 16,0 0-16,0 0 0,0 0 0,0 0 15,0 1-15,0-1 0,0 0 0,0 0 16,0 0-16</inkml:trace>
  <inkml:trace contextRef="#ctx0" brushRef="#br0" timeOffset="172061">16211 12312 0,'0'-40'16,"-40"40"0</inkml:trace>
  <inkml:trace contextRef="#ctx0" brushRef="#br0" timeOffset="172436.6">16372 12433 0,'0'40'16,"-41"0"-16,41 0 15,0 0-15,0 0 0,0 0 0,0 0 16,0 40-16,0-39 0,0-1 0,0 0 16,0 0-16,0 0 0,0 0 15,0-80 17,0-40-32,0 40 15,0 0-15,0-1 0,81 1 0,-81 0 16,40 0-16,-40 0 0,40 0 0,-40 0 15,40 0-15,0 0 0,0 40 16,-40 80-16,0-40 16,0 0-16,0 40 0,0-40 15,0 0-15,-40 1 0,40-1 0,0 0 16,0 0-16,-40 0 0,40-80 31</inkml:trace>
  <inkml:trace contextRef="#ctx0" brushRef="#br0" timeOffset="172992.22">17094 12553 0,'0'-40'16,"-40"0"-1,0 40 1,-1 0-1,41 40 1,-40-40-16,40 80 0,-40-40 0,0 0 0,40 0 16,-40 0-16,40 0 0,-40 1 0,40-1 15,0 0-15,0 0 0,0 0 16,40-40 0,0 0-16,0-40 15,0 40-15,-40-80 0,40 40 0,1-1 16,-41 1-16,40 0 0,0 0 0,-40-40 15,40 40-15,0 0 0,-40 0 0,40 0 16,-40-1-16,0 1 0,0 0 0,40 0 16,-40 80-1,-80 0 1,80 0-16,0 41 0,0-41 0,0 40 16,0 0-16,0-40 0,0 40 0,0 1 15,0-41-15,0 0 0,40 0 0,-40 0 16,40-40-16,0 40 0,1-40 0,-1 0 15,0 0-15,0-40 0,0 40 16,0-80-16,-40 40 0,40 0 0,-40 0 16,0-1-16,40 1 0,-40 0 15,0 0-15,-40 40 16,40 40 0,-40-40-16,40 40 0,-40 0 0,40 41 15,0-41-15,-40 0 0,40 0 0,0 0 16,80 0-16,-40-40 15,0 0-15,1 0 16,-1-40-16,0 40 0,-40-40 0</inkml:trace>
  <inkml:trace contextRef="#ctx0" brushRef="#br0" timeOffset="173140.84">17936 12673 0,'41'-40'0,"-41"0"0,40 0 0,-40 80 31,-40 0-31,40 0 16,0 40-16,-41-40 0,41 1 0,-40-1 15,40 0-15,-40 0 0,40 0 0,-40 0 16,0 0-16,0-40 16</inkml:trace>
  <inkml:trace contextRef="#ctx0" brushRef="#br0" timeOffset="173230.87">17696 12874 0,'0'-40'0,"0"-1"0,40 41 16,0 0-1,0 0 1,0 41-16,0-1 0,0-40 15,1 40-15,-1-40 0,0 0 0,0 40 16,0-40-16</inkml:trace>
  <inkml:trace contextRef="#ctx0" brushRef="#br0" timeOffset="173741.84">18819 12793 0,'0'81'15,"0"-41"-15,-40 0 16,40 0-16,0 0 0,-40 0 0,40 0 15,-40-40-15,40 40 0,0 1 0,0-1 16,-40-40-16</inkml:trace>
  <inkml:trace contextRef="#ctx0" brushRef="#br0" timeOffset="173960.84">19301 12152 0,'-80'40'15,"80"40"-15,0-40 0,0 0 16,0 0-16,0 1 0,0 39 0,0-40 16,0 40-16,0-40 0,0 40 0,40-40 15,-40 41-15,0-41 0,40 0 0,-40 0 16,0 0-16,0 0 15</inkml:trace>
  <inkml:trace contextRef="#ctx0" brushRef="#br0" timeOffset="174824.84">18940 12553 0,'0'-40'16,"0"80"15,40-40-31,-40 40 0,80-40 15,-40 0-15,40 0 0,-39 0 16,-1 0-16,0 0 0,40-40 0,-40 40 16,0-40-16,0 40 0,1-40 0,-41 0 15,40-1-15,-40 1 0,40 0 16,-40 0-16,0 0 0,0 0 16,-40 0-1,0 40 1,40 40-16,-41-40 0,41 80 15,0-40-15,-40 0 0,40 0 16,0 41-16,0-41 0,0 0 0,-40 40 16,40-40-16,0 40 0,0-40 15,0 41-15,0-41 0,0 0 0,0 0 16,0 0-16,0 0 0,0 0 16,0-80 15,0-40-31,0 40 15,0 0-15,40 0 0,-40 0 16,40 40-16,-40-41 0,41 1 16,-41 0-16,40 40 15,-40-40-15,40 40 16,-40-40-16,40 40 16,-40 80-1,0-40-15,0 0 0,0 1 16,0-1-16,0 0 0,0 0 15,40 0-15,-40 0 16,40-40-16,0 0 16,0 0-1,-40-40-15,41 40 0,-41-40 0,40 40 16,-40-80-16,40 40 0,-40-1 16,40 1-16,-40 0 0,0 0 0,0 0 15,0 0-15,40 40 0,-40-40 16,0 0-16,0 80 15,0 40 1,-40-40 0,40 40-16,0-40 0,0 1 0,0-1 0,0 0 15,0 0-15,0 0 0,0 0 0,0 0 16,40-40 0,-40-40-1,40 40-15,0-40 0,-40 0 16,40 0-16,1 0 0,-41 0 0,0-1 15,40 1-15,-40 0 0,40 0 0,-40 0 16,0 0-16,0 80 16,0 0-1,-40 0-15,40 0 0,0 0 16,0 41-16,-40-41 0,40 0 0,0 0 16,0 0-16,0 0 15</inkml:trace>
  <inkml:trace contextRef="#ctx0" brushRef="#br0" timeOffset="175575.41">20464 12593 0,'0'40'63,"0"40"-47,0-40-16,0 0 15,0 1-15,0-1 0,0 0 0,-40 0 16,40 0-16,-40 0 0,40 0 15,-40 0-15,40-80 47,0 0-47,40 40 16,-40-40-16,0 0 0,40 0 0,-40 0 16,40 0-16,-40-1 0,41 1 0,-41 0 15,40 0-15,-40 0 16,40 40-16,0 40 15,-40 40 1,0-40-16,0 1 16,0-1-16,0 0 0,0 0 0,0 0 15,0 0-15,0 0 0,-40 0 0,40 0 16,-40-40 0,40-40-1,0 0-15,40 0 0,-40 0 16,40 0-16,-40 0 0,40 0 0,40 0 15,-80-1-15,40 41 16,-40 41 0,0-1-16,0 0 15,0 0-15,0 0 0,0 0 0,0 0 16,0 0-16,0 0 0,0 1 16,-40-41-16,40 40 0,0-121 31</inkml:trace>
  <inkml:trace contextRef="#ctx0" brushRef="#br0" timeOffset="176093.44">21106 12152 0,'0'40'16,"0"0"-1,0 0-15,0 0 0,0 0 16,0 41-16,0-41 0,0 0 16,0 40-16,0 0 0,0 0 0,0-40 15,0 41-15,0-1 0,-40 0 0,40 0 16,-80-40-16,80 1 0,-40-1 0,40 0 16,-40 0-16,0-40 0,40-40 31,40 40-31,-40-80 0,80 39 0,-80 1 15,40 0-15,-40 0 0,40 0 0,-40 0 16,40 40-16,-40-40 0,41 40 0,-1 0 16,-40 80-16,40-80 15,-40 40-15,0 0 0,0 40 0,40-39 16,-40-1-16,0 0 0,0 0 0,0 0 16,0 0-16,-40-40 0,40 40 15,-80-40-15,39 0 16,41-40-16,-40 40 15</inkml:trace>
  <inkml:trace contextRef="#ctx0" brushRef="#br0" timeOffset="176775.44">21748 12232 0,'0'-40'0,"-40"40"15,40-40-15,0 0 0,40 40 16,-40-40-16,41 40 0,-1-41 15,0 41 1,0 0-16,0 41 16,-40 39-16,0-40 0,0 40 15,0-40-15,0 40 0,-40-39 0,40 39 16,0-40-16,-40 40 0,40-40 0,0 0 16,0 40-16,0-39 0,0-1 15,40-40-15,0 0 0,0 0 16,0-40-16,1-1 15,-1 41-15,-40-40 0,40 0 0,0 0 16,-40 0-16,0 0 16,0 80-1,0 40 1,0-40-16,0 41 0,-40-41 0,40 40 16,-40 0-16,40 0 0,0 1 0,-40-1 15,40 0-15,0 0 0,-41-40 0,41 40 16,-40 1-16,40-41 0,-40 0 0,0 40 15,40-40-15,-40 0 0,0 0 0,0 1 16,-1-1-16,1 0 0,0-40 0,40 40 16,-40-40-16,0 0 0,0 0 0,0 0 15,40-40-15,-40 40 16</inkml:trace>
  <inkml:trace contextRef="#ctx0" brushRef="#br0" timeOffset="181108.48">18458 9826 0,'0'40'156,"-40"0"-156,40 0 16,-40-40-16,40 40 0,0 0 16,-40 0-16,0 0 0,40 1 0,-40-1 15,40 0-15,-41 0 0,1 0 0,40 0 16,-40-40-16,40 40 0,0 0 0,-40-40 16,40 40-16,0-80 31,40 40-16,-40-40-15,0 0 0</inkml:trace>
  <inkml:trace contextRef="#ctx0" brushRef="#br0" timeOffset="181523.48">18378 9906 0,'40'0'0,"-40"-40"16,-40 80 31,0-40-47,40 40 16,-40-40-16,0 0 0,-1 40 15,1-40-15,0 40 16,80-40 15,0 0-15,1 0-16,-1 0 15,0 0-15,0 0 0,-40 40 16,40-40-16,0 0 16,0 40-16,-80-40 46,40-40-30,-40 40-16,0-40 16,40 0-16,-40 40 15</inkml:trace>
  <inkml:trace contextRef="#ctx0" brushRef="#br0" timeOffset="183358.65">22992 12473 0,'-40'0'16,"80"0"46,1 0-62,-1 0 16,0 0-16,0 0 0,0 0 16,0 0-16,0 0 0,0-40 15,1 40-15,-1 0 0,0 0 16,0 0-16,0 0 0,0 0 15,0 0-15,0 0 16,-40 40-16</inkml:trace>
  <inkml:trace contextRef="#ctx0" brushRef="#br0" timeOffset="183608.64">23434 12232 0,'-40'0'0,"40"40"32,40-40-17,-40 40-15,80-40 0,-40 0 0,40 40 16,-39-40-16,-1 0 0,0 0 0,40 0 16,-40 40-16,0-40 0,-40 41 15,40-41-15,-40 40 16,-80 0-16,40 0 0,0 0 0,-40 0 15,40 0-15,-41 0 0,41 0 0,0 0 16,0 1-16,0-1 0</inkml:trace>
  <inkml:trace contextRef="#ctx0" brushRef="#br0" timeOffset="184673.97">25039 11751 0,'-40'0'16,"0"0"-16,-1 0 16,1 0-1,40 40-15,0 0 16,-40 0-16,40 0 0,0 40 15,0-40-15,0 1 0,0 39 0,0-40 16,80 0-16,-80 40 0,0-40 0,0 41 16,41-41-16,-41 0 0,40 0 0,-40 0 15,40 0-15,0 0 0,0 0 0,-40 0 16,40-40-16,0 0 16</inkml:trace>
  <inkml:trace contextRef="#ctx0" brushRef="#br0" timeOffset="184841.97">24918 12352 0,'41'0'0,"-1"0"16,0 0 0,0 0-16,0 0 0,0 0 15,0 0-15,0 0 0,1 0 16,-1 0-16,0 0 0,0-40 15</inkml:trace>
  <inkml:trace contextRef="#ctx0" brushRef="#br0" timeOffset="184956.96">25440 12232 0,'40'0'0,"-40"40"15,0 40 1,0-40-16,0 1 0,0-1 16,0 0-16,0 0 0,0 0 0,0 0 15,0 0-15,40-40 16</inkml:trace>
  <inkml:trace contextRef="#ctx0" brushRef="#br0" timeOffset="185106.96">25641 11991 0,'-40'0'15,"0"0"-15,-1 0 0,1 0 16,40 40-16,-40-40 0,40 41 15</inkml:trace>
  <inkml:trace contextRef="#ctx0" brushRef="#br0" timeOffset="185576.59">25922 12112 0,'0'40'0,"0"0"15,0 0-15,0 0 0,0 0 0,0 0 16,0 0-16,40 1 0,-40-1 16,0 0-16,0 0 0,0 0 0,0 0 15,0 0-15,0-80 31,0 0-31,0 0 0,40 0 16,-40 0-16,40 0 0,-40-1 0,0 1 16,0 0-16,40 0 0,-40 80 31,0 0-31,0 0 16,0 1-16,40-1 0,-40 0 0,0 0 15,40-40-15,-40 40 0,41 0 16,-1-40-16,0 0 0,0 0 15,0-40-15,0 40 16,-40-40-16,40 0 0,0 0 0,-40 0 16,0-1-16,41 41 0,-41-40 0,0 0 15,0 80 1,0 0 0,0 1-16,-41-1 0,41 0 0,0 0 15,0 0-15,0 0 0,0 0 0,0 0 16</inkml:trace>
  <inkml:trace contextRef="#ctx0" brushRef="#br0" timeOffset="185724.13">26604 11911 0,'-40'0'15,"0"40"-15,-1-40 16,41 40-16,-40-40 0</inkml:trace>
  <inkml:trace contextRef="#ctx0" brushRef="#br0" timeOffset="185892.13">26804 11791 0,'0'80'15,"0"-40"-15,0 0 16,0 0-16,0 0 0,0 41 0,0-41 15,0 40-15,0-40 0,0 0 0,41 40 16,-41-39-16,40-1 0,-40 0 0,40-40 16,-40 40-16,0 0 0</inkml:trace>
  <inkml:trace contextRef="#ctx0" brushRef="#br0" timeOffset="186109.13">26684 12433 0,'0'-41'16,"0"1"-16,40 0 15,0 40-15,0 0 16,1-40-16,-1 40 0,0 0 16,0-40-16,0 40 0,0-40 15,0 40-15,0 0 0,-80 40 32,0 0-17,40 0-15,-40 0 0,40 0 16,-40 41-16,40-41 0,0 0 0,0 0 15,0 0-15,40-40 0,40 40 0,-40-40 16,1 0-16,39 0 0</inkml:trace>
  <inkml:trace contextRef="#ctx0" brushRef="#br0" timeOffset="186774.7">28329 12312 0,'-40'0'0,"0"-40"0,0 40 16,40-40-16,-40 40 0,0 0 16,-1 40-1,41 40-15,0-40 16,0 1-16,0-1 0,81 40 0,-81-40 15,40 0-15,-40 40 0,40-40 16,-40 0-16,0 1 0,0-1 0,0 0 16,0 0-16,-40-40 15,0 0-15,0 0 16,-1 0-16,41-40 0,-40 40 0,40-40 16,-40 40-16,40-40 0,0-1 15,80 41-15,-80-40 16,41 40-16,-1 0 0,0-40 0,0 40 15,0 0-15,0-40 0,0 40 0,0-40 16,1 40-16,-1-40 0,0 0 0,0 0 16,0 0-16,-40 0 15,40 40-15,-40-41 0,0 1 16,0 0 0,-40 40-16,0 0 15,40 80-15,-40-80 0,40 81 0,-40-41 16,40 0-16,-40 40 0,40-40 0,0 0 15,0 40-15,0-39 0,0-1 0,80 0 16,-80 0-16,40-40 0,0 0 0,0 0 16,0 0-16,0-40 15,1 40-15,-1-80 0,0 39 0,-40 1 16</inkml:trace>
  <inkml:trace contextRef="#ctx0" brushRef="#br0" timeOffset="186941.06">29092 11911 0,'-40'0'0,"40"80"16,-41-40-16,41 1 0,0 39 16,0-40-16,0 0 0,0 40 0,0-40 15,0 41-15,0-41 0,0 40 0,0-40 16,0 0-16,0 0 0,0 0 0,0 0 16,0 0-16,0 1 0</inkml:trace>
  <inkml:trace contextRef="#ctx0" brushRef="#br0" timeOffset="187092.05">28730 12272 0,'81'80'0,"-41"-80"16,0 0-16,0 0 15,0 40-15,0-40 0,1 0 0,-1 0 16,0 0-16</inkml:trace>
  <inkml:trace contextRef="#ctx0" brushRef="#br0" timeOffset="202078.2">1043 15601 0,'0'-40'15,"40"40"-15,-40-40 110,-40 40-110,0-40 31,0 40-31,0 0 15,0 0 1,40 40-16,-40-40 0,40 40 16,-40 0-16,40 0 0,0 0 15,0 0-15,0 0 0,0 0 16,0 0-16,40-40 0,-40 41 16,40-41-16,0 0 0,0 0 15,-40-41-15,40 41 16,0-40-16,-40 0 15,40 40-15,-40-40 0,41 0 16,-41 0-16,0 80 31,0 40-15,-41-40-16,41 0 0,0 1 0,0-1 16,0 0-16,0 0 0</inkml:trace>
  <inkml:trace contextRef="#ctx0" brushRef="#br0" timeOffset="202315.2">1445 15039 0,'-41'0'16,"41"40"-16,0 1 0,-40-1 16,40 0-16,0 0 0,0 0 0,0 40 15,0-40-15,0 41 0,0-41 0,0 40 16,0 0-16,0-40 0,0 40 16,0-40-16,0 1 0,0-1 0,0 0 0,0 0 15,40-40-15</inkml:trace>
  <inkml:trace contextRef="#ctx0" brushRef="#br0" timeOffset="202942.8">1725 15601 0,'-40'0'15,"40"40"-15,-40 40 16,40-40 0,0 0-16,0 0 0,0 1 0,0 39 15,0-40-15,40 0 0,-40 40 0,0-40 16,0 0-16,40 1 0,-40-1 0,0 0 16,0 0-16</inkml:trace>
  <inkml:trace contextRef="#ctx0" brushRef="#br0" timeOffset="203144.79">1886 15721 0,'40'0'16,"0"40"-16,0 0 15,-40 0-15,40 1 0,-40-1 16,0 0-16,0 0 15,0 0-15,-40-40 0,40 40 16,-40-40-16,0 40 0,0-40 16,40-80-1,-40 80-15</inkml:trace>
  <inkml:trace contextRef="#ctx0" brushRef="#br0" timeOffset="203848.8">2247 15320 0,'0'-40'16,"40"40"46,-40 40-62,0 0 16,0 0-16,0 0 0,0 1 0,0-1 15,0 0-15,0 40 0,0-40 0,0 0 16,0 0-16,0 0 0,0 0 16,0 1-16,0-1 0,0 0 0,-40-40 15,40 40-15,0 0 0,0-80 47,0 0-47,0 0 0,0 0 16,0-1-16,40 41 0,-40-40 0,0 0 15,0 0-15,40 40 0,0-40 0,-40 0 16,41 0-16,-1 40 16,0 0-16,-40 40 15,40-40-15,-40 40 0,0 0 16,0 0-16,40 0 16,-40 0-16,0 1 0,0-1 15,40-40 16,-40-40-31,0-1 16</inkml:trace>
  <inkml:trace contextRef="#ctx0" brushRef="#br0" timeOffset="204761.89">2809 15641 0,'40'-40'0,"-80"80"31,0 0-15,0 0-16,40 0 0,-41 0 15,41 0-15,0 1 0,-40-1 16,40 0-16,0 0 16,40-40-1,-40-40 1,41 0-16,-1-41 16,-40 41-16,0 0 0,40 40 15,-40-40-15,0 0 0,0 80 31,0 0-31,0 0 16,0 0-16,0 1 0,0-1 16,40 0-16,0 0 15,0-40-15,0 0 16,0 0-16,1-40 16,-1 0-16,0 0 0,-40-1 15,40 1-15,-40 0 0,40 0 0,-40 0 16,40 0-16,-40 0 0,0 0 0,0 0 15,0 0-15,40 40 0,-40-41 0,0 82 32,-40-1-32,40 0 0,0 0 15,0 0-15,-40 0 0,40 0 0,0 0 16,0 0-16,0 0 0,0 1 0,0-1 16,40 0-16,-40 0 15,40-40-15,-40 40 0,40-40 16,-40-80-1,0 40-15,0 0 16,0-1-16,0 1 16,-40 40-16,40-40 0,-40 40 15,40 40 17,80-40-32,-39 0 15,-41 40-15,40-40 0,0 0 0,0 0 0,0 0 16,0 0-16,0 0 15,-40-40-15,41 40 0,-41-40 16,0 0-16,0 0 16,-41 40-1,41 80 1,0-40 0,0 0-16,0 1 0,0-1 15,0 0-15,41-40 0,-41 40 0,40-40 16,0 40-16,0-40 15,0 0-15,0-80 0,0 80 0,0-40 16,-40 0-16,41-1 0,-1 1 0,-40 0 16,40 0-16,-40 0 0,40 0 0,-40-40 15,0 40-15,40 0 0,-40-1 16,0 1-16,0 80 16,-40-40-1,40 81-15,0-41 0,-40 0 0,40 0 16,-40 0-16,40 0 0,0 40 0,0-40 15,0 1-15,0-1 0,0 0 0,0 0 16,0 0-16,0 0 0,0 0 16</inkml:trace>
  <inkml:trace contextRef="#ctx0" brushRef="#br0" timeOffset="204913.89">3772 15681 0,'-40'0'0,"80"0"32,40 0-32,-40 0 0,0 0 15,1 0-15,-1 40 0,0-40 0,0 0 16,0 0-16,0 0 0</inkml:trace>
  <inkml:trace contextRef="#ctx0" brushRef="#br0" timeOffset="208662.8">1445 16884 0,'40'0'63,"-40"-40"-47,40 0-16,0 0 15,0 40-15,0-40 16,0 40-16,0-40 0,1 40 15,-1 0 1,-40 40 0,0 0-16,0 0 15,-40 0-15,40 0 0,-81-40 16,81 40-16,-40 0 0,0 1 0,0-1 16,0-40-16,40 40 0,-40 0 15,0 0-15,40 0 0,-41-40 16,41 40-16,41-40 31,-1-40-15,0 0-16,0 0 15,0 40-15,-40-40 16,40 40-16,-40-40 0,40 40 0</inkml:trace>
  <inkml:trace contextRef="#ctx0" brushRef="#br0" timeOffset="209208.44">2247 16764 0,'-40'0'31,"0"0"-15,0 0 0,0 40-16,40 0 0,0 0 15,-41-40-15,41 40 0,0 0 0,0 1 16,0-1-16,0 0 0,0 0 16,41 0-16,-1-40 0,0 40 15,0-40-15,0 0 0,0 0 16,0 0-16,0 0 15,-40-40-15,41 40 0,-1-40 16,-40 0-16,0 0 16,-81 40-1,41 0-15,0 0 16,40 40-16,0 0 16,-40 0-16,40 0 0,0 0 0,0 0 15,0 0-15,40-40 16,0 0-16,0 0 0,1-40 0</inkml:trace>
  <inkml:trace contextRef="#ctx0" brushRef="#br0" timeOffset="209857.12">4735 15962 0,'-40'0'15,"80"0"17,0 0-32,40 0 15,-40 0-15,1 0 0,-1 0 16,0 0-1,0 0 1</inkml:trace>
  <inkml:trace contextRef="#ctx0" brushRef="#br0" timeOffset="210062.63">4735 15761 0,'0'-40'16,"40"40"-1,0 0 1,0 0-16,0 0 16,1 0-16,-1 0 0,0 0 0</inkml:trace>
  <inkml:trace contextRef="#ctx0" brushRef="#br0" timeOffset="211140.29">6059 15039 0,'0'-40'0,"0"0"32,-40 40-1,40-40-31,-40 40 15,0 0-15,0 40 16,-1 0 0,41 0-1,-40-40-15,40 40 0,-40 1 16,40-1-16,0 0 0,0 0 16,0 0-16,0 0 0,0 0 15,0 0-15,0 0 0,0 1 16,0-1-16,-40-40 0,40 40 15,-40-40-15,0 40 0,0-40 0,0 0 16,-1 40-16,1-40 16,0 0-16,40-40 15,0 0-15,0 0 16,40 40-16,-40-40 0,40 40 16,41 0-16,-41 0 15,0 40-15,0-40 0,-40 40 0,40 40 16,0-40-16,-40 0 0,40 0 15,-40 40-15,0-39 0,0-1 0,0 40 0,41-40 16,-41 0-16,0 0 0,0 0 16,0 0-16,0 1 0,40-41 15</inkml:trace>
  <inkml:trace contextRef="#ctx0" brushRef="#br0" timeOffset="214624.13">6661 15440 0,'-40'0'172,"40"-40"-156,-40 40-16,0 0 15,40-40-15,-41 40 0,1 0 16,0 0-16,0 0 16,40 40-16,-40-40 0,40 40 0,-40 1 15,40-1-15,-40 0 0,40 0 0,0 0 16,0 0-16,0 0 0,0 0 0,0 0 15,0 0-15,40-40 0,-40 41 0,40-41 16,0 0-16,0 0 16,0-41-16,0 1 15,-40 0-15,41 0 0,-41 0 0,40 0 16,-40 0-16,0 0 0,40 0 16,-40 0-16,0-1 0,40 82 31,-40-1-16,40 0-15,-40 0 0,0 0 0,40 0 16,-40 0-16,40-40 0,-40 40 16,0 0-16,40-40 0</inkml:trace>
  <inkml:trace contextRef="#ctx0" brushRef="#br0" timeOffset="-214390.46">7423 15641 0,'0'40'0,"0"0"15,0 0 17,0 0-32,0 0 15,0 1-15,0-1 16,0 0-16,-40-40 0,40 40 15,-40-40-15</inkml:trace>
  <inkml:trace contextRef="#ctx0" brushRef="#br0" timeOffset="-213807.69">7704 14919 0,'0'-40'15,"0"80"17,0 40-32,40-80 0,-40 40 15,41 0-15,-41 1 0,0 39 16,0-40-16,40 0 0,-40 0 0,40 40 0,-40-40 15,0 1-15,0-1 0,0 0 16,0 0-16,0 0 0,0 0 0,-40-40 16,40-40-1,0 0 1,0 0-16,0 0 0,40 0 16,-40-1-16,40 1 0,0 0 0,0 0 15,-40 0-15,40 40 0,-40-40 0,40 40 16,1 0-16,-1 0 0,0 0 15,-40 40-15,40-40 16,-40 40-16,0 0 0,0 0 16,0 0-16,-40-40 0,40 41 0,-40-1 15,40 0-15,-81-40 0,41 40 0,0-40 16,0 0-16,0 40 0,0-40 16,0 0-16,0 0 0,40-40 0,0 0 15</inkml:trace>
  <inkml:trace contextRef="#ctx0" brushRef="#br0" timeOffset="-213557.69">8547 15481 0,'0'40'32,"0"0"-17,0 0-15,0 0 16,0 0-16,0 0 0,0 0 0,0 0 16,-40-40-16,40 40 0,0 1 0,-40-41 15</inkml:trace>
  <inkml:trace contextRef="#ctx0" brushRef="#br0" timeOffset="-213090.69">9229 15280 0,'0'-40'16,"-40"40"15,0 0-31,40-40 16,-40 40-16,0 0 15,-1 40 1,1 0-16,0 40 15,40-40-15,-40 0 0,40 1 16,0-1-16,0 0 0,0 0 0,40 0 16,40 0-16,-39-40 0,-1 0 15,0 0-15,0 0 0,40 0 0,-40-40 16,0 40-16,1-40 0</inkml:trace>
  <inkml:trace contextRef="#ctx0" brushRef="#br0" timeOffset="-210707.23">13322 15039 0,'0'-40'0,"40"40"16,0 0-1,-40-40 1,0 80 62,0 0-62,-40-40-16,40 40 0,-40 1 15,40-1-15,0 0 0,-40 0 16,40 0-16,-40 0 0,40 0 0,-40 0 16,40 41-16,-41-41 0,41 0 0,-40 0 0,40 0 15,0 0-15,-40-40 0,40 40 16,0-80-16</inkml:trace>
  <inkml:trace contextRef="#ctx0" brushRef="#br0" timeOffset="-210423.22">13001 15039 0,'-40'0'15,"80"40"1,0 1 0,40-1-16,-40-40 15,-40 40-15,41-40 0,-1 40 0,0 0 16,-40 0-16,40 0 0,0-40 0,-40 40 16,40 0-16,0-40 0,-40 41 0,40-41 15,-40 40-15,41-40 0,-1 0 16</inkml:trace>
  <inkml:trace contextRef="#ctx0" brushRef="#br0" timeOffset="-209909.22">14084 15400 0,'40'0'16,"-40"40"-1,0 1-15,0-1 16,0 0-16,0 0 0,-40 0 16,40 0-16,-40-40 0,0 40 15</inkml:trace>
  <inkml:trace contextRef="#ctx0" brushRef="#br0" timeOffset="-209504.22">14486 14919 0,'0'40'16,"0"0"-16,-41 0 16,41 0-16,0 1 0,0-1 0,0 0 15,0 0-15,0 0 0,0 0 0,41 0 16,-41 0-16,40-40 0,0 0 16,0 0-1,0-80-15,0 0 0,-40 40 16,40 0-16,-40 0 0,41-1 0,-41 1 15,0 0-15,40 0 0,-40 0 0,40 0 16,-40 0-16,0 80 16,40 40-1,-40-40-15,40 0 0,-40 0 0,40 41 16,-40-1-16,40-40 0,0 0 0,-40 40 16,41-40-16,-41 41 0,40-41 0,-40 0 15,0 0-15,0 0 0,0 0 0,-81-40 16,41 40-16,0 0 0,0-40 0,-40 0 15,40 0-15,-41 0 0,41 0 16,0 0-16</inkml:trace>
  <inkml:trace contextRef="#ctx0" brushRef="#br0" timeOffset="-209125.22">15489 15481 0,'0'40'32,"0"0"-32,0 0 15,0 0 1,40 0-16,-40 0 0,0 0 15,0 0-15,0 0 16</inkml:trace>
  <inkml:trace contextRef="#ctx0" brushRef="#br0" timeOffset="-208657.23">15689 15160 0,'41'0'47,"39"0"-47,-40 0 16,0-40-16,0 40 0,0 0 15,0 0-15,1-41 0,-1 41 16,0 0-16,0 0 0,0 0 16,-40 41-1,-40-41 1,40 80-16,-40-80 0,40 40 0,-40 0 15,0 0-15,-1 0 0,1 0 0,0 0 16,40 1-16,-40-41 0,0 40 0,0 0 16,80-40 15,0 0-15,0 0-16,0 0 0,0 0 15,1 0-15,-1 0 0,0 0 16,0 0-16,0 0 0,-40-40 15,40 40-15</inkml:trace>
  <inkml:trace contextRef="#ctx0" brushRef="#br0" timeOffset="-207941.23">16532 14518 0,'40'0'31,"-40"-40"-31,40 0 15,0 40-15,1 0 16,-1 0-16,0 0 16,-40 40-1,40 0-15,-40 0 0,0 0 16,0 0-16,0 0 0,0 1 16,0 39-16,0-40 0,0 40 0,0-40 15,0 0-15,0 40 0,0-39 0,40-1 16,-40 0-16,40 0 0,0-40 15,-40 40-15,40-40 0,1 0 16,-1-80-16,0 80 16,-40-40-16,40 40 0,-40-40 0,0-1 15,0 1-15,-40 40 16,0 0 0,40 81-16,-40-81 0,40 40 15,0 0-15,0 40 0,0-40 0,0 0 16,0 0-16,0 0 0,40 1 0,-40-1 15,40 0-15,-40 0 0,40 0 16,-40 0-16,40 0 0,-40 0 16,0 0-16,0 0 0,-80-40 15,80 41-15,-40 39 0,0-40 0,-1 0 16,1 40-16,0-40 0,0 0 0,0 41 16,0-41-16,40 0 0,-40-40 0</inkml:trace>
  <inkml:trace contextRef="#ctx0" brushRef="#br0" timeOffset="-206025.28">9791 15841 0,'0'41'15,"0"-1"17,0 0-17,0 0 1,0 0-16,-40-40 16,40 40-16,-40 0 0,-1 0 15,1-40-15,40 40 0,-40-40 16,0 0-16,40 41 0,-40-41 0</inkml:trace>
  <inkml:trace contextRef="#ctx0" brushRef="#br0" timeOffset="-205141.28">12439 15681 0,'-40'0'15,"80"0"32,0 0-47,-40 40 16,40-40-16,-40 40 0,0 0 15,41-40 1,-41 40-16,0 1 16,0-1-16,-81 0 15,81 0-15,0 0 0,-40-40 16,40 40-16,-40 0 0,0-40 15</inkml:trace>
  <inkml:trace contextRef="#ctx0" brushRef="#br0" timeOffset="-204221.26">10553 15761 0,'-40'0'78,"40"40"-63,-40-40-15,40 81 0,0-41 16,0 0 0,40-40-1,0 0-15,0 0 16,-40-80-16,0 39 16,40 1-1,-40 0-15,0 0 16,-40 40-1,0 40 1,40 0 0,0 0-16,0 1 15,0-1-15,40-80 47,-40-1-31,0 82 31</inkml:trace>
  <inkml:trace contextRef="#ctx0" brushRef="#br0" timeOffset="-203656.28">11075 15721 0,'0'40'62,"0"0"-31,0 0-15,40-40 0,0 0-1,0-40 1,-40 0-1,0 0-15,0 0 16,-40 40 0,40 40-1,0 0 1,-40-40-16,40 40 16,0 0-16,0 1 15,40-82 16</inkml:trace>
  <inkml:trace contextRef="#ctx0" brushRef="#br0" timeOffset="-203332.27">11476 15641 0,'-40'0'0,"40"40"31,40 0-15,0 0 0,0-40-16,1 0 31,-41-40-16,0 0-15,0 0 16,-41 40 0,1 0-1,40 40 1</inkml:trace>
  <inkml:trace contextRef="#ctx0" brushRef="#br0" timeOffset="-197007.35">14566 16563 0,'0'40'156,"0"1"-140,0-1-16,0 0 15,0 0-15,40 0 0,-40 0 16,40 0-16,-40 0 0,0 0 15,0 1-15,40-41 0,-40 40 0,0 0 16</inkml:trace>
  <inkml:trace contextRef="#ctx0" brushRef="#br0" timeOffset="-196374.82">14566 16523 0,'0'40'15,"0"0"1,0 1 0,-40-1-16,0-40 15,40 40-15,-41 0 16,41 0-16,-40-40 0,0 0 16,80-40 30,-40-40-46,40 80 0,-40-40 16,41-1-16,-1 41 0,-40-40 16,0 0-16,0 80 78,40-40-63,0 40 1,0-40 0,0 0-16,0 0 0,1 41 15,-1-41-15,0 0 0,0 0 16,0 0-16,0 0 0,0 0 16,-80 0 15,0 0-16,40-41-15,-40 41 0,0 0 16,0-40-16</inkml:trace>
  <inkml:trace contextRef="#ctx0" brushRef="#br0" timeOffset="-195488.8">7704 16764 0,'-40'40'0,"40"0"15,0 0-15,0 0 16,0 0-16,0 1 0,-40-1 15,40 0-15,0 0 0,0 0 0,0 0 16,0 0-16,0 0 0,0 0 0,0 0 16</inkml:trace>
  <inkml:trace contextRef="#ctx0" brushRef="#br0" timeOffset="-194934.72">7664 16804 0,'-40'0'32,"0"0"-17,40 40 1,-40-40-16,0 40 0,0 0 15,-1-40 1,41 40-16,-40-40 16,121-40 15,-41 0-15,0 0-1,0 0-15,-40 0 16,40 40-16,-80 40 62,40 0-46,40-40 62,0 0-62,0 0-1,0 0-15,1 0 16,-1 0-16,0 0 0,0 0 16,0 0-16,0 0 0,0 0 15</inkml:trace>
  <inkml:trace contextRef="#ctx0" brushRef="#br0" timeOffset="-192700.3">18137 15320 0,'-40'0'16,"80"40"31,0-40-31,0 0-16,1 0 0,-1 0 15,0 40-15,0-40 0,0 0 16,0 0-16,0 0 0,0 0 0,1 0 15,-1 0-15,0-40 0,40 40 0,-40 0 16,0 0-16,0 0 0,1 0 16,-1 0-16,-40 40 15</inkml:trace>
  <inkml:trace contextRef="#ctx0" brushRef="#br0" timeOffset="-192388.3">18859 15160 0,'-40'0'0,"40"40"16,0 0-1,40-40-15,1 0 16,-1 40-16,0-40 16,0 0-16,0 0 0,0 40 0,0-40 15,0 0-15,1 0 16,-41 40-16,0 0 16,-81-40-16,81 40 0,-40 1 15,0-1-15,0 0 0,0 0 16,40 0-16,-40-40 0,40 40 15</inkml:trace>
  <inkml:trace contextRef="#ctx0" brushRef="#br0" timeOffset="-191070.3">24597 13315 0,'-40'0'16,"121"0"-1,-81-40-15,80 40 0,-40 0 16,40 0-16,0 0 0,41 0 0,-41 0 16,40-40-16,1 40 0,39 0 0,-39 0 15,-1 0-15,1 0 0,-1 0 16,0 0-16,1 0 0,-1 0 0,-40 0 15,1 0-15,-1 40 0,0-40 0,0 0 16,-40 0-16,41 0 0,-41 0 0,40 0 16,-40 0-16,40 0 0,-39 0 0,-1 0 15,0 0-15,0 0 0,0 0 0,0 0 16,-40-40 0</inkml:trace>
  <inkml:trace contextRef="#ctx0" brushRef="#br0" timeOffset="-190184.3">20424 14879 0,'0'-40'32,"-40"40"-17,40-40 1,-40 40 0,0 0-1,0 40-15,0 0 16,0 0-16,40 0 15,-41 0-15,41 0 0,-40 0 16,40 1-16,0 39 0,0-40 16,0 0-16,0 0 0,0 40 0,0-40 0,0 1 15,0-1-15,40 0 0,-40 0 16,41 0-16,-1 0 16,0-40-16</inkml:trace>
  <inkml:trace contextRef="#ctx0" brushRef="#br0" timeOffset="-189822.29">19943 15440 0,'40'0'31,"0"0"-16,0 0-15,0 0 0,41 0 16,-41 0-16,0-40 0,0 40 0,40-40 16,-40 40-16,0-40 0,1 40 0,-1 0 15,0 0-15,-40-40 0,0 80 32,-40-40-32,40 40 15,0 0 1,0 0-1,0 1 1,40-41-16,-40 40 16,40-40-16,-40 40 0,0 0 15,0 0 1,0 0 0</inkml:trace>
  <inkml:trace contextRef="#ctx0" brushRef="#br0" timeOffset="-189648.29">20705 14959 0,'-40'0'0,"0"0"16,80 0 15,40 0-16,1 0 1</inkml:trace>
  <inkml:trace contextRef="#ctx0" brushRef="#br0" timeOffset="-189121.15">20906 15240 0,'40'0'0,"0"0"16,-40 40-1,0 0-15,0 0 16,0 0-16,0 0 15,0 1-15,0-1 16,0 0-16,0 0 0,-40-40 0,40 40 16,0 0-16,-40-40 0,40 40 0,-40-40 15,40 40-15,0-80 32,0 0-17,40 40-15,-40-80 0,40 80 16,-40-40-16,40 0 0,-40 0 0,40 40 15,-40-41-15,0 1 0,40 40 16,-40-40-16,40 0 0,1 40 16,-1 0-1,-40 40 1,0 0-16,40-40 16,-40 40-16,0 1 0,0-1 15,0 0-15,0 0 16,0 0-16,-40-40 15,40 40-15,-40-40 16</inkml:trace>
  <inkml:trace contextRef="#ctx0" brushRef="#br0" timeOffset="-188953.15">21508 15360 0,'-40'0'0,"40"40"16,0 0-16,-41 1 16,41-1-16,0 0 0,0 0 15,41-40-15,-41 40 0,0 0 16</inkml:trace>
  <inkml:trace contextRef="#ctx0" brushRef="#br0" timeOffset="-188795.15">21548 14999 0,'-40'0'0,"0"0"0,-1 0 16,82 0 15</inkml:trace>
  <inkml:trace contextRef="#ctx0" brushRef="#br0" timeOffset="-188619.15">21829 14879 0,'-40'0'16,"40"40"-16,-41 0 15,41 0-15,0 0 0,0 0 0,0 1 16,0 39-16,0-40 0,0 0 0,0 0 15,0 40-15,0-40 0,0 1 0,0-1 16,41 0-16,-41 0 0,0 0 0,0 0 16</inkml:trace>
  <inkml:trace contextRef="#ctx0" brushRef="#br0" timeOffset="-188290.15">21748 15280 0,'-40'40'0,"40"0"15,40-40 1,41 0-16,-41 0 0,0 0 16,0 0-16,0 0 0,41 0 0,-41 0 15,0-40-15,0 40 0,0-40 0,0 40 16,-40-40-16,40 40 0,-40-40 0,0 0 15,-40 40 1,0 0-16,-40 0 16,40 0-16,40 40 0,-40-40 15,-1 80-15,41-40 16,-40 0-16,40 0 0,0 0 0,0 1 16,0-1-16,0 0 0,40-40 0,-40 40 15,81-40-15,-41 40 0,0-40 16,0 0-16,0 0 0</inkml:trace>
  <inkml:trace contextRef="#ctx0" brushRef="#br0" timeOffset="-187766.58">23434 15280 0,'-40'0'0,"0"-40"16,-1 40-1,1 0-15,0 0 0,0 0 16,40 40-16,-40-40 0,40 40 16,0 0-16,0 40 15,40-39-15,-40-1 0,40 0 16,40 0-16,-80 0 15,41-40-15,-41 40 16,-81-40 0,41 0-1,0 0-15,0 0 0,0 0 16,0 0-16,40-40 31,40 40-31,-40-40 0,80 40 0,-40 0 16,0-40-16,0 40 0,1 0 15,-1 0-15,0 0 0</inkml:trace>
  <inkml:trace contextRef="#ctx0" brushRef="#br0" timeOffset="-187439.58">23514 15561 0,'40'-40'0,"0"40"0,0 0 16,-40-40-16,41 40 0,-41-41 15,40 41-15,-40-40 16,-40 40 15,40 40-31,-41-40 0,41 41 16,-40-41-16,40 40 0,0 0 15,0 0-15,0 0 0,0 0 16,40 0-16,1-40 16,-1 0-16,0 0 0,0 0 15,0-80-15,0 80 0,0-40 0,0 0 16,1 40-16,-1-40 0,0 0 0,0-1 16,-40 1-16,40 0 0,-40-40 0,40 40 15,-40 0-15,0 0 0,0 0 16,0-1-16,0 1 0,0 0 15,-40 80 1,40 41-16,0-41 16,0 0-16,0 40 0,0-40 0,0 40 15,-40-40-15,40 41 0,0-41 0,0 40 16,0-40-16,0 0 0,0 0 16,0 0-16</inkml:trace>
  <inkml:trace contextRef="#ctx0" brushRef="#br0" timeOffset="-187287.58">23955 15320 0,'41'40'0,"-1"-40"16,-40 40-16,40-40 0,0 0 15,0 0-15,0 0 0,0 0 0,0 0 16,1 0-16,-1-40 0,0 40 0,0 0 15</inkml:trace>
  <inkml:trace contextRef="#ctx0" brushRef="#br0" timeOffset="-180483.26">17936 1323 0,'0'-40'62,"41"40"-62,-1 0 188,-40 40-110,0 0-63,0 1-15,0-1 0,0 0 0,0 0 16,0 0-16,0 0 0,0 0 16,0 0-16,0 0 0,-40 1 15,40-82 32,0 1-47,0 0 16,40 0-16,-40 0 0,40 0 0,-40 0 15,40 0-15,-40 0 0,40-1 16,-40 1-16,40 40 0,-40-40 0,40 40 16,-40-40-16,41 40 0,-1 0 15,-40 40 1,40-40-16,-40 80 0,40-39 15,-40-1-15,40 0 0,-40 0 0,0 0 16,0 0-16,40 0 0,-40 0 16,40-40-1</inkml:trace>
  <inkml:trace contextRef="#ctx0" brushRef="#br0" timeOffset="-180092.05">19060 1323 0,'-80'0'0,"40"0"16,0-40 0,-1 40-1,1 0 1,40 40-16,-40-40 0,0 81 15,40-41-15,-40 0 0,0 0 0,40 0 16,-40 0-16,40 0 0,0 0 0,0 0 16,0 1-16,0-1 0,40-40 0,0 40 15,0-40-15,0 0 16,0 0-16,0-40 0,1 0 16,-1 40-16,-40-81 0,40 41 0,-40 0 15,40 40-15,-40-40 0,40 0 0,-40 0 16,0 80 15,-40 0-31,40 40 16,-40-40-16,40 0 0,0 1 15</inkml:trace>
  <inkml:trace contextRef="#ctx0" brushRef="#br0" timeOffset="-179470.07">19261 1363 0,'0'-40'16,"-40"40"-16,-1 0 15,41 40-15,0 1 16,0-1-16,0 0 0,41 0 0,-41 0 16,0 0-16,40 0 0,-40 0 0,0 0 15,40 1-15,-40-1 0,0 0 16,0 0-16,0 0 0,0 0 15,-40-40 1,40-40 0,0 0-16,0-40 15,0 40 1,0-1-16,40 1 0,-40 0 0,40 40 16,-40-40-16,40 0 0,0 0 15,0 40-15,0 0 16,-40 40-1,0 0-15,0 0 0,0 0 16,0 0-16,0 1 0,0-1 16,0 0-16,0 0 15,41-120 17,-1 40-32,-40-1 15,40 41-15,0-40 0,-40 0 0,40 40 16,-40-40-16,40 40 0,0 0 15,-40 40-15,0 0 16,40-40-16,-40 40 0,0 1 16,41-1-16,-1-40 0,0 0 15,0 0-15,0 0 0,0 0 16,0-40-16,0-1 0,1 1 16,-1 0-16,-40 0 15,0 0-15,0 0 16,-40 120-1,40-40-15,-41 0 0,41 0 16,0 41-16,0-41 0,0 40 0,0-40 16,0 0-16,41 0 0,-41 0 0,40-40 15,0 0-15,0 40 0,0-40 0,0 0 16,0-80-16</inkml:trace>
  <inkml:trace contextRef="#ctx0" brushRef="#br0" timeOffset="-179243.07">20745 1845 0,'-40'0'0,"40"40"31,80-40-31,-39 0 16,-1 0-16,0 0 0,0 0 15,0 0-15,0 40 0,0-40 16,0 0-16</inkml:trace>
  <inkml:trace contextRef="#ctx0" brushRef="#br0" timeOffset="-179067.08">20745 1484 0,'0'40'31,"40"-40"-31,41 0 16,-81 40-16,40-40 0,0 0 0,0 0 16,0 0-16,0 0 0,0 0 15</inkml:trace>
  <inkml:trace contextRef="#ctx0" brushRef="#br0" timeOffset="-177892.04">22431 922 0,'40'0'47,"-40"-40"-47,40 40 16,-80 0 46,40 40-62,-40-40 16,0 0-1,-1 0 17,1 0-17,0 0-15,0 0 16,0 0 0,0 40-1,0 1-15,40-1 16,-40-40-16,40 40 0,0 0 0,0 0 15,0 0-15,-41 0 0,41 0 16,0 0-16,0 0 0,0 1 16,0-1-16,0 0 0,-40 0 15,40 0-15,-40 0 16,0-40-16,0 40 0,0-40 16,0 40-16,-1-40 0,1 0 0,0 0 15,0 0-15,0 0 16,40-40-16,0 0 15,0 0-15,40-40 16,0 80-16,0 0 16,0 0-16,1 40 15,-1 0-15,0 0 0,0 40 16,-40-40-16,40 1 0,0 39 0,-40-40 16,40 40-16,-40-40 0,0 40 0,41-40 15,-41 41-15,40-41 0,-40 40 0,40-40 16,-40 0-16,40 0 0,0 0 0,0-40 15,0 41-15,0-41 0,1 0 0,39 0 16</inkml:trace>
  <inkml:trace contextRef="#ctx0" brushRef="#br0" timeOffset="-176144.6">23033 2045 0,'0'40'0,"0"-80"140,40 40-93,0 0-31,-40-40 15,40 40-15,-40-40-16,-40 40 31,40 40 0</inkml:trace>
  <inkml:trace contextRef="#ctx0" brushRef="#br0" timeOffset="-175960.59">23514 2045 0,'0'40'0,"-40"-40"15,80 0 48,-40-40-63</inkml:trace>
  <inkml:trace contextRef="#ctx0" brushRef="#br0" timeOffset="-175776.6">23955 2166 0,'-40'0'0,"0"0"16,0 0-16,0 0 16,40-41-1,40 41 1,0-40-16</inkml:trace>
  <inkml:trace contextRef="#ctx0" brushRef="#br0" timeOffset="-175060.07">23153 1925 0,'0'40'47,"40"-40"-47,-40 40 16,40-40-16,-40 40 0,40-40 16,-40 40-16,40-40 15,1 40-15,-41 1 16,40-41-16,-40 40 15,0 0 1,-81-40-16,81 40 0,0 0 16,-40-40-1,40-40 17,0 0-32</inkml:trace>
  <inkml:trace contextRef="#ctx0" brushRef="#br0" timeOffset="-173659.54">24758 2085 0,'0'40'110,"0"1"-95,0-1 1,0 0 0,0 0-16,0 0 15,0 0 1,0 0-16,0 0 15,-40 0 1,0-40-16,40 41 0,-40-41 16,-1 0-16,41 40 0,-40-40 15,80-40 17,1 40-32,-41-41 15,40 41-15,-40-40 0,40 40 0,0-40 16,-40 0-1,40 40-15,-40-40 0,0 0 16,0 0 0,0 0-1,0 0 1,40 40 0</inkml:trace>
  <inkml:trace contextRef="#ctx0" brushRef="#br0" timeOffset="-172593.4">24798 2166 0,'0'40'16,"-40"-40"0,40-40-1,-40 40 16,0 0-15,40 40-16,-40-40 16,40 40-1,80-40 1</inkml:trace>
  <inkml:trace contextRef="#ctx0" brushRef="#br0" timeOffset="-171493.41">26804 2125 0,'41'0'15,"-1"0"1,0 0-16,-40 41 16,40-41-16,0 0 0,-40 40 0,40 0 15,-40 0-15,40 0 16,-40 0-16,0 0 0,0 0 15,-80 0-15,80 1 0,-40-41 0,40 40 16,-40-40-16,40 40 0,-80-40 16</inkml:trace>
  <inkml:trace contextRef="#ctx0" brushRef="#br0" timeOffset="-170826.11">27567 1283 0,'0'-40'16,"40"0"-1,0 40 1,0-40-16,0 40 0,0 0 16,1 0-16,-1-40 0,0 40 0,0 0 15,0 0-15,0 0 16,-40 40-16,0 40 0,0-40 16,-40 0-16,40 0 0,-40 1 0,40 39 15,-40-40-15,40 0 0,0 0 0,0 0 16,0 0-16,0 0 0,40 1 15,0-1-15,0-40 16,0 0-16,0 0 16,1 0-16,-41-40 15,40 40-15,-40-41 16,-40 41 0,-1 41-1,1 39-15,40-40 16,-40 40-16,40-40 0,0 40 0,0-40 15,0 41-15,0-1 0,0-40 0,80 40 16,-80 0-16,0-39 0,0-1 16,0 0-16,0 0 0,0 0 0,-40 0 15,-40-40 1,40 0-16,0 0 0,-40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9-08T06:53:28.482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7022 1765 0,'40'0'31,"-40"-41"32,-40 41-48,40-40 1,-40 40-16,40-40 16,-40 40-16,0 0 0,0 0 15,-1 0-15,1 0 16,40 40-16,-40-40 0,40 40 0,0 1 16,-40-1-16,40 0 0,0 0 0,-40-40 15,40 40-15,0 0 0,0 0 0,0 0 16,80 0-16,-40-40 15,0 0 1,1-80-16,-1 80 0,-40-40 16,40 0-16,0 0 0,-40 0 15,40-40-15,-40 39 0,40 1 16,-40 0-16,40 0 0,-40-40 0,0 40 16,0 0-16,0 0 0,0-1 0,40 1 15,-40 0-15,0 0 16,0 80-1,0 40-15,0-39 16,0-1-16,0 40 0,0-40 0,0 0 16,0 40-16,0-40 0,0 1 0,0 39 15,41-40-15,-41 0 0,0 0 0,40-40 16,-40 40-16,0 0 0,40-40 16,0-40-1</inkml:trace>
  <inkml:trace contextRef="#ctx0" brushRef="#br0" timeOffset="133.99">7423 1564 0,'0'40'16,"0"40"-16,0-40 0,0 1 16,0-1-16,0 0 0,0 0 0,0 0 15,0 0-15,0 0 0</inkml:trace>
  <inkml:trace contextRef="#ctx0" brushRef="#br0" timeOffset="270.01">7464 1323 0,'0'40'31,"0"1"-16</inkml:trace>
  <inkml:trace contextRef="#ctx0" brushRef="#br0" timeOffset="588.02">7664 1524 0,'0'40'0,"0"0"0,0 0 16,0 0-16,0 0 0,0 1 15,0-1-15,0 0 0,0 0 16,40 0-16,-40 0 0,0 0 0,0 0 16,0 0-16,0 0 15,0-120 1,0 40-1,0 0-15,0 0 0,0 0 16,0 0-16,40 0 0,-40 0 0,41-1 16,-1 1-16,-40 0 0,40 40 15,0 0-15,0 0 16</inkml:trace>
  <inkml:trace contextRef="#ctx0" brushRef="#br0" timeOffset="1183.07">8106 1805 0,'40'0'31,"-40"-40"-31,40-1 16,0 41-16,0 0 15,-40-40-15,40 40 0,-40-40 16,-40 40 15,40 40-31,-40-40 0,40 40 0,-80 1 0,80-1 16,-40 0-16,40 0 0,0 0 15,0 0-15,0 0 0,0 0 0,0 0 16,40-40-16,-40 40 0,80 1 0,0-41 16,-40 0-16,0 0 0,1 0 15,-1-41-15,0 41 0,0-80 16,0 40-16,0 0 0,0 0 0,-40 0 15,40 0-15,-40 0 0,0 0 0,41-1 16,-41 1-16,0 0 16,0 0-16,0 0 15,0 120 1,-41-40-16,41 0 16,0 1-16,0-1 0,0 0 15,0 0-15,0 0 0,41 0 16,-1-40-16,0 0 15,0 0-15,-40-40 16,40 0-16,-40 0 0,40 0 0,-40 0 16,0-41-16,40 41 0,-40-40 0,0 40 15,0-40-15,0-1 0,0 41 0,0-40 16,0 40-16,0 0 0,0 80 16,0 0-1,0 0-15,0 40 0,0-39 0,0 39 16,0 0-16,0 0 0,0 0 0,0 1 15,0-1-15,0-40 0,0 40 16,0-40-16,40 0 0</inkml:trace>
  <inkml:trace contextRef="#ctx0" brushRef="#br0" timeOffset="1803">8908 1564 0,'-40'0'0,"40"40"16,0 0-16,80 0 16,-40-40-16,0 0 15,1 0-15,39 0 0,-40 0 0,0 0 16,40 0-16,-40-40 0,1 40 0,-1-40 15,0 40-15,0 0 0,0 0 0,-40-40 16,40 40-16,-40-40 16,-40 40-1,0 0 1,0 40-16,0 40 0,0-40 16,40 0-16,-41 1 0,41-1 15,0 0-15,0 0 0,0 0 16,81 0-16,-41-40 0,0 0 15,0 0-15,0 0 0,0 0 0,0-40 16,1-40-16,-1 80 0,0-40 16,-40 0-16,40 40 0,-40-41 0,40 41 15,-40-40-15,0 121 32,-40-81-32,40 40 0,-40 0 0,40 0 15,-40 0-15,40 0 0,-40 0 16,120-40-1,-40 0 1,0-80-16,-40 40 0,40 0 16,-40 0-16,0 0 0,40-1 0,-40 1 15,40-40-15,-40 40 0,41-40 0,-41 40 16,40-41-16,-40 1 0,0 40 0,40 0 16,-40 0-16,0 0 0,40 40 0,-40 80 15,0-40-15,0 0 16,0 40-16,-40-39 0,40 39 0,0 0 15,-40 0-15,40 0 0,-40-39 0,40-1 16,0 0-16,-41 0 0,41 0 0</inkml:trace>
  <inkml:trace contextRef="#ctx0" brushRef="#br0" timeOffset="3021">11035 1724 0,'0'-40'32,"-40"0"-17,40 0-15,-40 40 0,-1 0 16,41-40-16,-40 40 0,0 0 15,0 0-15,0 0 0,0 40 16,0-40-16,40 40 0,-41-40 16,41 40-16,0 0 0,0 1 15,0-1-15,0 0 16,41-40-16,-41 40 0,40-40 0,0 0 16,0 0-16,0 0 0,0 0 0,0 0 15,1-40-15,-1 0 0,0 40 16,-40-40-16,40-1 0,-40 1 15,40 40-15,-40-40 0,0 80 32,0 41-32,0-41 0,0 0 15,0 0-15,0 40 0,0-40 16,0 0-16,0 40 0,0-39 0,0-1 16,0 0-16,0 0 0,0 0 0,-40 0 15,-40-40 1,40 0-16,-1 0 0,1 0 0,40-40 15,-40 40-15</inkml:trace>
  <inkml:trace contextRef="#ctx0" brushRef="#br0" timeOffset="3874.04">11476 1564 0,'40'0'0,"-40"80"16,0-40-16,-80 0 0,80 1 15,0-1-15,-40 0 0,40 0 16,0 0-16,0 0 0,0 0 0,0 0 16,0 0-1,0-80 1,0 0-16,0-40 16,40 40-16,-40 0 15,0 0-15,40 40 0,-40-40 0,40 40 16,0-41-16,1 41 0,-1-40 15,0 40-15,0 0 0,0 0 0,0 0 16,0-40-16,0 40 0,1 0 0,-1 0 16,-40 40 15,-81-40-31,81 40 0,-40-40 16,40 41-16,-40-41 0,0 40 0,0-40 15,40 40-15,-40-40 0,40 40 0,0 0 16,0 0-16,40-40 15,0 0 1,0 0-16,-40-40 16,40 40-16,0-40 0,1 40 15,-41-40-15,0 0 16,0 80 15,0 0-15,40-40-16,-40 40 0,40-40 15,0 0-15,0 0 0,0-40 16,0 40-16,-40-40 0,40 40 0,-40-80 16,41 80-16,-41-41 0,40 41 15,-40-40-15,0 80 16,0 41 0,0-41-16,0 0 0,0 40 0,0-40 15,0 40-15,0-40 0,0 41 0,0-41 16,0 0-16,0 40 0,0-40 0,0 0 15,0 0-15,-40-40 16,-1 0 0,1-40-16,0 40 0,0-80 0,40 40 15,-40 0-15,0 0 0,40 0 0,-40 0 16,40-1-16,0 1 0,0 0 0,0 0 16,0 0-16,40 40 0,-40-40 15,80 40-15,-40 0 0,0 0 16,0 0-16,1 0 0,-1 0 0,0 40 15,0-40-15,0 40 0,-40 0 16,0 0-16,0 0 0,0 1 16,-40-1-16,0-40 15,0 0-15,40-40 16,0-1 0,0 1-16,0 0 0,0 0 0,0 0 15,0 0-15,40 0 0</inkml:trace>
  <inkml:trace contextRef="#ctx0" brushRef="#br0" timeOffset="4101.57">12479 1524 0,'0'-40'0,"40"40"16,-40-40-16,41 40 0,-1 0 16,0 40-16,-40 40 15,40-40-15,-40 0 0,0 0 16,40 41-16,-40-41 0,0 0 16,0 40-16,0-40 0,0 0 0,0 0 0,0 0 15,0 0-15,0 1 16,-40-41-16,40-41 15,0-39-15,40 40 0,-40 0 16,40 0-16,-40 0 0,40 40 0,0-40 16,1 40-16,-41-40 0,40 40 0,0 0 15,-40 80-15,40-80 16,-40 40-16,0 0 0,40-40 0,-40 40 16,0 0-16</inkml:trace>
  <inkml:trace contextRef="#ctx0" brushRef="#br0" timeOffset="4802.14">13563 1845 0,'40'0'47,"0"0"-47,0 0 16,0 0-16,0 0 0,0 0 0,1 0 15,39 0-15,-40 0 0,40 0 0,-40 0 16,0 0-16,1 0 0,39 0 0,-40 0 16,0 0-16,-40 40 0,40-40 15,-80 0 16,0 0-15,40-40-16,-40 40 0,40-40 0</inkml:trace>
  <inkml:trace contextRef="#ctx0" brushRef="#br0" timeOffset="5104.14">14084 1684 0,'40'0'62,"1"0"-62,39 0 16,-40 0-16,0 0 0,0 0 15,0 0-15,0 0 16,1 0 0,-1 0-1,-40 40-15,0 1 16,-40-1-1,40 0-15,-41-40 0,41 40 0,-40 0 16,40 0-16,-40-40 0,40 40 0,-40 0 16,40 0-16,-40 0 0,40 1 15,0-82 17</inkml:trace>
  <inkml:trace contextRef="#ctx0" brushRef="#br0" timeOffset="6402.7">15689 1684 0,'41'40'15,"-1"-40"1,0 0 0,0 41-16,0-41 15,-80 0 79,40-41-94,-40 41 0,0 0 16,0 0-1,-1-40-15,1 40 0,0 0 0,0 40 16,0-40-16,0 81 0,0-41 15,40 0-15,-40 0 16,40 0-16,0 0 0,-41-40 0,41 40 16,0 0-16,41-40 0,-41 40 15,80-40-15,-40 0 0,0 0 16,0-40-16,0 40 0,0-80 0,1 40 16,-1 40-16,0-40 0,-40 0 0,40 0 15,-40-40-15,40 39 0,-40 1 0,0 0 16,40 0-16,-40 0 0,0 0 0,0 0 15,0 0-15,0 0 16,-40 40-16,40 80 16,0-40-16,-40 0 15,40 0-15,0 0 0,0 40 16,0-39-16,0 39 0,0-40 0,0 40 16,0-40-16,0 0 0,40 0 0,-40 0 15,40 1-15,0-41 16,-40 40-16,40-40 0</inkml:trace>
  <inkml:trace contextRef="#ctx0" brushRef="#br0" timeOffset="6553.71">16291 1724 0,'0'41'0,"0"-1"15,0 0-15,0 0 16,0 0-16,0 0 0,-40 0 0,40 0 15,0 0-15,0 0 0,0 1 16,0-1-16</inkml:trace>
  <inkml:trace contextRef="#ctx0" brushRef="#br0" timeOffset="6702.7">16291 1484 0,'-40'0'32,"40"40"-32,0 0 15</inkml:trace>
  <inkml:trace contextRef="#ctx0" brushRef="#br0" timeOffset="7471.87">17014 1925 0,'0'-40'15,"-41"40"1,41-40-16,-40 40 16,0-40-16,0 40 15,0 0 1,0 40 0,0 0-16,40 0 0,-40-40 15,40 40-15,0 0 0,-41 0 0,41 0 16,0 0-16,0 1 0,0-1 15,41-40-15,-1 0 16,40 0-16,-80-40 16,40 40-16,0-41 0,0 1 0,-40 0 15,40 0-15,1 0 0,-41 0 16,40 0-16,-40 0 0,40 40 16,-40-40-16,0 80 15,0 40-15,0 0 16,0-40-16,0 0 0,0 41 0,0-1 15,0-40-15,0 40 0,0-40 0,0 40 16,-40-39-16,40-1 0,-40 0 16,-41 0-16,41-40 15,0 0-15,0-80 16,0 80-16,40-40 0,0-1 0,-40 1 0</inkml:trace>
  <inkml:trace contextRef="#ctx0" brushRef="#br0" timeOffset="7771.91">17294 2045 0,'0'-40'16,"0"80"15,0 0-31,0 0 16,0 1-1,0-1-15,41 0 0,-41 0 16,40-40 15,-40-40-31,40 0 16,-40 0-16,40-1 0,0 41 16,-40-40-16,40 0 0,-40 0 0,40 40 15,0 0-15,-40-40 0,41 40 16,-1 0-16</inkml:trace>
  <inkml:trace contextRef="#ctx0" brushRef="#br0" timeOffset="8137.87">18097 1965 0,'-40'0'16,"0"0"-1,0 0-15,-1 0 32,1 0-17,40 40-15,-40-40 0,40 40 0,-40 0 16,0 0-16,40 1 0,-40-1 16,40 0-16,-40 0 0,40 0 15,40-40 1,0 0-16,0-40 15,0 40-15,0-40 0,0-40 16,1 80-16,-41-41 0,40 1 16,-40 0-16,40 40 0,-40-40 0,40 40 15,-40 40 1,0 40 0,0-39-16,0-1 15,0 0-15,0 0 0,0 0 0,0 0 16</inkml:trace>
  <inkml:trace contextRef="#ctx0" brushRef="#br0" timeOffset="8338.85">18298 1965 0,'0'40'15,"-40"-40"-15,40 40 16,0 0-16,0 0 0,0 1 0,0-1 15,0 0-15,0 40 0,0-40 0,0 0 16,0 0-16,0 0 0,0 1 0,0-1 16,0 0-16,0 0 15,0 0-15,-41-40 16</inkml:trace>
  <inkml:trace contextRef="#ctx0" brushRef="#br0" timeOffset="8573.85">18217 2085 0,'41'0'16,"-1"0"-16,0 0 0,0 0 16,0 0-16,0 0 15,-40 40-15,40-40 0,-40 41 0,40-41 16,-40 40-16,0 0 0,0 0 15,-40 0-15,40 0 0,-80-40 16,80 40-16,-40-40 0,0 0 0,0 0 16,0 0-16,-1 0 0,41-40 15,-40 40-15</inkml:trace>
  <inkml:trace contextRef="#ctx0" brushRef="#br0" timeOffset="8922.44">18819 1524 0,'0'40'0,"0"0"16,0 40-16,0-40 15,0 1-15,0-1 0,0 0 0,0 40 16,-40-40-16,40 40 0,0-40 0,0 41 15,-40-41-15,40 0 0,-40 40 0,40-40 16,0 0-16,-40 0 16,40-80-1,80 40-15,-80-80 0,40 40 16,0 0-16,0 40 0,1-40 0,-41 0 16,40-1-16,0 41 0,-40-40 15,40 40-15,-40 40 16,0 41-16,0-41 0,0 0 15,0 0-15,0 0 0,0 0 0,0 0 16,0 0-16</inkml:trace>
  <inkml:trace contextRef="#ctx0" brushRef="#br0" timeOffset="15470.1">2528 4452 0,'0'-41'16,"0"1"31,40 40-32,-40 40 63,40-40-62,-40 41-16,0-1 16,0 0-1,40 0 1,-40 0-16,0 0 16,0 0-16,0 0 0,0 0 15,0 1-15,40-41 16,-40 40-16,0 0 0,0 0 15,0 0-15,0 0 16,41-40-16,-41 40 16,0 0-16,0 0 15,0 0 1,0 1 0,40-41-16,-40 40 15,0-80 63,0-1-62,0 1 0,0 0-1,0 0-15,0 0 16,0 0-16,0 0 15,0 0 1,0 0-16,0 0 16,-40 40-16,40-41 15,0 1-15,0 0 16,-41 40 0,41-40-16,0 0 15,-40 40 1,40-40-1,0 0 1,0 0 15,-40 40-15,40-40 0,0 80 109,0 0-110,0 0-15,-40-40 16,40 40-16,-40-40 0,40 40 15,40-80 32,0 40-31,-40-40-16,0 0 0,40 0 16,0 0-16,-40-1 15,0 82 16,0-1-15,-40-40-16,40 40 0,-40 0 16,40 0-16,-40-40 0,40 40 15</inkml:trace>
  <inkml:trace contextRef="#ctx0" brushRef="#br0" timeOffset="15951.12">2568 5254 0,'-40'0'15,"40"40"1,40-40 15,0 0-15,0-40-16,0 40 0,1-40 15,-1 40-15,0 0 0,0 0 0,0-41 16,0 41-16,0 0 0,0 0 16,1 0-16,-1 0 0,0 0 15,-40 41 1,-40-41 0,0 0-16,-41 0 15,41 40-15,0-40 0,0 0 16,0 0-16,0 0 0,0 40 15,-1-40 1,82 0 0,39 0-16,-40 0 15,0 0-15</inkml:trace>
  <inkml:trace contextRef="#ctx0" brushRef="#br0" timeOffset="16815.24">2969 4131 0,'-40'0'63,"40"-40"-48,-40 40-15,0 0 0,0-40 16,0 40-16,0 0 0,-1 0 16,1 0-16,0 0 15,-40 0-15,40 0 0,0 40 0,0-40 16,-1 40-16,1-40 0,0 40 0,0 0 15,0 0-15,0 0 0,0 0 0,0 0 16,-1 0-16,1 1 0,0-1 0,0 40 16,0-40-16,40 40 0,-40-40 0,40 41 15,0-1-15,-40 0 0,40 0 0,0 0 16,0 1-16,0-1 0,80-40 16,-80 40-16,80 0 0,-40-40 0,0 41 0,41-41 15,-41 0-15,40 0 0,0-40 16,1 40-16,-1-40 0,0 40 0,0-40 15,1 0-15,-1 0 0,40 0 0,-40 0 16,1-80-16,-1 80 0,-40-40 0,40 0 16,1 0-16,-41 0 0,40-1 0,-40 1 15,0-40-15,0 40 0,1 0 0,-1-40 16,-40 40-16,40-1 0,-40-39 0,0 40 16,0-40-16,0 0 0,0 40 0,-40-41 15,40 1-15,-81 40 0,41-40 0,0 40 16,0 0-16,0 0 0,0-41 0,0 81 15,-41-40-15,41 0 0,0 0 0,-40 40 16,40 0-16,-41-40 0,41 40 0,-40 0 16,0 0-16,40 0 0,-41 40 15,41-40-15</inkml:trace>
  <inkml:trace contextRef="#ctx0" brushRef="#br0" timeOffset="18149.28">7464 4572 0,'-41'0'0,"82"0"47,-1 0-47,40-40 16,-40 40-16,0 0 15,0 0-15,0 0 0,1 0 16,-1 40-16,-40 0 16,40-40-16,-40 40 15,0 0-15,0 0 0,-80 0 16,80 1-16,-41-1 0,1 0 0,40 0 15,-40-40-15,0 40 0,0 0 0,0-40 16,40 40-16,-40-40 0,0 0 0,-1 40 16,82-40 15,-1 0-31,40 0 16,-40 0-16,0 0 15,0 0-15,0 0 0,1 0 0,-1 0 16,0 0-16,0 0 15</inkml:trace>
  <inkml:trace contextRef="#ctx0" brushRef="#br0" timeOffset="18698.84">8106 4251 0,'0'-40'15,"-41"40"-15,1 0 16,0-40-16,0 40 0,0 0 15,0 0-15,0 0 0,0 0 16,-1 0-16,1 0 0,0 0 16,0 0-16,0 0 0,0 40 0,0-40 15,0 40-15,-41 0 0,41 0 16,0 0-16,0 0 0,0 1 0,-41-1 0,41 40 16,0 0-16,40 0 0,-40-40 0,40 41 15,-40-1-15,40 0 0,0 0 16,0 0-16,80 1 0,-40-1 0,41-40 15,-41 0-15,40 0 0,0 0 0,1 0 16,-1-40-16,40 0 0,-40 0 0,1 0 16,-1 0-16,0-40 0,0 40 0,1-40 15,-1 0-15,0 0 0,-40 0 16,41 0-16,-41 0 0,40-41 0,-40 41 16,0 0-16,0-40 0,-40 40 0,40-40 15,-40 40-15,0-41 0,0 41 0,0 0 16,0-40-16,-40 40 0,40 0 0,-80 0 15,40 0-15,0-1 0,0 1 0,0 40 16,-1-40-16,1 40 0,-40-40 0,40 40 16,0 0-16,0 0 0,0 0 0,-1 0 15,1 0-15,-40 40 0,40-40 0</inkml:trace>
  <inkml:trace contextRef="#ctx0" brushRef="#br0" timeOffset="21199.09">8025 9304 0,'0'40'47,"-40"-40"-31,40 41-16,0-1 0,-80-40 15,80 40-15,-40 0 0,0-40 0,40 40 16,-40 0-16,-1-40 16,1 40-16,40 0 0,-40-40 0,40 40 15,0 0 1,40-40-16,0 0 15,41 0-15,-41 0 16,0 41-16,0-41 0,0 0 16,0 0-16,0 0 15,-40-41-15</inkml:trace>
  <inkml:trace contextRef="#ctx0" brushRef="#br0" timeOffset="21366.09">8146 9344 0,'0'41'16,"0"39"-16,0-40 16,0 0-16,0 0 0,0 40 0,0-40 15,0 41-15,40-41 0,-40 40 16,0-40-16,40 0 0,-40 0 0,0 0 16,0 0-16,0 1 0</inkml:trace>
  <inkml:trace contextRef="#ctx0" brushRef="#br0" timeOffset="21832.09">8386 9184 0,'0'-40'0,"-40"40"0,40-40 15,-40 40-15,0 0 16,40-40-16,-40 40 0,0-40 16,0 40-16,0 0 0,-1 0 15,1-41-15,0 41 0,0 0 16,0 0-16,-40 0 0,40 0 16,-41 81-16,41-81 0,-40 40 0,0 40 15,40-40-15,-41 40 0,1-40 0,40 81 16,0-41-16,0 0 0,-1 40 0,1 1 15,40-41-15,0 40 0,0 1 0,0-41 16,40 0-16,1 0 0,39 0 0,0-39 16,0-1-16,1 0 0,-1 0 0,40-40 15,-39 0-15,39 0 0,0-40 0,1 40 16,-41-80-16,40 39 0,-39 1 0,39-40 16,-40 40-16,0-40 0,1 40 0,-41-40 15,0-1-15,0 41 0,0-40 0,-40 40 16,0-40-16,0 40 0,-80-1 0,80 1 15,-80-40-15,40 40 0,-41 0 0,1 0 16,0 40-16,0-40 0,-1 0 0,1 0 16,0 40-16,0-41 0,-1 41 0,1 0 15,0 0-15,0 0 0</inkml:trace>
  <inkml:trace contextRef="#ctx0" brushRef="#br0" timeOffset="23132.59">5096 13315 0,'0'40'62,"0"0"-46,0 0-16,0 0 15,0 0-15,0 0 0,0 1 16,0-1-16,0 0 0,0 0 16,0 0-16,0 0 0,0 0 15,0-80 17,40 40-32,40 0 15,-80-40-15,41 40 16,-1-40-16,0 40 0,0-40 0,0 40 15,0 0-15,0 0 0,0 0 0,1 0 16,-1 40-16,0 40 0,-40-40 16,0 0-16,0 0 0,0 1 15,0-1-15,-40 0 0,40 0 0,-40 0 16,-1 0-16,1 0 0,0 0 16,0 0-16,0 0 0,0-40 0,-40 0 0,39 0 15,1 0-15,0 0 0,-40 0 0</inkml:trace>
  <inkml:trace contextRef="#ctx0" brushRef="#br0" timeOffset="23315.78">4936 13636 0,'0'-40'15,"40"-1"1,40 1-1,-40 40-15,0 0 0,0-40 16,0 40-16,41 0 0,-41 0 0,0 0 16,0 0-16,40 0 0</inkml:trace>
  <inkml:trace contextRef="#ctx0" brushRef="#br0" timeOffset="23866.29">6019 13235 0,'0'-40'0,"-40"40"16,0 0-1,40-41-15,-40 41 0,-1-40 16,1 40-16,0-40 16,0 0-16,0 40 15,-40 0-15,40-40 0,-1 40 0,-39 0 16,40 0-16,-40 0 0,40 0 0,-41 0 0,41 40 15,-40 0-15,0 40 0,0-39 16,-1 39-16,41 0 0,-40 40 0,40-40 16,-40 41-16,39-41 0,1 40 0,40 1 15,0-1-15,0-40 0,0 40 0,81-39 16,-41-1-16,40-40 0,0 0 0,41 0 16,-1 0-16,-40-40 0,41 0 0,-1 0 15,0-40-15,1 0 0,-41 0 0,40 0 16,-39-40-16,39-1 0,-40 1 0,0 0 15,-39 0-15,39 0 0,-40-1 16,0-39-16,-40 80 0,40-40 0,-40 0 0,0-1 16,-80 41-16,40-40 0,-40 40 15,39 0-15,-39-40 0,0 40 0,0 40 16,-1-41-16,-39 41 0,40-40 0,0 40 16,-1 0-16,-39 0 0,40 0 0</inkml:trace>
  <inkml:trace contextRef="#ctx0" brushRef="#br0" timeOffset="26753.2">3732 4772 0,'0'41'16,"40"-41"109,0 0-110,0 0-15,0 0 0,0 0 16,1 0-16,-1 0 15,0 40-15,0-40 0,0 0 16,0 0-16,0 0 0,0 0 0,1 0 16,-1 0-16,0 0 0,0 0 15,0 0-15,0 40 0,0-40 16,0 0-16,1 0 0,-1 0 16,0 0-16,0 0 15,0 0-15,0 0 16,0 0-16,0 0 15,1 0-15,-1 0 16,0 0-16,0 0 16,0 0-16,0 0 0,0 0 15,0 0-15,1 0 16,-1 0-16,0 0 16,0 0-16,0 0 15,0 0 1,0 0-16,0 0 15,1 0 1,-1 0-16,0 0 16,0 0-16,0 0 0,0 0 15,0 0-15,0 0 16,1 0 0,-1 0-16,0 0 15,0 0 1,0 0-16,0-40 15,0 40-15,0 0 16,1 0-16,-1 0 16,-40-40-1,40 40-15,0 0 0,0 0 16,0 0 0,0-41-16,0 41 15,1 0 1,-1 0-16,0 0 15,0 0 1,0 0 0,0 0-1,0 0 1,0 0 0,1 0 15,-1 0 31,0 0-46,0 0 0,0 0 93</inkml:trace>
  <inkml:trace contextRef="#ctx0" brushRef="#br0" timeOffset="28080.5">6741 4532 0,'-40'0'109,"40"40"-62,40-40-31,-40 40-16,40-40 15,0 0 1,1 40-16,-1-40 16,-40 40-16,40-40 0,-40 40 0,40-40 15,-40 40-15,40-40 0,-40 41 16,40-41-16,-40 40 156,-40-40-156,0 40 16,0 0-16,40 0 0,-40-40 15,0 40-15,40 0 0,-41 0 0,1 0 16,0 0-16,40 1 0,-40-1 16,0-40-16,40 40 0,-40-40 0,40 40 0,-40-40 15,80 0 32,-40-40-47,40 40 16,-40-40-1</inkml:trace>
  <inkml:trace contextRef="#ctx0" brushRef="#br0" timeOffset="32946.49">7744 5534 0,'0'41'46,"0"-1"-14,0 0-32,0 0 15,0 0 1,0 0-16,0 0 16,0 0-16,0 0 15,0 0-15,0 1 0,0-1 16,0 0-16,0 0 0,0 0 0,0 0 15,0 0-15,0 0 0,0 0 16,0 1-16,0-1 0,0 0 0,0 0 16,0 0-16,0 0 0,0 0 15,0 0-15,0 0 0,41 0 16,-41 1-16,0-1 0,0 0 0,0 0 16,0 0-16,0 0 0,0 0 15,0 0-15,0 0 0,0 1 0,0-1 16,0 0-16,0 0 15,0 0-15,0 0 16,0 0-16,40 0 16,-40 0-1,0 0-15,0 1 0,0-1 16,0 0-16,0 0 0,0 0 16,0 0-16,0 0 0,0 0 15,0 0-15,0 1 0,40-41 16,-40 40-16,0 0 15,0 0 1,0 0-16,0 0 0,0 0 16,0 0-1,0 0-15,0 0 0,0 1 16,0-1-16,0 0 0,0 0 16,0 0-16,0 0 0,0 0 15,0 0-15,0 0 16,0 1-16,0-1 15,0 0-15,0 0 0,0 0 16,0 0-16,0 0 16,0 0-16,0 0 15,0 0-15,0 1 16,0-1 0,0 0-16,0 0 15,0 0-15,0 0 16,0 0-1,0-80 1,0-40 0,0 40-16,0 0 0</inkml:trace>
  <inkml:trace contextRef="#ctx0" brushRef="#br0" timeOffset="33880.57">7785 5655 0,'0'40'94,"-41"-40"-94,41 40 15,-40-40-15,40 40 0,0 0 16,-80-40-16,80 40 15,-40 0-15,0 0 0,0 1 16,40-1-16,-40-40 0,40 40 0,-41 0 16,41 0-16,-40-40 0,40 40 15,40-80 32,-40 0-47,41 40 0,-41-40 16,40 40-16,-40-40 0,40 40 15,-40-40-15,40 40 0,-40-41 0,40 41 16,-40-40-16,40 0 0,0 0 0,-40 0 16,40 40-16,-40-40 15,0 0 1,0 80 31,0 0-47,0 0 15,41-40-15,-41 40 16,40-40-16,-40 40 0,40-40 0,-40 40 16,80 1-16,-40-1 15,0 0-15,0-40 16,-40 40-16</inkml:trace>
  <inkml:trace contextRef="#ctx0" brushRef="#br0" timeOffset="41837.94">6661 9344 0,'40'41'125,"0"-1"-110,0-40-15,0 0 0,-40 40 16,41-40-16,-1 0 0,0 40 0,0-40 16,0 40-16,0-40 0,0 0 15,-40-40 32,0 0-47,0 0 16,0 0-16,0-1 0,0 1 15,0 0 1,0 0-16,0 0 0,0 0 16,0 0-16,0 0 0,0 0 15,0-1-15,40 41 0,-40-40 0,0 0 16,41 40-16,-41-40 0,0 0 16,0 0-16,40 40 0,-40-40 15,0 0 1,0 80 31,0 0-32,0 0 1</inkml:trace>
  <inkml:trace contextRef="#ctx0" brushRef="#br0" timeOffset="43315.94">3130 10909 0,'0'40'109,"0"0"-93,40 0-16,-40 0 0,0 0 16,40-40-16,0 40 0,-40 0 15,40 0-15,0 0 0,1 1 16,-41-1-16,40 0 0,0 0 0,-40 0 16,40 0-16,0 0 0,-40 0 0,40-40 15,0 40-15,-40 1 0,41-1 0,-1 0 16,-40 0-16,40 0 0,-40 0 0,40 0 15,-40 0-15,40 0 0,0 0 0,-40 1 16,40-41-16,-40 40 0,40 0 0,1 0 16,-41 0-16,40 0 0,-40 0 15,40 0-15,-40 0 0,0 1 16,40-41-16,-40 40 0,40 0 16,-40 0-16,0 0 0,40-40 15,-40 40-15,40 0 0,-40 0 16,40-40-16,-40 40 0,41 0 15,-1 1-15,0-1 16,-40 0-16,0 0 0,40-40 16,-40 40-16,40 0 0,-40 0 15,40 0-15,-40 0 0,40 1 16,0-1-16,-40 0 0,41-40 16,-41 40-16,40 0 0,0 0 15,0 0 1,-40 0-1,40-40-15,-40 40 0,40 0 16,-40 1-16,40-1 0,-40 0 16,40-40-16,-40 40 15,0 0 1,41-40-16,-41 40 47,40-40-32,-40 40 1,0-80 0,-40 40-1,40-40-15</inkml:trace>
  <inkml:trace contextRef="#ctx0" brushRef="#br0" timeOffset="44015.94">4253 13435 0,'0'-40'16,"-40"40"-1,80 0 48,1 0-47,-1 0-16,0 0 15,0 0-15,0 40 16,0-40-16,0 40 0,0-40 0,1 0 15,-41 40-15,40-40 0,0 40 16,0-40-16,0 0 0,0 41 0,0-41 16,0 0-1,-40-41 1,-40 1 0,40 0-16,-40 0 0,0 0 15,40 0-15,-40 0 16,40 0-16,0 0 0,0 0 0,0-1 15,0 1-15,0 0 0,0 0 0,0 0 16,0 0-16,0 0 0,0 0 0,40 40 16,-40-40-16,0 80 47,0 0-47,0 0 15,-40-40-15,40 40 16,0 0-16,-40-40 0</inkml:trace>
  <inkml:trace contextRef="#ctx0" brushRef="#br0" timeOffset="46231.56">6380 13355 0,'-40'0'16,"40"-40"46,40 40-62,-40-40 16,40 0-16,-40 0 15,40-1-15,-40 1 0,40 0 0,-40 0 16,41 0-16,-1 0 0,-40-40 0,40 40 16,0-1-16,-40 1 0,40-40 0,0 40 15,0 0-15,-40 0 0,40 0 0,1 0 16,-41 0-16,40-1 0,0 1 0,0 0 15,0-40-15,-40 40 0,40 0 16,0 0-16,0 0 0,1-41 0,-41 41 16,40 0-16,0 0 0,0 0 0,-40 0 15,40 0-15,0 0 0,-40-41 0,40 41 16,1 40-16,-41-40 0,40 0 0,-40 0 16,40 0-16,-40 0 0,0 0 0,40 0 15,0-1-15,-40 1 16,40 0-16,-40 0 0,40 0 0,-40 0 15,0 0-15,40 0 16,-40 0-16,0 0 0,41-1 16,-41 1-1,40 0 1,-40 0 0,40 0-16,-40 0 15,40 0-15,-40 0 16,40 40-16,-40-40 15,40-1 17,0 41-17,-40-40-15,40 40 32,-80 0 30,40 40-62,-40-40 0,0 0 16,0 41-16,0-1 15,0 0-15,0-40 16,-1 40-16,1 0 0,0-40 16,40 40-16,-40-40 0,0 40 15,0 0-15,0 0 0,0-40 16,40 41-16,-41-41 15,41 40-15,-40-40 0,0 40 16,80-40 47,-40-40-48,40 40 1,1 0-16,-41-40 0,40 40 15,-40-41-15,40 41 0,0 0 0,-40-40 16,40 40-16,0-40 16,0 40-16,0 0 15,-40-40-15,41 40 16,-41 40 46,-41-40-62,1 0 16,40 40-16,-40 0 0,0-40 16,40 41-16,-40-41 0,0 40 15,0-40 1,40 40-16,-40-40 0,80 0 94,0 0-79,0 0 1,0 0-16,0 0 16,0 0-16,0 40 0,1-40 15,-1 40-15,0 0 0,0-40 16,0 0-16,0 40 0,0-40 15,0 0-15,-40-40 125,0 0-125,0 0 16,-40 0-16,40 0 0,0 0 16,0-1-16,-40 1 15,40 0-15,0 0 0,0 0 16,0 0-16,0 0 16,0 80-1,0 0 1,0 0-16,0 0 0,-40 0 15,40 0-15,0 1 0,-40-41 16,40 40-16,0 0 0,-40-40 16,40-40 15,0 0-31,40-41 16,-40 41-16,40 0 0,-40 0 15,40 40-15,-40-40 16,0 80-1,-80 0 1,80 0-16,0 0 16,-80 0-16,80 1 0,0-1 15,-40-40-15,40 40 0,-41-40 0,41-40 47,41 40-47,-41-40 0,0-1 16,-41 41 31,1 0-47,0 0 15,0 0 1,0 0 0,40-40-16</inkml:trace>
  <inkml:trace contextRef="#ctx0" brushRef="#br0" timeOffset="48099.73">7183 8823 0,'0'40'94,"0"0"-63,0 0-31,40-40 0,-40 40 0,0 1 16,40-1-16,-40 0 15,0 0-15,0 0 0,0 0 0,0 0 16,40 0-16,-40 0 0,0 1 0,0-1 16,0 0-16,0 0 15,0-80 1,0-40 0,0 39-16,0 1 15,-40 0-15,40 0 0,0 0 0,0 0 16,0 0-16,-40 0 0,40 80 47,0 0-47,0 0 0,40 0 15,-40 0-15,0 0 0,40 0 16,-40 1-16,40-1 16,-40 0-16,40-40 15,-40 40 16,-40-40-15,0-40 0,0 40-1,40-40-15,-40 40 0,0-40 16,-1-1 0,1 41-16,40-40 0,-40 40 15,0-40-15,0 40 16,0 0-16,40-40 15,-40 40-15,80 0 329,-40-40-314,40 40-15,0-40 16,0 0-16,0 40 15,-40-40-15,40 0 0,1-1 16,-1 1-16,-80 80 47,-1 1-47,1-1 16,0 0-16,0 0 0,0 0 15,0 0-15,40 0 0,-40 0 16,0-40-16,40 40 0,-41-40 0,41 41 15,41-82 1,-1 1 0,0-40-16,0 40 15,0 40-15,-40-40 0,40 40 16,-40-40-16,40 40 0,-40 40 47,-40 0-47,0 0 15,0 0-15,0-40 16,40 40-16,0-80 47,40 40-47,-40-40 0,0 0 16</inkml:trace>
  <inkml:trace contextRef="#ctx0" brushRef="#br0" timeOffset="49386.2">7383 6096 0,'0'40'31,"81"-40"-31,-41 0 16,0 0-16,0 0 15,0 0-15,0 0 0,0 0 16,0 40-16,1-40 0,-1 0 0,0 0 15,0 0-15,0 0 16,0 0-16,0 0 16,0 0-16,1-40 15,-1 40 1,-80 0 31,-1 0-32,1 0 1,0 0-16,0 0 16,0 0-16,0 0 0,0 0 15,0 0-15,-1 0 0,1 0 16,0 0 0,80 0-1,0 0 1,1 0-16,-1-40 15,0 40-15,0 0 16,-80 0 15,0 0-15,0 0-16,-1 0 16,41-40-1,41 40 32,-41-40-47,0 0 78,0-1-47,0 1 79</inkml:trace>
  <inkml:trace contextRef="#ctx0" brushRef="#br0" timeOffset="50399.66">6661 4612 0,'0'40'62,"0"0"-46,0 0-16,0 0 0,0 1 0,0-1 16,0 0-16,0 0 0,0 0 0,0 0 15,0 0-15,0 0 0,0 0 16,40-40 0,-40-40 15,40 0-31,-40 0 15,0 0-15,0 0 0,0 0 0,40 0 16,-40 0-16,0-1 0,0 1 16,0 0-16,0 80 31,0 0-31,0 1 16,-40-1-16,40 0 0,0 0 0,0 40 15,-40-80-15,40 40 0,0 0 0,40-80 47,-40 0-47,0 0 16,40 0-16,-40 0 0,0 0 0,0 0 15,0-1-15,40 1 0,-40 0 16,0 0-16,0 80 31,0 40-31,0-39 0,-40-1 16,40 0-16,0 0 0,-40 0 0,40 0 15</inkml:trace>
  <inkml:trace contextRef="#ctx0" brushRef="#br0" timeOffset="53701.55">4615 13315 0,'-41'0'16,"1"0"15,40-40 16,40 40-47,-40-40 0,41 0 15,-41-1 1,40 41-16,-40 41 31,-40-41-31,40 40 0,-41-40 16,41 40-16,-40 0 0,40 0 0,-40-40 15,0 40-15,0-40 0,40 40 0,-40 0 16,80-80 15,0-40-31,0 40 16,-40 0-16,40 0 0,0 40 16,-40-40-16,41 40 0,-1-41 15,-40 82 1,-40-1-1,40 0-15,-41-40 16,41 40-16,-40 0 16,0-40-1</inkml:trace>
  <inkml:trace contextRef="#ctx0" brushRef="#br0" timeOffset="58614.33">12359 3930 0,'40'0'46,"0"0"-14,0 0-1,-40-40 16,-40 40-47,0 0 31,0 0-31,0 0 16,0 0-1,0 40-15,-1 0 0,41 0 16,-40-40-16,0 41 0,0-1 16,40 0-16,-40-40 0,40 40 0,-40 0 15,40 0-15,0 0 0,-40 0 0,40 0 16,0 0-16,0 1 0,0-1 0,40 0 15,-40 0-15,40-40 0,-40 40 16,80-40-16,-40 40 0,0-40 16,1 0-16,-1 40 0,0-40 15,0 0-15,0 0 0,0 0 16,-40-40 0,40 0-16</inkml:trace>
  <inkml:trace contextRef="#ctx0" brushRef="#br0" timeOffset="58919.9">12399 4371 0,'0'-40'31,"40"40"-15,40-40-1,-39 40-15,-1 0 16,0 0-16,-40 40 16,40-40-16,-40 40 0,0 41 15,0-41-15,0 0 16,-80 0-16,80 0 0,0 0 15,0 0-15,-40-40 0,40 40 16</inkml:trace>
  <inkml:trace contextRef="#ctx0" brushRef="#br0" timeOffset="59196.44">13041 4452 0,'0'40'0,"-40"0"16,40 0 15,40-40-31,0 0 16,-40 40-16,40-40 0,0 0 15,1 0-15,-1 0 16,-40-40 0</inkml:trace>
  <inkml:trace contextRef="#ctx0" brushRef="#br0" timeOffset="59363.43">13161 4331 0,'41'0'31,"-1"0"-15,0 0 0,0 0-16,0 0 0,0-40 15</inkml:trace>
  <inkml:trace contextRef="#ctx0" brushRef="#br0" timeOffset="60712.95">14205 3609 0,'40'0'0,"0"-40"16,0 40 62,0 0-31,-80 0 140,0 40-155,0-40-32,0 40 0,0 1 15,-1-1-15,1 0 0,0 0 16,0 0-16,0 40 0,40-40 0,-40 41 15,0-1-15,0-40 0,40 40 0,0 0 16,0-40-16,0 41 0,0-41 0,0 0 16,40 40-16,40-40 0,-40 0 15,0 0-15,40-40 0,1 0 0</inkml:trace>
  <inkml:trace contextRef="#ctx0" brushRef="#br0" timeOffset="61912.08">15569 3569 0,'-40'0'78,"0"0"-62,0 40-1,0-40 1,40 40-16,-41-40 16,41 41-16,-40-1 15,40 0-15,-40-40 16,40 40-16,-40 0 16,40 0-16,-40-40 0,0 40 15,0-40 1,40 40-16,-40-40 0,-1 0 0,41 40 0,-40-40 15,0 0-15,0 0 16,40-40 31,0 0-47,0 0 16,40 40-1,0 0 1,0 40-1,1 0-15,-1 0 16,-40 1-16,40-1 0,-40 0 16,0 0-16,0 0 0,0 40 0,0-40 15,0 0-15,0 41 0,0-41 16,0 0-16,0 40 0,-40-40 0,40 0 16,0 40-16,0-39 0,0-1 0,0 0 15,80 0-15,-80 0 0,40-40 0,0 40 16,0-40-16,0 40 0,1-40 0,-1 0 15,40 0-15,-40 0 0</inkml:trace>
  <inkml:trace contextRef="#ctx0" brushRef="#br0" timeOffset="65211.18">15850 3970 0,'0'-40'16,"0"80"46,40-40-62,-40 40 16,0 1-16,0-1 0,0 0 15,0 0-15,0 0 0,0 40 0,0-40 16,0 0-16,0 0 0,0 1 0,-40-1 16,40 0-16,0 0 0,0 0 15</inkml:trace>
  <inkml:trace contextRef="#ctx0" brushRef="#br0" timeOffset="65711.17">16452 4251 0,'0'40'0,"0"40"16,0-40-1,0 1 1,0-1-16,0 0 0,0 0 0,40 0 0,-40 0 16,40-40-16,-40 40 0,40-40 15,-40 40-15</inkml:trace>
  <inkml:trace contextRef="#ctx0" brushRef="#br0" timeOffset="66062.19">16773 4091 0,'0'-40'0,"40"40"15,-40-41-15,40 41 16,0 0-16,0 0 0,41 0 0,-41 0 15,0-40-15,40 40 0,-40 0 0,0 0 16,0 0-16,1 0 0,-41 40 0,40-40 16,-40 41-16,0 39 15,-40-40-15,40 0 0,-81 0 0,41 0 0,-40 0 16,40-40-16,0 40 0,-41 0 0,41 1 16,0-41-16,40 40 0,-40-40 15,40 40-15,0 0 16,40-40-16,0 40 15,41-40-15,-41 0 16,0 0-16,0 0 0,-40-40 0,40 40 16</inkml:trace>
  <inkml:trace contextRef="#ctx0" brushRef="#br0" timeOffset="66245.19">17575 4291 0,'0'40'0,"0"0"16,0 0-16,-40 1 0,40-1 15,-40 0-15,40 0 0,0 0 16,0 0-16,-40 0 0,40 0 0,0 0 16,0 1-16,0-1 0</inkml:trace>
  <inkml:trace contextRef="#ctx0" brushRef="#br0" timeOffset="66795.25">18017 4051 0,'-40'0'15,"40"-41"-15,0 1 16,40 40 0,40-40-16,-40 40 15,0 0-15,0 0 0,41 0 0,-41 0 16,0 0-16,0 0 16,-40 40-16,0 0 0,0 1 15,-40-1-15,0 0 0,0 0 0,-41-40 16,41 40-16,0-40 0,0 40 15,0-40-15,0 0 0,40 40 0,-40-40 16,80 0 0,0 0-1,-40 40-15,80-40 0,-40 0 0,0 40 16,1-40-16,-41 40 0,40 1 16,-40-1-16,0 0 15,0 0-15,-81-40 0,41 40 16,0-40-16,0 0 15,0 0-15,40-40 16</inkml:trace>
  <inkml:trace contextRef="#ctx0" brushRef="#br0" timeOffset="66995.23">18819 4411 0,'40'0'16,"-40"41"0,0-1-16,0 0 15,0 0-15,0 0 0,-40-40 16,40 40-16,0 0 0,-40-40 16,40 40-16</inkml:trace>
  <inkml:trace contextRef="#ctx0" brushRef="#br0" timeOffset="67577.85">19421 3890 0,'0'40'63,"-40"-40"-63,40 40 15,-40-40-15,40 40 0,-40 1 0,0-41 16,0 40-16,40 0 0,-41 0 0,1-40 16,40 40-16,-40 0 0,40 0 15,0 0-15,40 0 16,41-40-16,-41 0 0,0 0 15,0 0-15,0 0 0,0 0 0,0-40 16,0 40-16,1-40 0,-1 40 0,-40-40 16,40 0-16,-40 0 0,40 40 0,-40-40 15,0 0-15,40 0 0,-40-1 16,0 1-16,0 80 31,0 41-15,-40-41-16,40 0 0,0 0 0,0 40 15,-40-40-15,40 40 0,0-39 0,0-1 16,-40 0-16,40 40 0,0-40 16,0 0-16,0 0 0</inkml:trace>
  <inkml:trace contextRef="#ctx0" brushRef="#br0" timeOffset="67761.85">20023 4452 0,'0'40'16,"-40"-40"-16,40 40 15,0 0-15,-40 0 0,40 0 0,0 0 16,0 0-16,0 0 0,0 1 16,0-1-16,0 0 0,0 0 15,40-40-15,-40 40 0,40-40 16,0 0-16</inkml:trace>
  <inkml:trace contextRef="#ctx0" brushRef="#br0" timeOffset="68045.23">20705 4051 0,'0'-41'0,"-40"41"16,0 0-1,0 41-15,40 39 16,0-40-16,0 0 0,0 0 0,0 0 16,0 0-16,0 0 0,0 0 0,0 41 15,40-41-15,-40 0 0,0 0 16,40-40-16,-40 40 0,0 0 15</inkml:trace>
  <inkml:trace contextRef="#ctx0" brushRef="#br0" timeOffset="68179.23">20705 4211 0,'40'0'16,"0"0"-16,-40 40 0,41-40 15,-1 0 1,0 0-16,0 0 0,0 0 16</inkml:trace>
  <inkml:trace contextRef="#ctx0" brushRef="#br0" timeOffset="69844.92">20705 4171 0,'0'-40'15,"0"80"142,0 0-142,-40 0-15,40 0 16,-40-40-16,40 40 0,0 0 0,-40 0 16,40 1-16,0-1 0,-40-40 0,40 40 15,0 0 1,-40-40-16,80 0 47,0 0-47,0 0 15,0 0-15,0 0 0,0 0 16,0 0-16,1 0 0,-1 0 16,0 0-16,-40 40 15,40 40-15,-40-40 16,0 0-16,-80 1 0,40-1 15,-1 0-15,1 0 16,0-40-16,0 40 0,-40-40 0,40 0 16,0 40-16,-1-40 0,1 0 0,0 0 0,0 0 15,0 0-15,0 0 16,40-40-16</inkml:trace>
  <inkml:trace contextRef="#ctx0" brushRef="#br0" timeOffset="72577.98">21187 3569 0,'-40'0'0,"40"-40"31,40 40-16,0 0 1,40 0-16,-40 0 16,0 0-16,-40 40 15,0 0-15,0 0 16,0 1-16,0-1 0,0 0 16,-40 0-16,40 0 0,0 0 0,-40 0 15,40 0-15,0 0 0,-40 1 0,40-1 16,0 0-16,0 0 0,40-40 15,-40 40-15,40-40 0,40 0 16,-39 0-16,-1 0 16,-40-40-16,40 40 15,-40-40-15,-40 40 32,0 40-32,-1-40 0,1 40 15,0 0-15,40 0 0,-40 0 16,0 40-16,40-39 0,-40 39 0,40-40 15,0 40-15,-40 0 0,40-40 0,0 41 16,0-41-16,-40 40 0,40-40 0,0 0 16,-41-40-16,41 40 0,-40-40 0,40 40 15,-40-40-15,0 0 0,0 0 0</inkml:trace>
  <inkml:trace contextRef="#ctx0" brushRef="#br0" timeOffset="73078">22471 4612 0,'40'0'31,"0"40"-15,0-40-16,-40 40 0,0 0 15,0 0-15,0 1 0,0-1 0,0 40 16,-40-40-16,0 0 0,0 0 0,0-40 16,-41 40-16,41 0 0,-40-40 0,0 40 15,40-40-15,-41 0 0</inkml:trace>
  <inkml:trace contextRef="#ctx0" brushRef="#br0" timeOffset="75131.11">13603 5855 0,'0'-40'141,"-40"40"-141,0 0 16,-1 0-16,1 0 15,40 40-15,-40-40 0,0 40 16,40 0-16,0 1 15,-40-41-15,40 40 0,0 0 0,0 0 16,0 0-16,0 0 0,0 0 16,0 0-16,0 0 0,-40-40 15,40 41-15,-40-41 0,40 40 0,-40-40 16,40 40-16,-41-40 0,1 0 0,0 0 16,0 0-16,0 0 0,0 0 15,0 0-15,40-40 16,0 0-16,40 40 15,0 0 1,0 40-16,0 0 16,-40 0-16,40 0 0,-40 0 15,0 40-15,0-40 0,40 0 0,-40 41 16,0-41-16,0 0 0,41 0 0,-1 0 16,0-40-1,0 0-15,40 0 0</inkml:trace>
  <inkml:trace contextRef="#ctx0" brushRef="#br0" timeOffset="76011.03">14566 5976 0,'0'40'78,"-40"0"-78,0 0 16,40 0-16,0 0 15,-81 0-15,81 40 0,-40-39 0,40 39 0,0 0 16,-40-40-16,40 40 0,0 0 0,0-39 16,80 39-16,-80-40 0,81 40 0,-41-40 15,40 0-15,0-40 0,1 40 16,-1-40-16</inkml:trace>
  <inkml:trace contextRef="#ctx0" brushRef="#br0" timeOffset="79697.92">17816 5895 0,'40'0'31,"-40"40"-31,80-40 16,-80 41-16,41-1 0,-1 0 15,-40 0-15,40 0 0,0 0 0,-40 40 0,40-40 16,-40 1-16,0-1 0,0 0 15,0 0-15,-40 0 0,40 0 0,-80 0 16,40 0-16,-41 0 0,41 0 0,-40-40 16,40 41-16,-40-1 0,39-40 0,-39 0 15,40 0-15</inkml:trace>
  <inkml:trace contextRef="#ctx0" brushRef="#br0" timeOffset="139390.9">15328 6096 0,'0'40'172,"0"0"-157,0 0-15,0 0 16,0 0-16,0 1 0,0-1 0,0 0 15,0 0-15,0 0 0,0 0 16,0 0-16,0 0 16,0 0-1,40-40 1,-40-40 0,0 0-1,0 0 1,0 0-16,0 0 0,0 0 15,0 0-15,0 0 0,0-1 0,0 1 16,0 0-16,0 0 0,0 0 16,0 0-1,0 80 32,0 0-31</inkml:trace>
  <inkml:trace contextRef="#ctx0" brushRef="#br0" timeOffset="139841.34">16171 6577 0,'0'40'46,"0"0"-46,0 0 16,0 1 0,-40-1-16,40 0 0,-40-40 0,40 40 15,-40-40-15,40 40 0,-41-40 0</inkml:trace>
  <inkml:trace contextRef="#ctx0" brushRef="#br0" timeOffset="140431.31">16652 6096 0,'41'0'31,"-1"0"-31,40 0 16,-40 0-16,-40-40 0,40 40 15,0-40-15,0 40 0,1 0 0,-1 0 16,0 0-16,0 0 0,-40 40 16,0 0-1,-40 0-15,40 0 0,-40-40 16,0 40-16,-41 0 0,81 0 0,-40-40 15,0 41-15,0-41 0,40 40 0,-40-40 0,120 0 32,-40 0-17,0 0-15,0 0 0,1 0 0,-1 0 16,0 0-16,0 0 0,0 0 0,0 0 16,-40 40-16,0 0 15,0 0-15,-40 0 0,40 0 16,-80 0-16,40 0 0,0 0 0,-41 1 15,41-1-15,0 0 0,0-40 0,0 0 16,-40 40-16,39-40 0</inkml:trace>
  <inkml:trace contextRef="#ctx0" brushRef="#br0" timeOffset="142896.28">18739 6738 0,'0'40'47,"-40"-40"-32,40 40-15,0 0 16,0 0 0,0 0-16,-40-40 31</inkml:trace>
  <inkml:trace contextRef="#ctx0" brushRef="#br0" timeOffset="146358.44">19542 6016 0,'-41'0'109,"41"40"-109,-40-40 16,0 40-16,0-40 0,40 40 15,-40-40-15,0 40 0,0 0 16,40 0-16,-40 0 0,40 1 15,0-1-15,0 0 0,0 0 0,0 0 0,0 0 16,40-40-16,-40 40 0,40 0 0,0-40 16,0 40-16,0-40 0,0 0 15,0 40-15,1-40 0,-1 0 0,0 0 16,0 0-16,0 0 0,0-40 0,0 40 16,0 0-16</inkml:trace>
  <inkml:trace contextRef="#ctx0" brushRef="#br0" timeOffset="146573.44">20063 6136 0,'-40'0'16,"40"40"15,0 0-31,0 0 0,0 0 15,0 1-15,0-1 0,0 0 0,0 0 16,0 0-16,0 0 0,0 0 0,0 0 16,0 0-16,0 0 15</inkml:trace>
  <inkml:trace contextRef="#ctx0" brushRef="#br0" timeOffset="146841.43">20424 6417 0,'40'0'0,"1"0"15,-1 80 1,0-40-1,-40 0-15,0 0 16,0 0-16,-40 0 16,0 1-16,-1-41 15,1 0 1</inkml:trace>
  <inkml:trace contextRef="#ctx0" brushRef="#br0" timeOffset="147229.44">20946 6256 0,'40'0'31,"0"0"-15,0 0-16,0 0 15,1-40-15,-1 40 0,0 0 16,0 0-16,0 40 0,-40 0 16,0 41-16,0-41 15,-80-40-15,80 40 0,-40 0 0,40 0 16,-40-40-16,-1 40 0,1 0 15,0-40-15,40 40 16,40-40 0,0 0-1,1-40-15,-1 40 16,0-40-16,0 0 16,0 0-16</inkml:trace>
  <inkml:trace contextRef="#ctx0" brushRef="#br0" timeOffset="147440.44">21748 6016 0,'41'0'15,"-41"40"1,40 0-16,-40 0 16,40 0-16,-40 0 0,0 0 0,0 0 15,40 41-15,-40-41 0,0 0 0,0 0 16,0 0-16,-40 40 0,40-40 15,-80-40-15,80 40 0,-41 1 0,1-1 0,0-40 16,0 0-16,0 0 0,0 0 0,0 0 16</inkml:trace>
  <inkml:trace contextRef="#ctx0" brushRef="#br0" timeOffset="147640.97">22230 6697 0,'0'41'16,"-40"-1"-16,40 0 16,0 0-16,-40 0 0,40 0 15,-40 0-15,40 0 0,0 0 16</inkml:trace>
  <inkml:trace contextRef="#ctx0" brushRef="#br0" timeOffset="156226.06">23033 6016 0,'40'0'16,"-80"0"46,-1 40-46,1-40-1,0 80-15,0-80 16,40 40-16,-40 0 0,0 0 0,40 0 16,0 41-16,-40-41 0,40 0 0,0 0 15,0 0-15,0 0 0,0 0 0,40 0 16,0 0-16,0-40 15,0 41-15,0-41 0,0 0 0,1 40 16,-1-40-16,0 0 0,0 0 16,0 0-16,-80 0 31,0 0-15</inkml:trace>
  <inkml:trace contextRef="#ctx0" brushRef="#br0" timeOffset="156857.34">23554 6136 0,'0'40'47,"-40"0"-31,0 0-16,40 0 15,-40-40-15,40 41 0,-40-41 16,40 40-16,40-40 31,-40 40-31,40-40 16,0 0-16,0 0 15,0 0-15,0 0 16,1-40 0</inkml:trace>
  <inkml:trace contextRef="#ctx0" brushRef="#br0" timeOffset="157041.34">23875 5976 0,'0'40'0,"0"40"16,-40-80-16,40 40 0,0 0 16,-40 0-16,40 0 0,0 0 0,0 41 15,0-41-15,0 0 0,0 0 0,-40 0 16,40 0-16,0 0 0,0 0 0,0 0 15,0 1-15</inkml:trace>
  <inkml:trace contextRef="#ctx0" brushRef="#br0" timeOffset="157573.34">24397 6497 0,'0'40'32,"0"0"-17,0 0-15,0 0 16,0 0-16,0 1 0,0-1 15,0 0-15,-40 0 16,0-40-16,-1 40 16,1-40-1,40-40-15</inkml:trace>
  <inkml:trace contextRef="#ctx0" brushRef="#br0" timeOffset="157972.96">24718 6256 0,'-40'0'15,"80"0"16,0 0-31,0 0 0,0 0 16,0 40-16,0-40 0,1 0 16,-1 0-16,-40 41 0,0-1 15,40-40-15,-40 40 0,0 0 0,0 0 16,-80 0-16,39 0 16,1-40-16,0 40 0,0-40 0,0 40 15,0-40-15,40 40 0,-40-40 16,80 41 15,0-41-31,0 0 16,0 0-16,0 0 0,-40-41 15,40 41-15,1-40 16,-1 0-16,-40 0 16,40 40-16</inkml:trace>
  <inkml:trace contextRef="#ctx0" brushRef="#br0" timeOffset="158189.96">25320 6056 0,'40'0'15,"0"0"1,-40 40-16,40-40 0,0 80 16,0-40-16,1 0 0,-41 41 15,40-41-15,0 0 0,-40 0 0,0 40 16,0-40-16,40 0 0,-40 40 0,0-39 15,-80-1-15,80 0 0,-40 0 16,-1 0-16,1 0 0,-40 0 0,40-40 16,0 0-16,0 0 0,-1 0 0</inkml:trace>
  <inkml:trace contextRef="#ctx0" brushRef="#br0" timeOffset="160088.37">24678 6216 0,'40'0'93,"0"0"-77,0 0-16,0 0 16,0 0-16,0 0 15,1 0 1,-1 40-16,0-40 16,-40 40-16,0 1 15,0-1-15,0 0 16,0 0-16,-40 0 15,0 0-15,-1-40 0,1 40 16,0-40-16,0 40 0,0 0 0,0-40 16,0 40-16,0-40 0,-1 41 15,41-1-15,-40-40 0,0 40 0,80-40 63,0 0-48,-40 40-15,41-40 0,-1 0 0,0 0 16,0 0-16,0 0 0,0 0 16,-40 40-16,40-40 0,0 0 0,1 0 15,-1 0-15,0 0 16,-40 40-16,40-40 0,0 0 0,-40 40 16,-40-40 46,0 0-46,0 0-1,0 0 1,40-40-16</inkml:trace>
  <inkml:trace contextRef="#ctx0" brushRef="#br0" timeOffset="179744.58">26363 6898 0,'0'40'62,"0"0"-46,0 0-16,-40 0 15,40 1-15,-80-1 16,80 0-16,-40-40 0,-1 40 16,1-40-16</inkml:trace>
  <inkml:trace contextRef="#ctx0" brushRef="#br0" timeOffset="180280.54">27286 6016 0,'0'-40'16,"-40"80"93,0-40-109,0 40 16,40 0-16,-41 0 0,1-40 15,40 80-15,-40-40 0,40 0 0,0 1 16,-40 39-16,40-40 0,0 0 0,0 40 16,0-40-16,0 40 0,0-39 0,40-1 15,-40 0-15,80 0 0,-39 0 0,-1-40 16,-40 40-16,80-40 0,-40 0 15,0 0-15,0 0 0,0 0 0,1-40 16</inkml:trace>
  <inkml:trace contextRef="#ctx0" brushRef="#br0" timeOffset="181007.11">27647 6296 0,'0'-40'78,"40"40"-63,0 0 1,0 0-16,1 0 0,-41-40 16,40 40-16,0 0 0,0 0 15,0 0-15,0 0 0,0 40 16,0 0-16,1 1 15,-41-1-15,0 0 16,-41-40-16,41 40 0,-80-40 16,40 40-16,40 0 0,-40-40 0,0 0 15,0 40-15,0-40 0,-1 0 0,82 0 32,-41-40-17,40 40-15,0 0 0,0-40 0,0 40 16,0 0-16,40 0 0,-39 0 0,-1 0 15,0 0-15,0 0 0,-40 40 0,40-40 16,-40 40-16,0 0 0,0 0 16,0 0-16,-40 1 0,-40-1 15,40 0-15,-1-40 0,1 40 16,0-40-16,0 0 0,0 0 16,0 0-16,40-40 15,0 0-15</inkml:trace>
  <inkml:trace contextRef="#ctx0" brushRef="#br0" timeOffset="181312.07">28811 6657 0,'0'40'31,"0"1"-15,-40-41-16,40 40 0,0 0 15,-41 0 1,41 0-16,-40-40 0,40 40 0,-40 0 15,0 0 1</inkml:trace>
  <inkml:trace contextRef="#ctx0" brushRef="#br0" timeOffset="182007.27">29092 6296 0,'0'41'47,"0"-1"-47,0 0 15,40 0-15,-40 0 0,0 0 16,80 0-16,-80 0 0,0 0 16,40 0-16,-40 1 0,40-41 15,-40 40-15,0 0 0,0 0 16,-80-40 0,40 40-16,0-40 15,0 0-15,0 0 0,-1 0 16,1-80-16</inkml:trace>
  <inkml:trace contextRef="#ctx0" brushRef="#br0" timeOffset="182172.24">28971 6417 0,'40'0'16,"1"0"0,-1 0-1,0 0-15,0 0 0,0 0 16,0 0-16,0 0 0,0 0 15,1 0-15,-1 0 0,0 0 16,0-40-16</inkml:trace>
  <inkml:trace contextRef="#ctx0" brushRef="#br0" timeOffset="182394.27">29734 6056 0,'40'0'16,"0"0"-1,0 0-15,-40 40 0,40-40 16,-40 40-16,40 0 0,0 0 0,1 0 16,-41 0-16,40 1 0,0 39 0,-40-40 15,40 40-15,-40-40 0,0 40 0,0 1 16,-40-41-16,40 40 0,-80-40 0,39 0 16,-39 0-16,40 0 0,0 0 0,-40 1 15,40-41-15,-41 0 0,41 0 0,0 0 16,0 0-16,0-41 0</inkml:trace>
  <inkml:trace contextRef="#ctx0" brushRef="#br0" timeOffset="182805.24">30576 7018 0,'40'0'16,"-40"40"-1,0 1-15,0-1 16,0 0-16,-80-40 0,80 40 15,-40-40-15,40 40 0,-40-40 0,40 40 16,-40-40-16,0 0 0</inkml:trace>
  <inkml:trace contextRef="#ctx0" brushRef="#br0" timeOffset="183211.28">31379 6296 0,'0'-40'0,"-40"40"63,40 40-63,-40-40 15,-1 41-15,41-1 0,-40 40 0,0-40 0,0 0 16,40 40-16,-40-40 0,40 41 0,0-41 15,0 0-15,0 40 0,0-40 16,40 0-16,-40 0 0,40-40 0,0 40 16,41-40-16,-41 0 0,0 0 0,40 0 15,-40-40-15,40 40 0,-39-40 0</inkml:trace>
  <inkml:trace contextRef="#ctx0" brushRef="#br0" timeOffset="183721.24">31620 6377 0,'40'0'47,"0"0"-31,40 0-16,-40 0 16,0 0-16,0 0 15,1 40-15,-1-40 0,0 40 16,0 0-16,0 0 15,-40 0-15,-80 0 16,40 0-16,0-40 16,-1 40-16,1-40 0,40 41 0,-40-41 15,0 0-15,40 40 0,-40-40 16,80 0 0,0 0-1,0 0-15,0 0 16,1 0-16,-41 40 15,0 0-15,0 0 16,0 0-16,-41-40 0,41 40 16,-40 0-16,0 0 0,0-40 0,0 0 15,0 41-15,0-41 0,0 0 0</inkml:trace>
  <inkml:trace contextRef="#ctx0" brushRef="#br0" timeOffset="184105.24">32542 7018 0,'0'-40'0,"0"80"31,0 0-31,0 1 16,0-1-16,0 0 0,-80 0 16,80 0-16,-40-40 0,40 40 15,-40-40-15,40 40 0,-40-40 0,40 40 16,0-120 0</inkml:trace>
  <inkml:trace contextRef="#ctx0" brushRef="#br0" timeOffset="184515.24">32944 6617 0,'0'40'47,"-40"-40"-47,40 40 0,-40 1 15,40-1-15,-41-40 0,41 40 16,-40 0-16,0 0 0,40 0 16,0 0-16,0 0 15,80-40-15,-39 0 16,-41 40-16,40-40 0,0 0 16,0 0-16,0-40 15,0 0-15,0 0 16,-40 0-16,40 40 0,-40-40 15,41 40-15,-41-40 16,0 120 0,0-40-1,-41 0-15,41 0 0,-40 0 16,40 41-16,-40-41 0,40 0 0,-40 0 16,0 0-16,40 0 15,80-80 1</inkml:trace>
  <inkml:trace contextRef="#ctx0" brushRef="#br0" timeOffset="184723.24">33465 6497 0,'0'-40'0,"41"40"15,-41 80-15,40-40 0,-40 0 16,40 0-16,-40 0 0,40 1 0,-40 39 15,0-40-15,0 40 0,0-40 16,0 40-16,0-39 0,0-1 0,-40 0 16,40 0-16,-80 0 0,39 0 0,1-40 15,-40 40-15,0-40 0,0 40 0,-1-40 16,1 40-16,0-40 0,0 0 0,-1 0 16</inkml:trace>
  <inkml:trace contextRef="#ctx0" brushRef="#br0" timeOffset="186821.9">15328 7820 0,'0'-40'31,"-40"40"31,40 40-62,-40-40 0,0 0 16,0 0-16,40 41 0,-40-1 0,0-40 16,-1 40-16,41 0 0,-40 0 0,40 0 15,0 40-15,0-40 0,0 0 0,0 41 16,0-41-16,0 0 0,40 40 0,-40-40 15,41 0-15,-41 0 0,40-40 16,0 41-16,0-41 0,0 0 0,0 0 16,40 0-16,-39 0 0,-1-41 0,0 41 15,0-80-15</inkml:trace>
  <inkml:trace contextRef="#ctx0" brushRef="#br0" timeOffset="187172.91">16051 7861 0,'0'40'31,"-41"-40"-31,41 40 0,-40 0 16,0 0-16,0 0 15,0-40-15,40 40 0,-40 0 16,0 0-16,40 0 31,40-40-15,0 0-16,40 0 16,-40 0-16,0 0 0,1 0 0,-1 0 15,0 0-15,0 0 0,-40-40 0,40 40 16,0 0-16,-40-40 0,40 0 15,0 0-15,-40 0 16</inkml:trace>
  <inkml:trace contextRef="#ctx0" brushRef="#br0" timeOffset="187322.91">16372 7780 0,'0'40'0,"0"1"15,0 39-15,0-40 16,-41 0-16,41 0 0,0 0 0,0 0 15,0 40-15,0-39 0,-40-1 16,40 40-16,0-40 0,0 0 0,0 0 16,0 0-16,0 0 0,0 1 15</inkml:trace>
  <inkml:trace contextRef="#ctx0" brushRef="#br0" timeOffset="187621.9">16733 8342 0,'40'0'31,"-40"40"-16,40-40-15,-40 40 0,40 0 16,-40 0-16,0 0 16,0 0-1,-40 1-15,40-1 16,-40-40-16,0 0 16,0 0-16,40-40 0</inkml:trace>
  <inkml:trace contextRef="#ctx0" brushRef="#br0" timeOffset="188070.51">17254 8021 0,'40'0'32,"1"0"-32,-1 0 0,0 0 15,0 0-15,-40 40 0,40-40 0,-40 40 16,40-40-16,-40 40 0,0 0 15,0 0-15,-40 1 16,0-1-16,0 0 16,0-40-16,0 0 15,80 0 17,0 0-32,0 0 15,0 0-15,-40 40 0,40-40 16,-40 40-16,0 0 0,0 0 0,-80 0 15,80 0-15,-40-40 0,-40 41 16,39-41-16,1 0 16,40-41-16</inkml:trace>
  <inkml:trace contextRef="#ctx0" brushRef="#br0" timeOffset="188258.52">18057 7981 0,'40'40'0,"0"0"0,0-40 16,-40 40-16,40 0 0,-40 0 0,0 0 15,0 1-15,0-1 0,0 0 0,0 0 16,-40 0-16,40 40 0,-40-40 0,0 0 16,0-40-16,0 41 0,-81 39 15,81-40-15,-40 0 0,40 0 0,-40 0 16,-1-40-16,1 40 0</inkml:trace>
  <inkml:trace contextRef="#ctx0" brushRef="#br0" timeOffset="191053.9">18940 8703 0,'0'40'31,"0"0"-31,0 0 16,0 0-16,-40-40 0,40 40 0,0 0 15,-41-40-15,41 40 0,-40-40 0,40 41 16</inkml:trace>
  <inkml:trace contextRef="#ctx0" brushRef="#br0" timeOffset="191371.9">19742 8061 0,'0'-40'16,"-40"40"-1,0 0 1,0 40-16,0-40 15,0 40-15,40 0 0,-41 0 0,41 0 16,-40 1-16,40-1 0,-40 40 16,40-40-16,0 40 0,0 0 0,0-39 0,0 39 15,0-40-15,80 0 0,-80 40 16,41-80-16,-1 40 0,0 0 0,40-40 16,-40 0-16,0 0 0,41 0 0,-41-40 15,40 40-15</inkml:trace>
  <inkml:trace contextRef="#ctx0" brushRef="#br0" timeOffset="191790.44">20264 8061 0,'40'0'79,"-40"40"-79,0 0 15,0 0 16,0 0-31,40 1 0,-40-1 16,40-40 0,-40 40-16,40-40 0,0 0 15,1 40-15,-1-40 16,0 0-16,0 40 0,0-40 0,-40 40 16,40-40-16,-40 40 15,0 0-15,-80-40 0,80 40 16,-40-40-16,0 0 0,0 0 15,-41 41-15,41-41 0,0 0 0,0 0 16,0 0-16,0-41 0</inkml:trace>
  <inkml:trace contextRef="#ctx0" brushRef="#br0" timeOffset="191955.44">20143 8181 0,'41'-40'0,"-1"40"16,0 0-16,0 0 15,-40-40-15,40 40 0,0 0 0,0 0 16,0 0-16,1 0 0,-1 0 0,0 0 16,0 0-16,0 0 0,0 0 15,-40 40-15,40-40 0,0 0 16</inkml:trace>
  <inkml:trace contextRef="#ctx0" brushRef="#br0" timeOffset="192338.62">21307 8262 0,'0'40'31,"0"0"-15,0 0-16,40-40 15,-40 40-15,0 0 0,40-40 0,-40 40 0,0 0 16,0 0 0,-40-40-16,40 41 0,-80-41 15,40 0-15,40 40 0,-40-40 0,0 0 16,-1 0-16</inkml:trace>
  <inkml:trace contextRef="#ctx0" brushRef="#br0" timeOffset="192937.94">21869 8061 0,'40'0'15,"-40"40"32,0 0-31,0 0-16,-80 0 0,40 1 15,40-1-15,-41-40 0,41 40 0,-40-40 16,40 40-16,-40-40 0,40 40 16,80-40-1,-39 0-15,-1 0 16,0-40-16,0 40 0,0-40 15,0 40-15,0-40 16,-40 0-16,41-1 16,-41 1-1,0 0-15,0 0 16,40 40 0,-40 40-1,0 40-15,0-39 16,0-1-16,0 0 0,0 40 15,0-40-15,-40 0 0,40 0 0,0 0 16,0 1-16,0-1 16</inkml:trace>
  <inkml:trace contextRef="#ctx0" brushRef="#br0" timeOffset="193154.5">22631 7981 0,'40'0'16,"-40"40"-16,41-40 0,-41 40 0,0 0 15,40 0-15,-40 0 0,40 0 0,-40 1 16,0-1-16,0 0 0,0 40 0,0-40 16,0 0-16,0 0 0,-40 0 0,0 1 15,-1-1-15,1 0 0,-40 0 0,40 0 16,-40-40-16,-1 40 0,41-40 15,-40 40-15,40-40 0</inkml:trace>
  <inkml:trace contextRef="#ctx0" brushRef="#br0" timeOffset="194521.59">23434 7901 0,'0'-40'31,"0"-1"1,0 1-1,40 40-31,0 0 0,-40-40 16,40 40-16,0 0 0,0 0 15,-40 40-15,41-40 16,-41 81-16,0-41 0,0 0 0,0 0 15,0 0-15,0 0 0,0 0 0,0 0 16,0 0-16,0 0 0,0 1 16,40-41-1,0 0-15,0 0 16,0 0-16,0-41 0,0 41 16,0 0-16,-40-40 0,0 0 15,0 0-15,-80 40 31,80 80-31,-40-40 0,40 1 0,-40-1 16,0 40-16,40-40 0,-40 40 0,40 0 16,0 1-16,-40-1 0,40-40 0,0 40 15,-41 0-15,41-40 0,-40 1 0,40-1 16,-40 0-16,0 0 0,0-40 0,0 40 16,-40-40-16,39 40 0,-39-40 15,40 0-15,-40 0 0,40 0 0,-41 0 16,41 0-16,-40 0 0</inkml:trace>
  <inkml:trace contextRef="#ctx0" brushRef="#br0" timeOffset="205655.61">24638 7861 0,'-41'0'156,"82"0"156,-1 0-280,0 0-17,0 0 1,-40 40-16,40-40 0,-40 40 15,40-40-15,-40 40 0,40 0 16,-40 0-16,0 0 0,40 0 16,-40 0-16,0 0 0,0 1 0,0 39 15,0-40-15,0 0 0,-80 0 16,80 0-16,-40 0 0,40 0 0,-40 1 16,0 39-16,0-40 0,0 0 0,-1 40 15,1-40-15,40 0 0,-40 41 0,0-41 16,0 0-16,0 0 0,40 0 0,-40 0 15,0 0-15,40 0 16,-41-40-16,41 40 16,41-40 15,-1-40-31,0 40 0,0-40 16,0 0-16,0 0 15,0 0-15,41 0 0,-41 0 0,-40 0 0,40-1 16,0-39-16,0 0 0,0 40 15,-40-40-15,40 0 0,-40-1 0</inkml:trace>
  <inkml:trace contextRef="#ctx0" brushRef="#br0" timeOffset="211974.91">12319 4291 0,'-40'0'15,"40"40"-15,40-40 203,0 0-187,0 0 15,0 0 0,0 0 1,0 0-32,1 0 15,-41 40 188,0 0-171,0 1 15,0-1-32,-41-40 1,41 40-1,0 0 1,-40-40 0,40 40-16,0 0 47,-40-40 93,0 0-124,0 0 15,0 0-15,40-40-1,-40 40-15,0 0 32,-1 0-17,1 0 1,0 0 15,40-40-31,0 0 31,-40 40-15,40-40-16,0 0 16,-40 40-16,40-41 15,0 1-15,0 0 16,0 0-1,40 0 1,0 40 0,-40-40-16,40 40 0,0-40 0,1 0 15,-1 0-15,0 40 16,40-40-16,-40-1 0,40 41 0</inkml:trace>
  <inkml:trace contextRef="#ctx0" brushRef="#br0" timeOffset="213697.87">19863 2486 0,'-41'0'0,"41"41"15,-40-41-15,0 40 16,0 0-16,0 0 0,0 0 16,0 0-16,0 0 15,40 0-15,-41 0 0,41 0 0,-40 1 16,40-1-16,-40 0 0,40 0 0,-40 0 15,0 0-15,0 0 16,40 0-16,-40-40 16</inkml:trace>
  <inkml:trace contextRef="#ctx0" brushRef="#br0" timeOffset="-213090.86">24918 1203 0,'41'0'16,"-41"40"-16,0 0 47,-41-40 15,-39 0-46,80 40-16,-40-40 0,0 0 0,40 40 15,-40-40-15,0 41 0,0-1 0,-1 0 16,1 0-16,40 40 0,-40-40 16,0 0-16,40 0 0,0 41 0,0-41 15,0 40-15,0-40 0,0 0 16,40 40-16,-40-40 0,40 1 0,0-1 16,1 0-16,-1-40 0,40 40 0,-40-40 15,0 0-15,40 0 0,-39 0 0,-1 0 16,0 0-16,0 0 0,0 0 0,0 0 15,0 0-15,0 0 0</inkml:trace>
  <inkml:trace contextRef="#ctx0" brushRef="#br0" timeOffset="-212764.86">24878 1885 0,'-40'0'0,"40"-40"16,40 40 0,41 0-16,-41 0 15,0-40-15,0 40 0,0 0 16,0 0-16,40 0 0,-39 0 0,-1 0 0,0 0 16,0 0-16,0 0 0,-40 40 15,40-40 1,-40 40-16,0 0 0,0 0 15,0 0-15,0 0 0,-80 0 0,80 0 16,-40 1-16,40-1 0,-40 0 0,40 0 16,-40-40-16,40 40 0,-41 0 0,41 0 15,0 0 1,41-40 0</inkml:trace>
  <inkml:trace contextRef="#ctx0" brushRef="#br0" timeOffset="-212521.86">25721 2005 0,'-40'0'0,"40"-40"15,-40 40-15,80 0 31,0 0-31,0 0 0,0 0 16,0 0-16,1 40 0,-1-40 0,0 0 16,0 40-16,0-40 0,0 0 15,0 0-15,0 0 0,1 0 16,-1 0 0,-40-40-16</inkml:trace>
  <inkml:trace contextRef="#ctx0" brushRef="#br0" timeOffset="-212336.86">25882 1805 0,'-41'0'0,"82"0"32,-1 0-32,40 0 15,-40 40-15,0-40 16,0 0-16,0 0 0,1 0 15,-1 0-15,0 0 0</inkml:trace>
  <inkml:trace contextRef="#ctx0" brushRef="#br0" timeOffset="-212035.86">26925 1323 0,'0'-40'0,"-40"40"0,0 0 16,-1 0 15,41 40-31,-40-40 0,40 40 0,-40 1 16,0-1-16,40 0 0,-40 40 0,0-40 15,0 40-15,0 1 0,-1-1 0,41-40 16,-40 40-16,40 0 0,0 0 0,0-39 15,0 39-15,0-40 0,40 0 0,41 0 16,-41 0-16,0 40 0,40-39 0,0-41 16,-39 40-16,39 0 0,0-40 0,40 40 15,-39-40-15,-1 0 0,0 0 0</inkml:trace>
  <inkml:trace contextRef="#ctx0" brushRef="#br0" timeOffset="-211387.32">27647 1564 0,'0'-40'16,"0"120"15,0-40-16,0 0-15,0 0 0,0 41 0,40-41 16,-40 0-16,40 40 0,-40-40 0,40 40 16,-40-40-16,41 1 0,-41 39 0,0-40 15,40 0-15,-40 0 0,0 0 16,0-80 0,0-40-1,40 40-15,-40 0 16,40 0-16,-40-1 0,80 1 0,-80-40 15,40 40-15,0 0 0,-40-40 0,41 40 16,-1 0-16,-40-1 0,40 1 0,-40 0 16,0 0-16,0 0 15</inkml:trace>
  <inkml:trace contextRef="#ctx0" brushRef="#br0" timeOffset="-210703.32">28771 2166 0,'40'0'0,"0"0"31,0 80-31,-40-40 16,40 0-16,-40 0 0,0 0 16,0 40-16,0-39 0,0-1 0,-40 0 15,40 0-15,-80 0 0,80 0 0,-40-40 16,-1 40-16,1-40 0,0 40 0,0-40 15,0 0-15,0 0 16,40-40-16</inkml:trace>
  <inkml:trace contextRef="#ctx0" brushRef="#br0" timeOffset="-210418.32">29734 1765 0,'0'-41'0,"0"82"31,-40-41-31,40 80 0,0-40 16,-41 0-16,41 0 0,0 40 15,0-40-15,0 41 0,0-1 0,0-40 16,0 40-16,0-40 0,41 40 0,-41-39 15,40-1-15,0 0 0,0-40 0,0 40 16,0-40-16,0 0 0,41 0 0,-41 0 16,40-40-16,-40 40 0,0-80 0,40 39 15,-80 1-15,41 0 0</inkml:trace>
  <inkml:trace contextRef="#ctx0" brushRef="#br0" timeOffset="-210238.32">29894 1765 0,'-40'0'0,"40"40"0,40-40 15,40 0 1,-39 0-16,-1 0 0,0 0 0,40 0 16,-40 0-16,0 0 0,0 0 0,1 0 15,-1 0-15,0 0 0</inkml:trace>
  <inkml:trace contextRef="#ctx0" brushRef="#br0" timeOffset="-210069.32">29734 2125 0,'-40'0'16,"80"0"-1,40 0 1,-40 0-16,0 0 0,0 0 15,41 0-15,-41 0 0,0 0 0,40 0 16,0-40-16</inkml:trace>
  <inkml:trace contextRef="#ctx0" brushRef="#br0" timeOffset="-209420.75">30817 1083 0,'0'-40'0,"0"0"16,40 40-16,40 0 16,-39 0-16,39 80 0,0-40 0,-40 0 15,40 0-15,1 40 0,-1 0 16,0 1-16,0-1 0,-39 40 0,-1-40 15,0 41-15,-40-41 0,0 40 0,0-40 16,-80 41-16,-1-41 0,41 0 0,-40 41 16,-40-81-16,39 40 0,1 0 0,-40-40 15,39 0-15,-39-40 0,40 40 0</inkml:trace>
  <inkml:trace contextRef="#ctx0" brushRef="#br0" timeOffset="-197578.77">11436 9906 0,'0'40'172,"40"-40"-172,-40 40 15,0 0-15,40 0 16,0 0-16,-40 1 0,0-1 16,41 0-16,-41 0 0,0 0 15,40 0-15,-40 0 16,40-40-1,-40-40 17,0-40-17,40 80-15,-40-40 0,0 0 0,0 0 16,40-1-16,-40 1 0,0 0 16,0 0-1,0 0 1</inkml:trace>
  <inkml:trace contextRef="#ctx0" brushRef="#br0" timeOffset="-196942.76">11998 10066 0,'0'40'15,"40"-40"1,0 0 0,0 0-16,0 0 15,0-40-15,1 0 16,-41 0-16,40 40 15,-40-40-15,0 0 16,-40 40 0,-1 0-1,1 40 1,40 0-16,-40-40 0,40 40 16,0 0-16,0 0 0,-40 1 0,40-1 15,0 0-15,0 0 16,40 0-16,0-40 15,-40 40-15,40-40 0,1 0 0,-1 0 16,0 0-16,0-40 0,0 0 16</inkml:trace>
  <inkml:trace contextRef="#ctx0" brushRef="#br0" timeOffset="-196594.77">12519 9946 0,'0'40'31,"0"0"-31,0 0 16,41 0-16,-41 1 16,0-1-16,40-40 0,-40 40 0,0 0 15,0 0-15,0 0 16,0-80 15,-40 0-15,40 0-16,0 0 15,0 0-15,40-1 16,0 1-16,0 40 16,-40-40-16,40 40 0,0 0 15,-40-40-15,40 40 0,0 0 16,1-40-1</inkml:trace>
  <inkml:trace contextRef="#ctx0" brushRef="#br0" timeOffset="-196410.58">12921 9866 0,'0'-40'16,"0"0"-16,0-1 15,40 41-15,-40-40 16,40 40 0,-40 40-1,0 1-15,0-1 16,0 0-16,0 0 0,40 0 0,-40 0 15,0 0-15,0 0 0,0 0 0,0 41 16,0-41-16,0 0 0,0 0 16,0 0-16,-40-40 0,0-40 31</inkml:trace>
  <inkml:trace contextRef="#ctx0" brushRef="#br0" timeOffset="-196126.36">12921 10066 0,'-40'0'0,"120"40"31,-40-40-31,-40 41 16,40-41-16,0 0 0,0 0 0,0 0 15,1 0-15,-1 0 0,0 0 16,0 0-16,-40-41 0,40 41 0,0 0 16,-40-40-16,40 40 0,-40-40 15,0 0 1,-40 40-1,0 40-15,40 0 16,0 0-16,0 1 16,-40-1-16,40 0 0,0 0 15,40-40-15,0 0 16,40 0-16,-39 0 16,-41-40-16,40 40 0,0-40 0</inkml:trace>
  <inkml:trace contextRef="#ctx0" brushRef="#br0" timeOffset="-195910.06">13763 9986 0,'0'-40'15,"-40"80"17,40 40-32,-40-40 0,40 1 15,-40-1-15,40 0 0,-40-40 0,40 40 16,-40 0-16,40 0 0,-40-40 16,40 40-16,-41-80 15,41 0 1,0-40-16,0 40 15,41 40-15,-1-40 16,0 40-16,0 0 16,0 40-16,0-40 0,-40 40 15,40-40-15,-40 40 0,40 0 0,1 0 16,-1-40-16,-40 40 0</inkml:trace>
  <inkml:trace contextRef="#ctx0" brushRef="#br0" timeOffset="-195011.06">12239 11350 0,'40'-40'16,"0"-1"-1,0 1 32,-40 80 0,0 1-47,0-1 0,0 0 16,0 0-16,0 40 0,0-40 15,0 0-15,0 0 0,0 1 0,0-1 16,0 0-16,0 0 0,0 0 0,0 0 16,-40 0-16,40 0 0,0-80 47,0 0-47</inkml:trace>
  <inkml:trace contextRef="#ctx0" brushRef="#br0" timeOffset="-193808.54">12239 12753 0,'40'-40'78,"0"40"-78,-40-40 16,40 40-16,-40-40 15,40 40-15,0-40 0,0 40 16,0 0-16,1 0 16,-1 40-1,-40 0-15,40 0 0,-40 0 16,0 0-16,0 1 0,0-1 15,-40 0-15,40 0 0,-81 0 0,41 0 16,40 0-16,-40-40 0,0 40 16,0-40-16,40 40 0,-40-40 15,0 0-15,0 0 16,40-40-16,0 0 16,0 0-16,40 40 15,0-40-15,0 40 16,0 0-16,0 0 0,0 0 0,-40 40 15,40-40-15,1 40 0,-1-40 16,0 40-16,0 0 0,-40 1 0,40-41 16,-40 40-16,40-40 0,0 0 15</inkml:trace>
  <inkml:trace contextRef="#ctx0" brushRef="#br0" timeOffset="-193045.25">12198 13957 0,'41'0'32,"-1"0"-17,0 0-15,0 0 16,0 0-16,0 0 16,-40 40 15,0 0-31,0 0 15,-40 0-15,0 0 0,0-40 16,0 40 0,80-40-1,0 0 1,40 0-16,-40-40 0,0 40 16,1 0-16,-1 0 0,0 0 0,0 0 15,0 40-15,-40 0 16,-40 0-1,40 0-15,-80-40 0,80 41 16,-40-41-16,-1 0 0,1 40 0,0-40 16,0 0-16,0 0 0</inkml:trace>
  <inkml:trace contextRef="#ctx0" brushRef="#br0" timeOffset="-192478.25">12319 15280 0,'-40'40'32,"0"0"-17,-1 0 1,41 0-16,-40-40 0,40 41 15,-40-1-15,40 0 16,-40-40-16,40 40 16,80-40-1,-40 0-15,1 0 16,-1-40-16,0 40 16,0-40-16,0 40 0,-40-40 15,40 40 1,-40-41-16</inkml:trace>
  <inkml:trace contextRef="#ctx0" brushRef="#br0" timeOffset="-192366.25">12519 15280 0,'41'0'15,"-41"40"1,0 0-16,0 0 0,0 0 16,0 1-16,0-1 0,0 0 0,0 0 15,0 40-15,40-40 0,-40 0 0,0 0 16</inkml:trace>
  <inkml:trace contextRef="#ctx0" brushRef="#br0" timeOffset="-191927.25">12319 16363 0,'-40'0'16,"40"40"-1,0 0-15,0 0 16,0 0-16,40-40 16,-40 40-16,40-40 0,-40 40 0,40-40 15,-40 41-15,0-1 16,0 0-1,0 0-15,0 0 16,0 0-16,-40-40 0,40 40 16,-40-40-16,0 0 0,0 40 0,-1-40 15,1 0-15,0 0 0</inkml:trace>
  <inkml:trace contextRef="#ctx0" brushRef="#br0" timeOffset="-191776.7">12158 16443 0,'40'0'15,"-40"-40"-15,41 40 0,-1-40 0,0 40 16,0-40-16,0 40 16,0 0-16,-40-40 0,40 40 0,0 0 15,1 0-15,-1 0 0,0 0 16,0 0-16,0 0 0,0 0 16</inkml:trace>
  <inkml:trace contextRef="#ctx0" brushRef="#br0" timeOffset="-189406.43">16051 9986 0,'-41'0'203,"1"0"-203,40 40 16,0 0 0,-40-40-16,40 40 0,0 1 15,0-1-15,0 0 16,0 0 0,40 0-1,-40 0 1,40-40-1,-40 40 1,0 0 0,41-40-16,-1 0 47,0 0 15,0 0-31,-40-40-31</inkml:trace>
  <inkml:trace contextRef="#ctx0" brushRef="#br0" timeOffset="-188831.68">16091 9745 0</inkml:trace>
  <inkml:trace contextRef="#ctx0" brushRef="#br0" timeOffset="-187945.81">16051 9986 0,'0'-40'46,"0"80"1,0 0-31,0 0-16,0 0 16,0 1-16,0-1 0,0 0 0,0 0 15,0 0-15,0 0 0,-41 0 0,41 0 16,0 0-16,0 0 15,0-120 17,0 40-32,0 0 0,0 0 15,0 0-15,0 0 0,41 0 16,-41 0-16,0-1 0,0 1 0,0 0 0,40 40 16,-40-40-16,0 0 0,0 80 31,-40 0-16,40 0-15,0 0 16</inkml:trace>
  <inkml:trace contextRef="#ctx0" brushRef="#br0" timeOffset="-187578.81">16091 9786 0,'0'40'32,"0"0"-17,0 0-15,40-40 31,-40-40 1,0 0-17,40 0-15,-40-1 16,-40 41 15,40 41-31,0-1 16,-40-40-16,40 40 15</inkml:trace>
  <inkml:trace contextRef="#ctx0" brushRef="#br0" timeOffset="-187046.49">16372 10026 0,'40'0'78</inkml:trace>
  <inkml:trace contextRef="#ctx0" brushRef="#br0" timeOffset="-186522.29">16010 9465 0,'-40'0'15,"40"40"-15</inkml:trace>
  <inkml:trace contextRef="#ctx0" brushRef="#br0" timeOffset="-185595.49">16372 9986 0,'0'-40'16,"0"80"62,0 0-63,0 0 1,0 0 0,0 1-1,0-1-15,0 0 16,-41 0-16,41 0 16,0 0-16,0 0 15,0 0-15,0 0 16,0 0-1,0-80 32,0 0-47,0 0 16,0 0-16,0 0 16,0 0-16,41 0 0,-41 0 15,40 40-15,-40-40 0,40-1 16,0 41-16,-40-40 0,40 40 15,0-40 1,0 40 0,-40 40-16,40 0 15,-40 41-15,0-41 16,0 0-16,0 0 0,41 0 0,-41 0 16,0 0-16,0 0 15,-41 0 1,1-40-1</inkml:trace>
  <inkml:trace contextRef="#ctx0" brushRef="#br0" timeOffset="-184811.93">17174 10106 0,'0'-40'63,"0"0"-47,-40 40-1,40-40-15,-40 40 16,0 0-1,0 0-15,-1 40 16,1 0-16,40 0 16,-40 1-16,0-41 0,40 40 0,0 0 15,-40 0-15,40 0 0,-40 0 0,40 0 16,0 0-16,40 0 16,0-40-1,40 0-15,-40-40 16,1 0-16,-1-40 15,0 80-15,-40-40 0,40 0 0,-40 0 16,40 0-16,-40-1 0,40 1 0,-40 0 16,0 0-16,40 0 0,-40 0 0,0 0 15,40 0-15,-40 0 0,0-1 16,41 41-16,-41 41 16,0-1-1,0 0-15,-41 0 0,41 0 16,0 0-16,0 0 0,0 0 0,0 0 15,0 1-15,0-1 0,0 0 0,0 0 16,41 0 0,-1-40-16</inkml:trace>
  <inkml:trace contextRef="#ctx0" brushRef="#br0" timeOffset="-184225.92">17575 10227 0,'-40'0'16,"0"0"0,80 0-1,-40-40-15,40 40 16,0-40-16,1 40 0,-1-41 16,0 41-16,-40-40 15,0 0-15,-40 40 16,0 0-1,40 40-15,-41-40 0,1 81 16,40-41-16,-40 0 0,40 0 16,-40 0-16,40 0 0,40 0 15,40-40 1,-39 0-16,-1 0 0,0 0 0,0 0 0,0-40 16,0 40-16,0-40 0,0 40 15,1 0-15,-1-40 0,-40 0 16,0 0-16,-40 40 15,-1 0 1,1 40-16,0 0 16,40 0-16,0 0 15,0 0 1,40-40-16,0 0 16,-40-40-16,41 40 0,-41-40 15,40 40-15,-40-40 0,40 40 0,-40-40 16,0 0-16,40 40 0,-40 40 31,0 40-31,0-40 16,0 0-16,0 0 0,0 0 0,0 0 15,-40 1-15,40-1 0,0 0 0,-40 0 16,40 0-16,-40-40 0,40 40 0,-41-40 16,1 0-16,0 0 0,0 0 15,40-40-15,-40 40 16,40-80-16,0 40 15</inkml:trace>
  <inkml:trace contextRef="#ctx0" brushRef="#br0" timeOffset="-183895.93">18217 10267 0,'0'-40'31,"0"80"0,0 0-31,0 0 16,0 0-16,0 0 0,0 0 15,0 0-15,0 1 16,0-1-16,0-80 31,0-1-15,0 1-16,0 0 15,41 0-15,-1 0 16,0 0-16,0 0 16,0 40-1,0 0 1</inkml:trace>
  <inkml:trace contextRef="#ctx0" brushRef="#br0" timeOffset="-183361.93">18498 10347 0,'40'0'47,"-40"-40"-47,41 40 0,-41-40 0,40 40 16,0 0-16,0-40 0,-40 0 15,-40 40 16,0 40-31,0 0 16,40 0-16,-41 0 16,1 0-16,40 0 0,0 0 15,0 0 1,40-40-16,1 0 0,-1 0 16,0 0-16,0 0 0,0 0 0,0-40 15,0 40-15,0-40 0,1 40 0,-41-40 16,40 0-16,0 0 0,-40 0 15,0 0-15,-40 40 32,0 40-17,-1 0-15,41 0 16,0 40-16,0-40 16,41 0-16,-1-40 15,0 0-15,0 0 16,0 0-16,0 0 15,-40-40-15,40 40 0,-40-40 16,0 0-16,-40 40 31,0 0-31,40 40 0,0 0 16,-40 0-16,40 1 0,0-1 16,0 0-16,40 0 0,40 0 15,-40-40-15,1 0 16</inkml:trace>
  <inkml:trace contextRef="#ctx0" brushRef="#br0" timeOffset="-171110.08">20785 10267 0,'0'40'250,"-40"0"-250,40 0 16,0 0-16,0 0 15,81-40-15,-81 40 16,40-40-16,0 0 16,0 0-1,0 0-15,-40-40 0,40 0 16,-40 0-1,0 0-15,0 0 16,-40 40 0,40-40-16,-40 40 0,0-40 15,0 40-15,0 0 32,-1 40-17</inkml:trace>
  <inkml:trace contextRef="#ctx0" brushRef="#br0" timeOffset="-170493.52">21187 10147 0,'0'40'94,"40"-40"-78,-40 40-16,0 0 15,0 0-15,40-40 0,-40 40 16,0 0-16,40-40 0,0 40 16,0-40-1,0 0 1,1 0-16,-41-40 16,40 40-16,-40-80 15,40 40-15,-40 0 16,0 0-16,0 0 0,0-1 15,0 1 1,0 80 15,0 41-31,0-41 16,0 0-16,0 0 0,0 0 16,40 0-16,-40 0 15</inkml:trace>
  <inkml:trace contextRef="#ctx0" brushRef="#br0" timeOffset="-170310.52">21829 9786 0,'0'-41'0,"0"82"16,40-41-1,-40 40-15,0 0 0,0 0 0,0 0 16,0 40-16,0-40 0,0 0 15,40 1-15,-40-1 0,0 0 0,0 0 16,0 0-16,0 0 0,0 0 0,0 0 16</inkml:trace>
  <inkml:trace contextRef="#ctx0" brushRef="#br0" timeOffset="-170140.52">21708 10026 0,'-40'0'16,"120"0"15,-39 0-31,-1 0 0,0 0 16,0 0-16,0 0 0,0-40 16,0 40-16,1 0 0</inkml:trace>
  <inkml:trace contextRef="#ctx0" brushRef="#br0" timeOffset="-169373.88">22671 10147 0,'0'-41'0,"-40"41"16,0 0-1,40-40 1,-40 40-16,0 0 16,0 0-1,40 40 1,-40 1-16,40-1 0,0 0 16,-40 0-16,40 0 0,0 0 15,0 0-15,40-40 16,0 0-16,0 0 15,-40-40-15,40 40 0,-40-40 0,40 0 16,0 0-16,-40 0 0,0 0 0,40-1 16,-40 1-16,0-40 0,41 40 0,-41 0 15,0 0-15,0 0 0,0 0 16,0-1-16,0 82 31,0 39-31,0 0 16,0-40-16,0 0 0,0 0 0,0 0 15,0 1-15,0-1 0,40 0 0,-40 0 16,40 0-16,0-40 16,0 0-16,0 0 15,-40-40-15,40 40 16,-40-40-16,40 40 0,-40-40 0,0 0 16,41 40-16,-41-41 15,0 1-15,0 0 16,0 0-1,0 120 1,-41-40 0,41 1-16,0-1 0,0 0 0,0 0 15,0 0-15,0 0 0,41 0 16,39-40 0,-40 0-16,0 0 15,-40-40-15,40 40 0,-40-40 0</inkml:trace>
  <inkml:trace contextRef="#ctx0" brushRef="#br0" timeOffset="-169056.89">23394 10066 0,'-40'0'15,"-1"0"-15,41 81 16,-40-81-16,40 40 0,0 0 16,0 0-16,0 0 0,0 0 15,0 0-15,40-40 16,-40-40-1,41 0-15,-41 0 16,40 0-16,-40 0 16,0 0-16,0 80 31,0 40-15,0-40-16,0 0 0,40 0 0,-40 0 15,0 0-15,0 0 0,0 1 0,0-1 16,0 0-16,0 0 0,-40 0 0,40 0 15,-40 0-15,40 0 0,-81 0 0,41 1 16,0-41-16,0 40 16,0-40-16</inkml:trace>
  <inkml:trace contextRef="#ctx0" brushRef="#br0" timeOffset="-168637.88">23835 10227 0,'0'-40'0,"0"80"31,0 40-15,0-40-16,0 0 0,0 0 15,0 0-15,0 0 16,0-80 15,0 0-31,0 0 16,0 0-16,0 0 0,0 0 15,0 0-15,40 0 0,0 0 16,-40-1-16,40 41 16,1 0-16</inkml:trace>
  <inkml:trace contextRef="#ctx0" brushRef="#br0" timeOffset="-168340.37">24116 10347 0,'40'0'0,"-40"-40"16,40 40-16,-40-40 15,40 0-15,0 0 16,-40 0-1,0-1 1,-40 41 0,40 41-16,-40-1 15,40 0-15,0 0 0,0 0 0,0 0 16,0 0-16,0 0 0,0 0 0,40 0 16,0 1-1,1-41-15,-1 0 0,0 0 16,-40-41-16,40 41 15,-40-80-15</inkml:trace>
  <inkml:trace contextRef="#ctx0" brushRef="#br0" timeOffset="-168070.37">24597 10387 0,'41'0'16,"-41"-40"-1,40 0-15,0 0 16,-40 0-16,40 40 16,-40-40-16,0 0 15,-80 40 1,40 40 0,-1 40-16,41-40 15,0 0-15,0 0 0,0 0 16,0 0-16,0 0 0,41 1 15,-1-1-15,0-40 16,0 0-16,0-40 16</inkml:trace>
  <inkml:trace contextRef="#ctx0" brushRef="#br0" timeOffset="-164012.92">11316 11149 0,'0'40'15,"40"-40"16,0 0-15,0 0 0,0 0-1,0 0 1,0 0 0,1 0-16,-1 0 0,0 0 15,0 0 1,0 0-16,0 0 0,0 0 15,0 0 1,1 0-16,-1 0 16,0 0-16,0 0 15,0 0-15,0 0 16,0-40-16,0 40 16,1 0-16,-1 0 15,0 0-15,0 0 16,0 0-16,0 0 15,0 0 1,0 0-16,1-40 16,-1 40-16,0 0 0,0 0 15,0 0-15,0 0 16,0 0-16,0 0 16,1 0-1,-1 0-15,0 0 16,0 0-16,0 0 15,0-40-15,0 40 0,0 0 16,1 0-16,-1 0 16,0 0-16,0 0 0,0 0 15,0 0-15,0 0 16,-40 40-16,40-40 16,1 0-16,-1 0 15,0 0-15,0 0 16,-40-40-16,40 40 0,0 0 0,0 0 15,0 0-15,1 0 16,-1 0-16,-40-40 0,40 40 0,0 0 16,0 0-16,0 0 0,0 0 15,0 0-15,1 0 0,-1 0 16,0 0-16,0 0 0,0-40 0,0 40 16,0 0-16,0 0 0,1 0 0,-1 0 15,0 0-15,0 0 0,0 0 16,0 0-16,0 0 0,1 0 0,-1 0 15,0 0-15,0 0 0,0 0 0,0 0 16,-40 40-16,40-40 0,0 0 0,-40 40 16,41-40-16,-1 0 0,0 0 0,0 0 15,0 0-15,0 0 0,0 0 16,0 0-16,1 0 0,-1 0 0,0 0 16,0 0-16,0 0 0,0 0 0,0 0 15,0 0-15,1 0 0,-1 0 0,0 0 16,0 0-16,0 0 0,0 40 15,0-40-15,0 0 0,1 0 0,-1 0 16,0 0-16,0 40 16,0-40-16,0 0 0,0 0 0,0 0 15,1 0-15,-1 0 16,0 0-16,0 0 0,0 0 16,0 0-16,0 0 0,0 0 0,1 0 15,-1 0-15,0 0 0,0 0 16,0 0-16,0 0 0,0 0 0,0 0 15,1 0-15,-1 0 0,0 0 16,0 0-16,0 0 0,0 40 0,0-40 16,0 0-16,1 0 0,-1 0 0,0 0 15,0 0-15,0 0 0,0 0 16,0 0-16,0 0 0,1 40 0,-1-40 16,0 0-16,0 0 0,0 0 15,0 0-15,0 0 16,0 0-16,1 0 0,-1 0 15,0 0-15,0 0 0,0 0 0,0 0 16,0 0-16,1 0 16,-1 0-16,0 0 0,0 0 15,0 40 1,0-40-16,0 0 0,0 0 16,1-40-16,-1 40 15,0-40-15,0 40 16,0 0-16,0 0 15,-40-40-15,40 40 0,0 0 16,1 0-16,-1 0 16,0 0-16,0 0 0,0 0 15,0 0-15,0 0 0,0 0 0,1 0 16,-1 0-16,0 0 0,0 0 0,0 0 16,0 0-16,0 0 0,0 0 0,1 0 15,39 0-15,-40 0 0,0 40 0,0-40 16,0 0-16,0 0 0,1 0 0,-1 40 15,0-40-15,0 0 0,0 0 0,0 0 16,0 0-16,0 0 0,1 0 0,-1 0 16,0 0-16,0 0 0,0 0 0,40 0 15,-40 0-15,1 0 0,-1 0 0,0 0 16,0 0-16,0 0 0,0 0 16,40 0-16,-39 0 0,-1 0 0,0 0 15,0 0-15,0 0 0,40 0 0,-40 0 16,1 0-16,-1 0 0,0-40 0,40 40 15,-40 0-15,0-40 0,41 40 0,-41 0 16,0 0-16,0 0 0,40 0 0,-40 0 16,0 0-16,1 0 0,-1 0 0,40-40 15,-40 40-15,0 0 0,0 0 0,1 0 16,-1 0-16,0 0 0,0 0 16,0 0-16,0 0 0,0 0 0,0 0 15,1 0-15,-1 0 0,0 0 16,0 0-16,0 0 0,0 0 0,0 0 15,-40-40-15,40 40 0,1 0 0,-1-40 16,0 40-16,0 0 0,0 0 16,0 0-16,0 0 0,0 0 0,1 0 15,-1-40-15,0 40 0,0 0 0,0 0 16,0 0-16,0 0 0,0 0 16,1 0-16,-1 0 0,0 0 15,0 0-15,0 0 0,0 0 16,0 0-16,0 0 15,1 0-15,-1 0 0,0 0 16,0 0-16,0 0 0,0 0 0,0 0 16,0 0-16,1 0 0,-1 0 15,0 0-15,0 0 0,0 0 0,0 0 16,0 0-16,0 0 0,1 0 16,-1 0-16,0 0 15,0 0-15,0 0 0,0 0 16,0 0-16,0 0 15,1 0-15,-1 0 0,-40-40 0,40 40 16,0 0-16,0 0 0,0 0 0,0 0 16,0 0-16,1 0 0,-1 0 15,0 0-15,0 0 0,-40 40 16,40-40-16,0 0 0,0 0 0,0 0 16,1 0-16,-1 0 0,0 0 15,0 0-15,-40 40 0,40-40 0,0 0 16,0 0-16,1 0 0,-1 0 15,0 0-15,0 0 0,0 0 16,0 0 0,-80 0 15,0 0-31</inkml:trace>
  <inkml:trace contextRef="#ctx0" brushRef="#br0" timeOffset="-162622.4">14927 9425 0,'0'40'0,"0"0"16,0 0-16,0 0 16,0 0-16,0 0 0,40 0 0,-40 0 15,0 41-15,40-41 0,-40 40 16,40 0-16,-40-40 0,0 41 0,0-1 16,41 0-16,-41-40 0,0 40 0,40 0 15,-40 1-15,0-41 0,40 40 0,-40 0 16,0 0-16,0 41 0,40-41 0,-40 0 15,0 0-15,0 1 0,0-1 0,0 0 16,40-40-16,-40 40 0,0 1 0,0-1 16,0 0-16,0-40 0,0 40 0,0 0 15,0 1-15,0-41 0,0 40 0,0-40 16,0 40-16,0 1 0,0-41 0,0 40 16,0-40-16,0 40 0,0 0 15,0 1-15,0-41 0,0 40 0,0 0 16,0 0-16,0-40 0,0 41 0,0-1 15,0-40-15,0 40 0,0-40 0,0 0 16,0 41-16,0-41 0,0 40 0,0-40 16,0 0-16,0 40 0,40-40 0,-40 1 15,0 39-15,0-40 0,0 0 0,0 40 16,0-40-16,0 0 0,0 0 16,0 1-16,0 39 0,0-40 0,0 0 15,0 0-15,-40 40 0,40-40 0,0 1 16,0 39-16,0-40 0,0 0 0,0 0 15,-40 40-15,40-40 0,0 0 0,0 41 16,-40-41-16,40 0 0,0 40 0,0-40 16,0 0-16,0 41 0,0-41 0,0 0 15,0 0-15,0 0 0,0 40 0,0-40 16,0 0-16,0 0 0,0 1 16,0-1-16,0 0 0,0 0 0,0 0 15,0 0-15,0 0 0,0 0 16,0 0-16,0 1 0,0-1 0,0 0 15,0 0-15,0 0 0,0 0 0,0 0 16,0 0-16,0 0 0,0 0 16,0 1-16,0-1 0,0 0 0,0 0 15,0 0-15,0 0 0,0 0 16,0-80 15</inkml:trace>
  <inkml:trace contextRef="#ctx0" brushRef="#br0" timeOffset="-161378.15">19822 9505 0,'0'40'47,"0"0"-31,0 0-16,0 0 16,0 40-16,0-39 0,0-1 15,0 40-15,0-40 0,0 40 0,0 0 16,0 1-16,-40 39 0,40-40 0,0 40 15,-40-39-15,40 39 0,-40 0 0,40 1 16,-40-1-16,0 0 0,40 41 0,-40-41 16,0 0-16,40 1 0,-41-1 0,1 0 15,0 41-15,40-41 0,-40 0 0,40 1 16,-40-1-16,40-40 0,0 40 0,0 1 16,-40-1-16,40-40 0,0 41 0,0-41 15,0 40-15,-40-40 0,40 1 0,0 39 16,0-40-16,0 0 0,0 1 0,0-1 15,-40 0-15,40 0 0,0 0 0,0 1 16,0-41-16,0 40 0,0 0 0,0-40 16,0 40-16,0-39 0,0 39 0,0 0 15,0 0-15,-41-40 0,41 40 16,0 1-16,0-1 0,-40 0 0,40-40 16,0 40-16,0-39 0,0 39 0,0 0 15,0-40-15,0 0 0,0 40 0,0-40 16,0 1-16,0 39 0,0-40 0,-40 0 15,40 0-15,0 40 0,0-40 0,0 1 16,0-1-16,0 0 0,0 40 0,0-40 16,0 0-16,0 0 0,0 40 0,0-39 15,0-1-15,0 0 0,0 0 0,0 0 16,0 0-16,40 0 0,-40 0 0,0 0 16,0 1-16,40-1 0,-40 0 0,0 0 15,0 0-15,0 0 16,0 0-16,0 0 0,0 0 15,0 0-15,41-40 0,-41 41 16,0-1-16,0 0 31,-41-40 1,41-40-32,-40 0 0</inkml:trace>
  <inkml:trace contextRef="#ctx0" brushRef="#br0" timeOffset="-132255.45">15609 11510 0,'0'-40'250,"40"40"-187,0 0-32,1 0 16,-1 0 78,-40 40-16,0 0-46,0 0-16,-40-40-47,40 40 31,-41-40-31,41 41 31,-40-41-31,40 40 32,-40-40-17</inkml:trace>
  <inkml:trace contextRef="#ctx0" brushRef="#br0" timeOffset="-131979.45">15529 12031 0,'0'41'16,"-40"-41"0</inkml:trace>
  <inkml:trace contextRef="#ctx0" brushRef="#br0" timeOffset="-119276.6">2528 4612 0,'-40'0'0,"40"40"93,-40-40-30,40 40-47,0 0-1,-40-40 1,40 40-1,-41-40 1,41 41 0,-40-1-1,0 0 1,40 0 31,0-80 31,40 40-78,-40-40 0,40 40 16,1-40-1,-1 40-15,-40-41 16,40 41-16,0 0 31,-40-40-31,40 40 16,-40-40-1,40 40-15,-40-40 16,40 40 0,-40-40 93,40 40-93,-40 40 202,0 0-202,-40-40-16,40 40 0</inkml:trace>
  <inkml:trace contextRef="#ctx0" brushRef="#br0" timeOffset="-103334.1">17054 11470 0,'0'-40'125,"-40"40"0,40 40-78,-41-40-16,41 40-16,-40-40 17,40 40-17,0 0 1,-40-40 0,40 40-16,0 1 15,0-1 1,0 0-1,0 0 17,0 0 15,40-40-32,-40 40 1,40-40-1,-40 40 1,41-40 0,-1 0 15,0 0 16,0 0-16,0 0 0,-40-40 1,40 40-32,-40-40 46,40 40-30,-40-40 0,40 40 15,-40-40-31,0 0 31,0 0 0,0-1 1,0 1 15,-40 40-47,40-40 46,-40 40-30,40-40 0,-40 0 15,0 40-15,40-40-1,-40 40 1,0 0-1,0-40 1</inkml:trace>
  <inkml:trace contextRef="#ctx0" brushRef="#br0" timeOffset="-97805.18">21628 11550 0,'40'0'156,"0"0"-140,0 0-16,1 0 15,-1 0-15,0 0 16,0 0 0,0 0-16,0 0 15,-40 40 1,0 0-1,-40 1 1,0-1 0,0-40-16,0 40 15,0-40-15,-1 0 16,1 0-16,0 0 16,40 40-16,-40-40 15,80 0 32,-40 40-47,40-40 16,0 0-16,-40 40 15,41-40-15,-1 0 16,0 40-16,0-40 16,0 0-16,-40-40 93</inkml:trace>
  <inkml:trace contextRef="#ctx0" brushRef="#br0" timeOffset="-86106.96">16973 12513 0,'41'0'4062,"-1"-40"-3655,0 40-392,0 0 32,0 0 16,0 0-16,0 0-1,0 0 1,-40 40 78,0 0-93,-40-40-17,40 40 1,-40-40-1,40 40-15,-40-40 0,40 40 32,-40-40-32,0 0 15,40 40 1,-40-40-16,40 40 16,-40-40-16,40 40 31,-41-40-16,41 41 17,-40-1-1,80-40 172,1 0-187,-1 0-1,-40 40-15,40-40 0,0 0 16,0 0-16,0 0 16,-40 40-16,40-40 15</inkml:trace>
  <inkml:trace contextRef="#ctx0" brushRef="#br0" timeOffset="-80702.19">21989 12433 0,'-40'0'297,"0"0"-281,40 80-16,-40-40 15,0 0-15,40 0 0,0 0 16,0 0-16,-40 0 0,40 0 0,0 1 16,0-1-16,0 0 0,0 0 0,0 0 15,0 0-15,40 0 0,0 0 16,40-40-1,-40 0-15,0 0 0,1 0 16,-1 0-16,0 0 0,0-40 0,0 0 16,0 40-16,-40-40 0,40 0 15,0 0-15,-40 0 0,0 0 16,0-1-16,0 1 0,0 0 16,0 0-16,0 0 0,-40 0 0,40 0 15,-40 0-15,0 0 16,0 40-16,0 0 0,40-40 15,-40 40-15,0 0 0,-1 0 16</inkml:trace>
  <inkml:trace contextRef="#ctx0" brushRef="#br1" timeOffset="-61330.66">2287 8943 0,'40'0'16,"0"0"265,-40 40-281,0 1 31,41-41-15,-41 40-16,0 0 31,0 0-15,40-40-16,-40 40 0,0 0 16,0 0-1,40-40 1,-40 40-16,0 0 15,40-40-15,-40 41 0,0-1 16,40-40 0,-40 40-16,0 0 15,40-40-15,-40 40 16</inkml:trace>
  <inkml:trace contextRef="#ctx0" brushRef="#br1" timeOffset="-60757.56">2327 9505 0,'-40'0'32,"80"0"-1,0 0-15,1 0-1,-1 0 1,0 0-1,0 0 1,0 0 0,0 0 15,-40-40-31,0 0 16,0 0-1,40 40-15,-40-41 16,0 1-1,0 0 1,0 0 0,-40 40 31</inkml:trace>
  <inkml:trace contextRef="#ctx0" brushRef="#br0" timeOffset="-45314.99">3371 9184 0,'0'40'15,"-41"-40"1,41-40 31,-40 40-47,40-40 0,-40 40 15,0 0-15,40-40 0,-40 40 16,0-40-16,0 40 0,0 0 16,-1 0-16,1 0 0,0 0 0,0 0 15,0 0-15,0 0 0,0 0 0,0 40 16,-41-40-16,41 40 0,0-40 0,0 40 15,-40 0-15,40 0 0,-1-40 0,1 40 16,0 0-16,0 1 0,0-1 0,-40 0 16,40 0-16,-1 0 0,41 0 0,-40 0 15,0 40-15,40-40 0,0 1 0,0 39 16,0-40-16,0 40 0,40 0 0,-40 1 16,81-41-16,-41 40 0,0-40 0,0 40 15,40-40-15,-40 0 0,41 0 16,-41-40-16,40 41 0,0-41 0,-40 0 15,41 40-15,-1-40 0,0 0 0,0 0 16,1 0-16,-41-81 0,40 81 0,0-40 16,0 0-16,1 0 0,-1 0 0,-40-40 15,40 40-15,-39 0 0,-1-41 0,0 41 16,0 0-16,-40 0 0,0-40 0,0 40 16,0 0-16,0 0 0,-40-1 0,40 1 15,-40-40-15,0 40 0,-1 0 0,1 0 16,0 0-16,0 0 0,0 0 0,0 40 15,0-41-15,-1 1 0,-39 40 0,40-40 16,0 40-16,0 0 16</inkml:trace>
  <inkml:trace contextRef="#ctx0" brushRef="#br0" timeOffset="-44801.99">2648 9826 0,'40'-40'31,"1"40"-31,-41-41 0,40 41 16,-40-40-16,40 40 0,0 0 0,0 0 16,0 0-16,-40-40 0,40 40 0,0 0 15,1 0-15,-1 0 16,-40 80-16,0-39 15,-40-1-15,40 0 0,-41-40 16,41 40-16,-80-40 0,80 40 0,-40-40 16,0 40-16,80-40 31,40 0-15,-40-40-16,1 40 0,-1 0 15,0 0-15,-40 40 16,0 0-16,0 0 15,-40-40-15,40 40 0,-40 1 0,-41-1 16,41-40-16,0 40 16,0-40-16,0 0 0</inkml:trace>
  <inkml:trace contextRef="#ctx0" brushRef="#br0" timeOffset="-44166.16">2969 10507 0,'40'0'15,"-40"41"-15,41-1 0,-41 0 16,40 0-16,0-40 0,-40 80 0,40-40 16,-40 0-16,40 0 0,-40 1 0,40-1 15,-40 0-15,40 0 0,-40 0 0,0 0 16</inkml:trace>
  <inkml:trace contextRef="#ctx0" brushRef="#br0" timeOffset="-42532.52">3451 9745 0,'40'0'63,"-40"-40"-48,40 0 1,0 0 0,-40 0-16,40 40 0,1-40 15,-1 0-15,0 0 16,0 0-16,0 40 16,0-40-16,0 40 0,0-41 0,1 1 15,-1 40-15,0-40 0,0 40 0,0-40 16,0 40-16,0-40 0,41 40 15,-41-40-15,0 0 0,0 40 0,0-40 16,0 40-16,40-40 0,-39 40 0,-1-41 16,0 41-16,0-40 0,0 40 0,40-40 15,-40 40-15,1 0 0,-1-40 0,0 40 16,0 0-16,0-40 0,0 40 0,0 0 16,0-40-16,1 40 0,-1 0 0,0-40 15,0 40-15,0 0 0,0-40 0,0 40 16,0 0-16,1-40 0,-1 40 0,0 0 15,0-40-15,0 40 0,0 0 16,0 0-16,0 0 0,1 0 16,-1-41-16,0 41 0,0 0 15,0 0-15,0 0 0,0 0 16,0 0-16,1 0 0,-1 0 0,0 0 16,0 0-16,0 0 15,0 0-15,0 0 0,0 0 0,1 0 16,-1 41-16,0-41 0,0 40 15,0-40-15,-40 40 0,40-40 16,0 0-16,0 40 0,1 0 16,-1 0-1,-40 0-15,40-40 16,-40 40-16,40 0 16,-40 0-1,0 1 32,40-41-31,-40 40-1</inkml:trace>
  <inkml:trace contextRef="#ctx0" brushRef="#br0" timeOffset="-40948.36">7343 10507 0,'-40'0'32,"40"41"-32,-40-1 15,40 0-15,-40 0 16,0 0-16,-1 0 16,1 0-16,40 0 15,-40 0-15,0 1 16,40-1-16,-40-40 0,0 40 0,0-40 15,0 40-15,-1-40 0,1 40 16,-40-40-16,40 0 0,0 0 0,0 40 16,-41-40-16,41 0 0,-40 0 0,40 0 15,-40 0-15,40 40 0,-41-40 0,1 0 16,40 0-16,-40 0 0,40 0 0,-41 0 16,1 0-16,40 0 0,-40-40 0,40 40 15,-41 0-15,41-40 0,0 40 0,-40-40 16,40 40-16,0 0 0,-1-40 0,1 40 15,-40-40-15,40 40 0,0-40 0,0 40 16,0-41-16,-1 41 0,1-40 16,0 40-16,0-40 0,0 40 0,0-40 15,0 0-15,0 40 0,-1-40 0,1 0 16,0 0-16,0 40 0,0-40 16,0 40-16,40-41 0,-40 41 0,0 0 15,40-40-15,-41 40 0,1 0 0,0-40 16,0 40-16,0-40 15,0 40-15,40-40 16,-40 40-16,0 0 0,40-40 16,-41 40-16,1 0 15,40-40-15,-40 40 0,0 0 16,40-40-16,-40 40 0,0-40 16,0 40-1,40-40 1,-40-1 15,-1 41 0,41-40-15,41 121 31,-41-41-47,40-40 0,-40 40 15,0 0-15,0 0 0,0 0 0,0 0 16,0 0-16,0 0 0,0 0 16,0 1-16,0-1 0,40 0 0,-40 0 15,0 0 1,0-80 15,0 0-31,0 0 16,0 0-16,0-1 15,0 1 1,0 0-16,0 0 16,0 0-1,0 0 1,0 0 31,40 40-32,0-40-15,0 40 16,0 0-16,0 0 0,-40-40 0,41 40 16,-1 0-16,0 0 0,0 0 15,0 0-15,0 0 16,-40 40 15,0 0-15,-40-40-16,40 40 15,-40-40-15,40 40 0,-40-40 0,0 40 16,40 0-16,-40-40 0,-1 0 0,41 40 16,-40-40-16,40 40 15,0-80 17,0 0-32,40 40 15,-40-40-15,0 0 0,41 40 16,-41-40-16,-41 40 15,1 40 1,0-40-16</inkml:trace>
  <inkml:trace contextRef="#ctx0" brushRef="#br0" timeOffset="-39442.82">2688 5775 0,'41'0'16,"-1"0"15,-40 40 0,0 0-15,0 0-16,0 0 0,0 1 0,0-1 15,0 0-15,0 40 0,0-40 0,0 40 16,0-40-16,0 41 0,0-1 0,0 0 16,-40 0-16,40 0 0,0 1 0,-41-1 15,41 0-15,0 0 0,0 1 0,0-1 16,-40 0-16,40 0 0,0 0 15,0-40-15,0 41 0,0-41 0,0 40 16,-40-40-16,40 40 0,0-40 0,0 1 16,0 39-16,0-40 0,0 0 0,0 0 15,-40 0-15,40 0 0,0 0 0,0 0 16,0 1-16,0-1 0,0 0 0,0 0 16,0 0-16,0 0 0,0 0 15,0 0-15,0 0 0,0 1 16,0-1-16,0 0 0,0 0 15,0 0 1,0 0-16,0 0 16,40-40-1,-40 40-15,0 0 16,0 0-16,0 1 16,40-41-1,-40 40-15,0 0 31,0 0-15,0 0 0,40-40-16,-40-40 62,0 0-46,-40 40-1,40-40-15,-40 0 0,40-1 16,-40 1-16,40 0 16,-40 40-16,40-40 0,-40 0 15,40 0-15,-40 40 16,0 0 0,40-40-1,40 40 48,0 0-48,0 40-15,0-40 16,0 0-16,0 0 16,0 0-16,1 40 0,-1-40 15,0 0-15,0 0 16,0 0-1,-40 40 17,-40-40-17,0 40-15,0-40 16,40 40-16,-40-40 0,-1 0 16,41 40-16,-40-40 15,40-40 16,0 0-31,40 40 16</inkml:trace>
  <inkml:trace contextRef="#ctx0" brushRef="#br0" timeOffset="-37966.79">16853 13836 0,'-40'0'16,"40"-40"46,40 40-62,-40-40 16,40 40-16,0 0 16,-40-40-16,40 40 0,1 0 15,-1 0-15,0-40 0,0 40 16,0 0-16,0 80 16,0-80-16,-40 40 15,0 0-15,0 0 16,0 0-16,-40 1 0,-40-1 15,40 0-15,0 0 0,0-40 0,-1 40 16,1 0-16,0-40 0,0 40 16,0-40-16,0 40 0,80-40 47,0 0-47,0 0 0,0 0 15,0 0-15,1 0 0,39 0 16,-40 0-16,0 0 0,40 0 0,-40-40 15,41 40-15,-41-40 0</inkml:trace>
  <inkml:trace contextRef="#ctx0" brushRef="#br0" timeOffset="-32170.38">21789 13876 0,'0'-40'0,"-41"40"0,82 0 140,-1 0-140,0 0 16,0 0-16,0 0 0,0 0 16,0 0-16,1 0 0,-1 0 15,0 0-15,-40 40 0,40-40 16,0 0-16,0 0 15,-40 40-15,40 1 0,-40-1 16,0 0 0,-80-40-16,40 40 15,0-40-15,0 40 0,0-40 0,-1 0 16,1 40-16,0-40 0,0 0 16,40 40-16,-40-40 0,40 40 15,0 0 16,40-40-31,0 0 16,0 0 0,0 0-16,1 0 15</inkml:trace>
  <inkml:trace contextRef="#ctx0" brushRef="#br0" timeOffset="-30707.38">3290 10708 0,'-40'0'0,"40"-40"16,0 0 0,-40 40-1,40-40 17,-40 40-17,0 0 1,40 40 140,0 0-140,0 0-16,0 0 15,0 0-15,40-40 0,-40 40 0,40-40 16,-40 40-16,0 1 0,40-1 0,-40 0 16,40 0-16,0 0 15,-40 0-15,41 0 0,-1 0 16,-40 0-16,40 0 15,-40 1-15,40-1 0,-40 0 16,0 0-16,40 0 16,-40 0-16,40 0 15,0 0-15,-40 0 16,0 1 0,41-41-1,-41-41 32</inkml:trace>
  <inkml:trace contextRef="#ctx0" brushRef="#br0" timeOffset="-28550.68">3611 9745 0,'41'0'31,"-1"0"32,-40-40-48,40 40 1,0-40-16,0 40 16,0 0-16,0-40 15,0 40-15,1 0 16,-41-40-16,40 40 0,0 0 16,0-40-16,0 40 15,-40-40-15,40 40 0,0 0 16,0-40-16,1 40 15,-1-40-15,0 0 0,0 40 16,-40-41-16,40 41 0,0-40 0,0 40 16,0-40-1,-80 40 32,40 40-47,-40-40 0,0 0 16,0 40-1,0-40-15,40 41 0,-40-41 16,0 0-16,-1 40 0,1-40 0,0 0 16,0 40-16,0-40 0,0 0 15,0 40-15,0-40 0,-1 0 0,1 40 16,0-40 0,0 0-1,80 0 16,0 0-15,0-40-16,1 40 16,-1-40-16,0 40 0,-40-40 0,40 40 15,0-40-15,0 40 0,0-41 0,0 41 16,1-40-16,-1 40 0,0-40 0,0 40 16,0-40-16,0 40 0,-40-40 15,-40 40 1,40 40-16,-40-40 15,0 40-15,0-40 0,0 40 0,-1-40 16,1 40-16,0-40 0,0 41 16,0-41-16,0 40 0,0-40 0,0 40 15,-1-40-15,1 40 0,0-40 16,40 40-16,40-40 31,0-40-15,1 40-16,-1-40 0,0 40 0,0-40 15,0 40-15,0-40 0,0-1 0,41 41 16,-41-40-16,0 40 0,-40-40 0,40 40 16,0-40-16,0 40 0,-80 0 31,0 40-15,0-40-16,0 0 0,0 0 0,-1 40 15,1-40-15,0 40 0,0 1 0,0-41 16,0 40-16,0-40 0,0 40 15,-1-40-15,41 40 16,-40-40-16,80 0 31,-40-40-31,41 40 0,-41-40 16,40 40-16,0-40 0,0 40 0,0-41 16,0 41-16,0-40 0,0 40 0,-40-40 15,41 40-15,-1-40 0,-80 40 31,-41 80-31,41-80 0,0 0 16,0 40-16,0-40 0,0 41 16,0-41-16,-1 0 15,41 40-15,41-40 32,-1 0-32,0-40 15,0 40-15,-40-41 0,40 41 16,-40-40-16,40 40 0,0 0 31,-80 0 16,40 40-47</inkml:trace>
  <inkml:trace contextRef="#ctx0" brushRef="#br0" timeOffset="-22561.07">4213 9465 0,'40'0'15,"-40"-40"-15,41 40 16,-41-40-16,40 40 15,0 0-15,-40-41 0,40 41 16,0 0 0,-40-40-1,40 40-15,0 0 16,-40-40-16,40 40 16,1 0-16,-41-40 15,40 40-15,0 0 16,-40-40-16,40 40 0,0 0 15,-40-40-15,40 40 16,0 0-16,-40-40 16,40 40-16,1-40 15,-1 40 1,0-40 0,0 40-1,0 0 1,0-41-1,0 41 1,0-40 0,1 40-1,-1 0 1,-40-40 0,40 40-16,0 0 15,-40-40 1,40 40-16,0 0 31,0 0-15,0 0-1,-40-40-15,41 40 16,-1 0-16,0 0 16,0 0-1,-40-40 1,40 40-1,0 0 1,0 0 0,0 0-16,1-40 15,-1 40 17,0 0-17,-40-40-15,40 40 16,0 0-1,0 0-15,0 0 16,0 0 0,1 0-16,-1 0 31,0 0 0,0 0 0,0 0-15,0 0 15,-40 40-15,40-40 0,0 0-1,1 0 32,-41 40-16,40-40-15,0 0 31,-40 40-47,40 0 31,0-40 0,-40 40-15,40-40 0,-40 40 15,40-40-16,-40 40 1,40-40 0,-40 41-1,41-41 1,-41 40 0,40-40 15,-40 40-16,40-40 1,-40 40 0,40-40-1,-40 40 1,40-40-16,-40 40 16,40-40-1,-40 40 282,40-40-281,-40 40-1,40-40 1,-40 40 0,41-40 30,-41 41 17,0-1 390,-81-40-187</inkml:trace>
  <inkml:trace contextRef="#ctx0" brushRef="#br0" timeOffset="-19839.11">16773 15079 0,'0'-40'125,"40"40"-47,0 0-78,0 0 16,0-40-16,0 40 15,-40 40 17,0 0-17,0 1-15,-40-41 16,40 40-16,-40-40 0,40 40 0,-40-40 15,0 40-15,0-40 0,40 40 16,-40-40-16,0 0 0,-1 40 0,1-40 16,40 40-16,-40-40 0,0 40 15,80-40 32,40 40-47,-39-40 0,-1 0 16,40 0-16,-40 0 0,0 0 0,40 0 15,1 0-15,-1 0 0,-40 0 16</inkml:trace>
  <inkml:trace contextRef="#ctx0" brushRef="#br0" timeOffset="-13170.31">7383 10507 0,'0'41'63,"0"-1"-47,0 0 30,-40-40-14,40 40-32,0 0 31,-40-40-31,40 40 16,-40 0 15,40 0 16,-40-40-47,40 40 15,-40-40 32,40 41-31,-41-1 15,1-40-15,40 40 15,-40-40-15,0 0 15,40 40-16,-40-40-15,0 0 32,0 40 30,0-40-46,-1 0 78,1 0-79,0 0 63,0 0-78,0 40 32,0-40-17,0 0 16,0 0-15,-1 40 0,1-40-16,0 40 15</inkml:trace>
  <inkml:trace contextRef="#ctx0" brushRef="#br0" timeOffset="-11619.31">7905 9344 0,'0'-40'32,"0"0"-17,0 0 48,0 0 62,0 0-94,0 0-15,0 0-1,0 0 1,0-1-1,40 1-15,-40 0 16,0 0-16,40 0 16,-40 0-16,0 0 15,0 0-15,0 0 0,0 0 16,0-1-16,0 1 0,0 0 16,-40 0-1,0 0 1,40 0-1,0 0-15,0 0 16,0 0 0,0 80 140,0 40-140,0-40-16,0 0 0,0 0 15,0 0-15,0 0 0,0 41 16,-40-41-16,40 0 0,0 0 0,0 0 15,0 0-15,0 0 0,-40 0 0,40 0 16,0 1-16,0-1 0,0 0 16,0 0-16,0-80 47,0 0-32,0 0-15,0-1 16,0 1-16,0 0 0,0 0 15,0 0-15,0 0 0,0 0 0,40 0 16,-40 0-16,0 0 0,0-1 0,0 1 16,0 0-16,0 0 15,0 0-15,0 0 0,0 0 16,0 0 0</inkml:trace>
  <inkml:trace contextRef="#ctx0" brushRef="#br0" timeOffset="-10153.31">21548 15160 0,'40'0'0,"40"0"16,-40-40-16,0 40 0,1 0 0,-1 0 16,0-41-16,0 41 0,0 0 0,0 0 15,0 0-15,1 0 0,-41 41 0,40-41 16,-40 40-16,0 0 0,0 0 16,-81-40-16,81 40 0,-80-40 0,40 40 15,0-40-15,0 40 0,0-40 0,40 40 16,-41-40-16,1 40 0,40 1 15,40-1 1,1-40 0,-1 0-16,0 40 0,0-40 15,0 0-15,0 0 0,0 0 16,41 0-16</inkml:trace>
  <inkml:trace contextRef="#ctx0" brushRef="#br0" timeOffset="-4730.87">16933 16202 0,'0'-40'16,"0"80"109,0 1-110,0-1-15,0 0 16,0 0-16,0 0 0,0 0 15,0 0-15,0 0 0,0 0 16,-40-40-16,40 40 0,0 1 16,-40-1-16,40 0 15,0-80 32,0 0-31,0-1-16,0 1 0,0 0 15,0 0-15,40 0 0,-40 0 16,0 0-16,0 0 16,40 40-16,-40-40 0,0 0 15,40-1-15,-40 1 16,0 80 78,0 1-94,0-1 0,-40 0 15,40 0-15,0 0 16,0 0-16,-40 0 0,40 0 16,0 0-16,0 0 0,-40 1 15,40-1-15,0 0 16,0-80 31,0 0-47,0-1 0,0 1 15,40 0-15,-40 0 0,0 0 16,0 0-16,0 0 16,40 40-16,-40-40 46</inkml:trace>
  <inkml:trace contextRef="#ctx0" brushRef="#br0" timeOffset="-3733.38">21748 16563 0,'0'-40'16,"41"0"-16,-41 0 16,0 80 31,0 0-47,0 0 15,0 0-15,0 1 0,0-1 0,0 0 16,-41-40-16,41 40 0,0 0 0,-40 0 15,40 0-15,0 0 16,-40-40-16,40 40 16,0-80 15,0 0-31,0 0 16,0 0-16,0 0 0,40 0 15,-40 0-15,0 0 0,40-1 0,-40 1 16,0 0-16,0 0 0,41 40 0,-41-40 15,0 0-15,40 40 0,-40 40 32,0 0-32,0 0 15,0 0-15,0 41 0,0-41 0,0 0 16,0 0-16,-40 0 0,40 0 0,0 0 16,0 0-16,-41 0 0,41 1 15,0-122 1,0 41-16,41 0 0</inkml:trace>
  <inkml:trace contextRef="#ctx0" brushRef="#br0" timeOffset="34194.83">26925 11711 0,'-40'0'0,"0"0"31,-1 0 16,1 40-31,40 0-16,-40 0 15,40 0-15,-40-40 0,0 40 16,40 0-16,-40 40 0,40-39 0,0-1 16,-40 0-16,40 40 0,0-40 15,0 0-15,0 0 0,0 0 0,40-40 16,-40 41-16,40-41 0,0 40 0,0-40 15,0 0-15,0 0 0,1 0 0,-1 0 16,0 0-16,0 0 0,0-40 0,0 40 16,0-41-16,0 41 0,1-40 0,-1 0 15,0-40-15,-40 40 0,40 0 0,-40 0 16,0 0-16,0-1 0,0 1 0,0 0 16,0 0-16,-40 0 0,40 0 15,-40 0-15,0 0 0,-1 0 16,1 40-16,0 0 15,0 0-15,40 40 16,-40-40-16,40 40 16,0 0-16</inkml:trace>
  <inkml:trace contextRef="#ctx0" brushRef="#br0" timeOffset="34413.83">27045 12031 0,'0'41'0,"0"-1"16,0 0-16,0 40 16,0-40-16,80 0 0,-80 0 0,41 41 15,-41-41-15,40 0 0,0 0 0,0 0 16,-40 0-16,40 0 0,0 0 0,0-40 15,0 40-15</inkml:trace>
  <inkml:trace contextRef="#ctx0" brushRef="#br0" timeOffset="34742.83">27767 12352 0,'0'-40'16,"-40"40"-16,121 0 31,-81 40-15,40-40-16,0 0 0,0 40 0,0-40 15,0 0-15,0 0 0,0 0 16,1 0-16,-1 0 16</inkml:trace>
  <inkml:trace contextRef="#ctx0" brushRef="#br0" timeOffset="34927.87">28008 12072 0,'-40'0'0,"40"40"0,80-40 31,-40 40-31,1-40 0,-1 0 16,0 0-16,0 0 0,0 0 16</inkml:trace>
  <inkml:trace contextRef="#ctx0" brushRef="#br0" timeOffset="36479.83">28931 11590 0,'40'0'0,"0"0"15,-40-40-15,0 0 16,41 40-16,-41-40 15,-41 40 32,1 0-31,0 0 0,40 40-16,-40-40 0,40 40 15,0 0-15,-40-40 0,40 40 0,0 1 16,-40-1-16,40 0 0,0 0 15,-40 0-15,40 0 0,0 0 0,0 0 16,0 0-16,-41 0 0,41 1 16,0-1-16,-40-40 0,40 40 15,-40-40-15,0 0 16,40-40 0,0 0-1,40 40 1,0 0-16,0 40 15,-40 0-15,41 0 0,-41 0 16,40 40-16,-40-40 0,0 41 0,0-41 16,40 40-16,-40-40 0,0 40 0,0-40 15,0 0-15,0 0 0,0 1 0,40-1 16,0 0-16,0-40 16,0 0-16</inkml:trace>
  <inkml:trace contextRef="#ctx0" brushRef="#br0" timeOffset="37261.83">29613 12031 0,'-40'0'31,"0"0"32,40 41-48,-40-1-15,40 0 0,-40-40 16,40 40-16,0 0 0,0 0 16,0 0-16,0 0 0,0 0 15,40-40-15,0 41 0,0-41 16,0 0-16,0 0 0,1 0 15,-1 0-15,0 0 16,-40-41-16,40 41 0,-40-40 16,0 0-16,0 0 0,0 0 15,0 0-15,-40 0 16,0 40-16,40-40 0,-40 40 16,40-40-16,-41 40 0,1 0 15</inkml:trace>
  <inkml:trace contextRef="#ctx0" brushRef="#br0" timeOffset="37610.83">30175 11991 0,'-40'0'16,"40"40"-1,-40-40-15,40 41 0,0-1 0,0 0 16,-40 0-16,40 0 0,-40 0 16,40 0-16,-41 0 0,41 0 15,41-40 17,-41-40-32,40 40 0,0-40 0,0 0 15,0 0-15,0 40 0,0-40 16,0 0-16,1 40 0,-1 0 15,-40 40 1,0 40-16,0-40 16,0 0-16,0 0 0,-40-40 0,40 41 15,0-1-15,0 0 0,0 0 16,40-40 0</inkml:trace>
  <inkml:trace contextRef="#ctx0" brushRef="#br0" timeOffset="37762.84">30777 12433 0,'0'40'16,"0"40"-1,-40-80-15,40 40 0,0 0 0,-40 0 16,40 0-16,-40 0 0,40 0 0,-41-40 16,41 41-16,0-1 0</inkml:trace>
  <inkml:trace contextRef="#ctx0" brushRef="#br0" timeOffset="37998.84">31218 12392 0,'0'41'16,"-40"-1"-16,40 0 15,-40 0-15,40 0 0,0 0 16,-40-40-16,40 40 0,0 0 15,80-40-15,-40 0 16,0 0-16,1-40 0,-1 40 16,-40-80-16,40 80 0,0-40 15,-40 0-15,0 0 0,40 0 0,-40-1 16,0 1-16,0 0 0,0 0 16,-80 40-16,80-40 15</inkml:trace>
  <inkml:trace contextRef="#ctx0" brushRef="#br0" timeOffset="38265.86">31981 12112 0,'0'-40'0,"-40"40"16,-1 0 15,1 40-31,40 0 16,-40 0-16,0 0 0,40 0 15,0 0-15,0 0 0,0 0 0,0 1 16,0-1-16,0 0 0,0 0 16,0 0-16,0 0 0,0 0 15,0 0-15</inkml:trace>
  <inkml:trace contextRef="#ctx0" brushRef="#br0" timeOffset="38712.83">31700 12232 0,'0'40'15,"0"0"-15,0 0 16,40-40-16,0 40 15,0-40-15,0 0 16,0 0-16,1 0 0,-1 0 0,0-40 16,0 40-16,0-40 0,0 40 0,0-40 15,0 40-15,-40-40 0,41 0 0,-1 0 16,-40 0 0,40 40-16,-40-40 0,-40 80 31,40 0-16,-40 0-15,40 0 0,0 0 16,-41 0-16,41 0 0,0 0 0,0 1 16,0-1-16,0 0 0,0 0 15,0 40-15,-40-120 32,40 0-32,-40 0 15,0 0-15,40 0 16,-40 40-16,40-41 15,0 82 1,40-41 0,40 0-16,-80 40 0,40-40 15,1 0-15,-1 0 0,0 0 0</inkml:trace>
  <inkml:trace contextRef="#ctx0" brushRef="#br0" timeOffset="39160.83">32823 11911 0,'41'0'31,"-1"40"-15,0-40 0,-40 40-16,0 0 0,0 1 15,0-1-15,-80 0 0,80 0 16,0 0-16,0 0 0,0 0 16,0 0-16,0 0 15,40-40 1,0 0-16,0-40 15,0 40-15,0-40 16,-40 0-16,0 80 31,-40-40-31,40 40 0,-40 0 16,40 1-16,-40-41 0,40 40 16,-40 0-16,40 0 0,-40-40 0,40 40 0,0 0 15,-41-40-15,41 40 0,-40-40 16,40 40-16,-40-40 15,0 0-15,0 0 0,0 0 0</inkml:trace>
  <inkml:trace contextRef="#ctx0" brushRef="#br0" timeOffset="40209.87">30937 10227 0,'41'0'0,"-41"-40"15,0 0 1,40 40 0,0 0-1,-40 40 1,-80 40-1,80-40-15,-41 0 0,1 0 0,0 40 16,0-40-16,0 41 0,0-41 0,0 40 16,0-40-16,-1 0 0,1 40 0,0-39 15,0-1-15</inkml:trace>
  <inkml:trace contextRef="#ctx0" brushRef="#br0" timeOffset="40412.83">30456 10548 0,'0'40'0,"0"40"0,0-40 15,0 0-15,0 0 0,0 0 0,0 0 16,0 1-16,40-1 0,0 0 16,0-40-16,0 40 0,1-40 0,-1 0 15,0 0-15,0 0 0,0 0 0,0-40 16,0 40-16,0-40 0,1 0 15,39-1-15,-40-39 0,0 40 0,0 0 0</inkml:trace>
  <inkml:trace contextRef="#ctx0" brushRef="#br0" timeOffset="41281.08">31820 9344 0,'40'0'0,"-40"-40"15,0 0-15,0 0 16,-40 40 0,0 0-1,40 40-15,-40-40 16,40 80-16,-40-39 0,40-1 15,0 0-15,0 0 0,0 0 0,0 0 16,0 0-16,0 0 0,0 0 16,40 0-16,-40 1 0,0-1 0,40-40 15,-40 40-15,-40-40 32,0 0-32,0 0 15,0-40-15,-1 40 16,41-40-16,41 40 15,-1 0 1,-40-41-16,80 41 0,-40 0 16,0 0-16,0 0 0,0 0 0,1 0 15,-1 0-15,0-40 0,0 40 16,-40-40-16,40 40 16,-40-40-16,40 0 0,-40 0 15,0 0 1,0 0-1,0 80 1,-40-40 0,40 40-16,0 40 0,0-40 15,0 0-15,0 0 0,40 1 16,0-1-16,41-40 16,-41 0-1,0 0-15,0-40 0,0 40 0,-40-41 16,40 1-16,0 0 0,0 0 0,1 0 15,-1 0-15,-40 0 0,40 0 0,-40 0 16,0 0-16,40-1 0,-40 1 16,0 0-16,-80 120 15,80-39 1,0-1-16,-40 0 0,40 0 16,0 40-16,0-40 0,0 0 0,0 0 15,0 0-15,40 1 0,-40-1 16,40-40-16</inkml:trace>
  <inkml:trace contextRef="#ctx0" brushRef="#br0" timeOffset="41609.21">32542 9465 0,'-40'0'15,"121"40"16,-41 0-31,0 0 16,0-40-16,0 0 0,0 0 0,0 0 16,41 0-16,-41 0 0,0 0 0,0 0 15,0 0-15,0 0 0,0-40 0,1 40 16,-41-40-16,-41 40 31,41 40-15,-40-40-16,40 40 0,0 0 15,0 0-15,0 0 0,0 0 0,0 1 16,0-1-16,0 0 0,0 0 0,40 0 16,-40 0-16,0 0 0,-80 0 15,40-40 1,0 0-16,-40 0 0,40 0 0,-1 0 16,1 0-16,-40 0 0,40 0 0</inkml:trace>
  <inkml:trace contextRef="#ctx0" brushRef="#br0" timeOffset="46406.8">26243 13756 0,'40'0'16,"0"0"15,0 0 0,-40-40 0,0 0-15,-40 0 0,0 40-1,40-40-15,-40 40 0,0-41 0,-1 41 16,1 0-16,0 0 15,0 0-15,0 0 0,40 41 16,-40-41-16,0 40 0,0 40 16,-1-80-16,41 40 0,-40 0 0,0 0 15,40 0-15,0 0 0,0 1 16,0-1-16,0 0 16,0 0-16,40-40 15,0 0-15,1 0 16,-1 0-16,0 0 0,0-40 0,0 40 15,0 0-15,0 0 0,0-40 16,1 0-16,-1-1 16,-40 1-16,40 0 0,-40 0 15,40 0-15,-40 0 16,0 0-16,0 0 0,40 40 16,-40 40 30,0 0-30,0 0 0,0 0-16,0 0 0,-40 0 15,40 0-15,0 41 0,0-41 16,0 0-16,0 40 0,0-40 0,-40 40 16,40-40-16,0 41 0,0-41 0,0 40 15,0-40-15,-40 0 0,40 0 0,0 0 16,0 1-16,0-1 0</inkml:trace>
  <inkml:trace contextRef="#ctx0" brushRef="#br0" timeOffset="46788.66">26684 14037 0,'0'40'47,"0"0"-47,0 0 15,0 0-15,0 0 16,0 0-16,0 0 16,40-40-16,0 0 15,0 0-15,-40-40 16,41 40-16,-41-40 0,0 0 16,0 0-16,0 0 15,-41 40-15,41-40 0,-40 40 16,40-40-16,-40 40 0</inkml:trace>
  <inkml:trace contextRef="#ctx0" brushRef="#br0" timeOffset="49064.43">28169 13596 0,'-40'0'141,"-1"0"-126,1 0 1,0 0 0,0 0-1,0 0-15,0 0 16,0 40-16,0-40 0,-1 0 16,1 40-16,0 0 15,0-40-15,40 40 0,-40-40 16,40 40-16,-40-40 0,40 40 15,-40-40-15,40 40 0,-40-40 16,40 40-16,0 1 16,0-1-16,0 0 15,-41-40-15,41 40 16,0 0-16,0 0 16,41 0-16,-1 0 15,0-40 1,-40 40-16,40-40 15,0 40 1,0-40 15,0 41-31,0-41 16,1 0 0,-1 0-1,0 0 1,0 0-16,0 0 15,0 0-15,0 0 16,0 0 0,1 0-1,-1 0-15,0 0 32,0 0 14,0 0 33</inkml:trace>
  <inkml:trace contextRef="#ctx0" brushRef="#br0" timeOffset="49826.04">27406 13957 0,'0'40'47,"40"-40"-47,1 40 16,-1-40-16,0 0 15,0 0-15,0 0 0,0 0 16,0 0-16,0 0 0,1 0 16,-1 0-16,40 0 0,-40 0 15,0 0-15,40-40 0,-39 40 0,-1 0 0,0 0 16,0 0-16,0 0 0,0 0 0,0 0 16,0 0-16,-80 40 46,0-40-30,0 0-16,0 0 16,0 0-16,0 0 0,0 0 15,-1 0-15,1 0 0,0 0 0,0 0 16,0 0-16,0 0 0,0 0 0,0 0 16,-1 0-16,1 0 0,0 0 15,0 0-15,80 0 63,0 0-63,0 0 15</inkml:trace>
  <inkml:trace contextRef="#ctx0" brushRef="#br0" timeOffset="51143.07">29252 13596 0,'0'-41'32,"-40"41"14,40 41-30,-40-41-16,0 80 0,0-40 16,40 0-16,-40 0 0,40 0 0,-41 40 15,41-39-15,0-1 0,0 0 0,0 40 16,81-40-16,-81 40 0,80-40 0,-40 0 16,0-40-16,40 41 0,-39-1 0,39-40 15,0 0-15,-40 0 0,40 0 16,-39 0-16,39 0 0,-40-40 0,0 40 15,0-41-15,-40 1 0,40 0 0,0 0 16,-40 0-16,0 0 0,0-40 0,0 40 16,0 0-16,-80-41 0,80 41 0,-40 0 15,40-40-15,-80 40 0,80 0 0,-40 0 16,0-1-16,-1 41 0,1-40 0,0 40 16,0 0-1,40 40-15,0 1 16,-40-1-16,40 0 0</inkml:trace>
  <inkml:trace contextRef="#ctx0" brushRef="#br0" timeOffset="51357.04">29734 13957 0,'-40'0'0,"40"40"0,0 0 15,0 0-15,40 0 16,-40 0-16,40 0 0,0 0 16,0 0-16,0 0 0,0 1 0,-40-1 15,40-40-15,1 40 0,-1-40 0,0 40 16,0-40-16</inkml:trace>
  <inkml:trace contextRef="#ctx0" brushRef="#br0" timeOffset="53090.38">27487 13515 0,'-41'0'78,"1"0"-62,0 0-16,40-40 0,-40 40 15,0 0-15,0 0 0,0-40 16,0 40-16,40-40 0,-41 40 0,1-40 16,0 40-16,0-40 0,40 0 0,-40 40 15,0-40-15,0 0 0,0 40 0,-1-41 16,1 1-16,0 40 0,0-40 0,0 0 15,-40 40-15,40-40 0,-1 0 0,1 40 16,0-40-16,0 40 0,0-40 0,0 0 16,0-1-16,0 41 0,40-40 15,-41 0-15,1 0 0,40 0 16,0 0-16,-40 0 16,40 0-16,0 0 15,0 0 1,40 80 15,0 0-15,1 0-16,-1 0 0,0-40 15,0 40-15,0-40 0,0 40 16</inkml:trace>
  <inkml:trace contextRef="#ctx0" brushRef="#br0" timeOffset="53557.38">27286 13315 0,'40'0'47,"-40"40"-32,40-40 1,-40 40-16,40-40 0,-40 40 16,40 0-16,1 0 15,-1-40-15,-40 40 16,-40 1 15,-1-41-15,1 0-16,40 40 0,-40-40 15,0 0-15,0 40 0,0-40 16,0 0-16,0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9-08T07:01:42.35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2006 2045 0,'-40'-40'0,"0"40"0,0 0 15,40-40-15,-40 40 0,0 0 16,0-40-16,-1 40 0,41-40 15,-40 40-15,0-40 0,40 0 16,-40 40-16,0-40 16,40-1-16,-40 41 15,120 0 32,-40 0-31,40 0-16,-39 0 0,39 41 15,0-41-15,0 0 0,41 0 0,-41 0 16,40 40-16,1-40 0,-41 0 16,40 40-16,1-40 0,-1 40 0,41-40 15,-41 0-15,0 0 0,1 40 0,39-40 16,-39 0-16,39 0 0,1 0 0,-1 0 16,1-40-16,39 40 0,-39 0 0,-1-40 15,1 40-15,-1 0 0,-39-40 0,39 40 16,-39 0-16,-41 0 0,40 0 0,-40 0 15,1 0-15,-1 40 0,-40-40 0,0 0 16,0 40-16,0-40 0,1 0 16,-41 40-16,40-40 0,-80 0 47,-1 0-47</inkml:trace>
  <inkml:trace contextRef="#ctx0" brushRef="#br0" timeOffset="2100.5">8025 1363 0,'-40'0'15,"0"0"-15,0 0 16,0 0-16,0 0 0,0 41 16,40-1-1,0 0 1,80-40-16,-80 40 0,40 0 0,0 0 16,0 0-16,0 0 0,0 0 15,1 1-15,-41-1 0,40 0 16,0 0-16,-40 0 0,0 0 15,0 0-15,-80 0 0,39 0 16,1-40-16,0 40 0,0-40 16,40 41-16,-40-41 0,0 0 0,0 0 15,0 0-15,40-41 16,0 1 0</inkml:trace>
  <inkml:trace contextRef="#ctx0" brushRef="#br0" timeOffset="2485.13">8507 1684 0,'-40'0'15,"0"0"1,40 40-16,0 1 15,0-1-15,0 0 0,0 0 0,0 40 16,40-40-16,-40 0 0,40 0 16,-40 0-16,40 1 0,-40-1 0,40 0 15,0-40-15,-40 40 0,40-40 16,0 0-16,-40-80 16,41 80-16,-41-40 0,40-1 0,-40 1 15,40 0-15,-40 0 0,40 0 16,-40 0-16,0 0 15,0 0-15,0 120 32,0-40-32,0 0 0,0 0 0,0 0 15,0 0-15,0 1 0,0-1 16,0 0-16,0 0 16</inkml:trace>
  <inkml:trace contextRef="#ctx0" brushRef="#br0" timeOffset="3048.13">9149 1765 0,'0'40'0,"0"0"16,-40-40-1,40 40-15,0 0 0,0 0 16,0 0-16,0 0 0,0 0 0,0 0 15,40 1-15,-40-1 0,0 0 16,0 0-16,0 0 16,0-120 15,0 40-31,0 0 16,40-1-16,-40 1 0,0 0 0,40 0 15,-40 0-15,0 0 0,0 0 16,40 0-16,0 0 0,-40 0 0,40 40 15,-40 40 1,0 0 0,0 0-16,41 0 0,-41 0 15,0 0-15,0 0 0,0 0 0,0 0 16,0 1-16,0-1 0,-41 0 16,41 0-16,0-80 31,0-40-31,41 80 15,-41-41-15,0 1 0,0 0 0,40 0 16,-40 0-16,40 0 0,0 0 16,0 0-16,0 40 15,-40 40 1,0 0-16,0 0 16,0 0-16,0 0 0,0 0 0,0 0 15,0 1-15,0-1 0,0 0 16,0 0-16,0-80 31</inkml:trace>
  <inkml:trace contextRef="#ctx0" brushRef="#br0" timeOffset="3565.13">9791 1765 0,'0'40'31,"0"0"-31,0 0 16,0 0-16,0 0 0,0 0 0,0 0 15,40 0-15,-40 0 0,0 1 16,0-1-16,0 0 0,0 0 16,0 0-1,0-80 1,0 0-1,0-40-15,0 39 0,40 41 0,-40-40 16,0 0-16,0 0 0,40 0 16,0 0-16,0 0 0,-40 0 0,41 0 15,-1 40-15,-40-40 0,40 40 16,-40 80 0,40-80-16,-40 40 0,0 0 0,0 0 15,0 0-15,0 0 0,0 0 0,0 0 16,0 1-16,0-1 0,0 0 15,0-80 17,0-41-17,40 81-15,-40-40 0,0 0 0,40 0 16,0 0-16,-40 0 16,40 40-16,-40 40 15,0 0 1,0 0-16,0 0 0,-40 0 15,40 1-15,-40-1 0,40 0 16</inkml:trace>
  <inkml:trace contextRef="#ctx0" brushRef="#br0" timeOffset="3900.13">10794 1965 0,'0'-40'15,"-40"40"1,0 0 0,0 40-1,-1-40-15,41 40 0,-40 0 0,0 0 16,40 0-16,-40 1 0,40-1 16,0 0-16,40-40 15,0 0 1,0 0-16,1-80 15,-1 80-15,0-41 0,-40 1 16,40 0-16,0 0 0,-40 0 16,40 0-16,-40 0 0,40 40 15,-40 40 1,0 40 0,0-40-16,0 0 0,-40 0 15,40 1-15,0-1 16,40-40-16</inkml:trace>
  <inkml:trace contextRef="#ctx0" brushRef="#br0" timeOffset="4134.96">11235 1845 0,'0'40'0,"0"0"15,0 0-15,0 0 0,-40 0 16,40 0-16,0 0 0,-40 1 15,40-1-15,0-80 47,0-1-47,40 41 0,-40-40 16,40 0-16,1 0 16,-1 0-16,-40 0 0,40 0 15,0 0-15,-40 0 16</inkml:trace>
  <inkml:trace contextRef="#ctx0" brushRef="#br0" timeOffset="4272.96">11516 1765 0,'40'0'15,"-40"40"-15,0 0 16,0 0-16,0 0 0,0 0 16,0 0-16,0 0 0,0 0 0,-40 0 15,40 1-15,0-1 0,0 0 16,0 0-16</inkml:trace>
  <inkml:trace contextRef="#ctx0" brushRef="#br0" timeOffset="4419.96">11717 1684 0,'-40'0'16</inkml:trace>
  <inkml:trace contextRef="#ctx0" brushRef="#br0" timeOffset="4815.18">11958 1885 0,'40'0'31,"-40"40"-31,40-40 16,-40 40-16,40-40 0,-40 40 0,0 0 16,0 0-16,40 0 15,-40 1-15,40-1 16,0-40-16,1 0 15,-1 0-15,0-40 0,0 40 16,0-81-16,0 81 0,0-40 0,0 40 16,-40-40-16,41 0 0,-1 40 0,-40-40 15,40 40-15,-40-40 0,0 0 16,-40 40-16,0 0 16,40 80-16,-81-80 0,81 40 15,-40 0-15,40 0 0,-40 0 16,40 0-16,0 1 0,0-1 0,0 0 0,0 0 15,0 0-15,40-40 16,-40 40-16,40-40 0,0 0 0,1 0 16,-1 0-16,0 0 0</inkml:trace>
  <inkml:trace contextRef="#ctx0" brushRef="#br0" timeOffset="10136.1">2648 4371 0,'40'0'109,"-40"-40"485,0 0-579,-40 40 32,0 0-31,0 0-16,0 0 16,40 40-16,-40-40 15,40 40-15,-40-40 16,40 40-16,-40-40 15,40 41-15,0-1 16,0 0 0,0 0-1,0 0 1,40-40-16,-40 40 16,0 0-16,0 0 15,0 0-15,0 1 16,0-1-16,0 0 0,0 0 15,-40-40-15,40 40 0,0 0 0,-41-40 16,41 40-16,-40-40 0,40 40 0,-40-40 16,0 0-16,0 0 15,0 0-15,0 0 16,40-40-16,-40 40 16,40-40-16,0 0 0,0 0 15,0 0 1,40 40-16,0 0 15,0 0-15,-40 40 0,80 0 16,-80 0-16,40 0 0,-40 0 16,40 0-16,-40 0 0,41 1 15,-41-1-15,40 0 0,-40 0 0,0 0 16,40 0-16,-40 0 0,0 0 0,40 0 16,0 1-16,0-41 0,0 40 15,0-40-15,1 0 0,-1 0 0</inkml:trace>
  <inkml:trace contextRef="#ctx0" brushRef="#br0" timeOffset="11755.53">4615 4331 0,'-41'0'16,"41"-40"15,41 40 0,-1-40-15,0 40 0,-40 80-16,40-80 0,-40 40 0,0 0 15,40 1-15,-40-1 0,0 0 0,40 0 16,-40 0-16,0 0 0,40 0 15,-40 0-15,40 0 0,-40 1 16,41-41-16,-1 0 16,0 0-16,0 0 15,-40-41-15,40 41 16,-40-40-16,0 0 16,-40 40-1,0 0 1,0 40-16,40 0 15,0 1-15,-40-1 0,40 0 16,0 0-16,0 0 0,0 0 0,0 40 16,0-40-16,40 0 0,-40 1 0,40-41 15,-40 40-15,40 0 0,-40 0 0,40 0 16,-40 0-16,0 0 16,-40-40-16,40 40 0,-80 0 0,40-40 15,-1 41-15,1-41 0,0 0 16,0 0-16</inkml:trace>
  <inkml:trace contextRef="#ctx0" brushRef="#br0" timeOffset="12265.6">3210 5494 0,'40'0'16,"0"0"31,-40 40-31,40-40-16,1 0 31</inkml:trace>
  <inkml:trace contextRef="#ctx0" brushRef="#br0" timeOffset="12427.13">3652 5454 0,'0'40'47,"40"-40"-16</inkml:trace>
  <inkml:trace contextRef="#ctx0" brushRef="#br0" timeOffset="12571.13">3973 5454 0,'0'40'16,"40"-40"31,0 0-32</inkml:trace>
  <inkml:trace contextRef="#ctx0" brushRef="#br0" timeOffset="13735.13">6821 4772 0,'41'0'62,"-1"-40"-46,0 40-16,0 0 15,0 0-15,0 0 16,0 0-16,0 0 16,1 40-16,-1-40 15,0 0-15,0 0 0,0 0 16,0 0-16,-40 41 31,-40-41-15,40-41 31</inkml:trace>
  <inkml:trace contextRef="#ctx0" brushRef="#br0" timeOffset="14400.14">8948 4492 0,'0'-40'47,"0"-1"-16,-40 41 1,0 0-32,0 0 0,0 0 15,0 0-15,-1 0 16,41 41-16,-40-1 16,40 0-16,0 0 15,40-40-15,-40 40 16,81 0-16,-41 0 0,0-40 15,0 40-15,0-40 0,-40 40 0,40-40 16,-40 41-16,40-41 0,-40 40 0,0 0 16,0 0-1,-40-40-15,-40 0 16,40 40-16,0-40 0,0 0 16,0 0-16,-1 0 0,41-40 15,0 0-15,0 0 16,0 0-16</inkml:trace>
  <inkml:trace contextRef="#ctx0" brushRef="#br0" timeOffset="14819.84">9189 4652 0,'0'40'0,"40"-40"32,0 0-17,0 0 1,0 0-16,1 0 0,-1 0 0,0-40 16,0 40-16,0 0 0,-40-40 15,40 40-15,-40-40 16,0 0-1,-40 40-15,0-40 16,0 40 0,0 0-16,0 0 0,40 80 15,-41-80-15,1 0 0,40 80 16,-40-40-16,40 0 0,0 0 16,0 1-16,0-1 15,0 0-15,40 0 0,0 0 16,1 0-16,-1-40 0,0 0 15,0 0-15,0 0 0,0 0 16,0-40-16,0 40 0,1-40 0,-1-40 16,0 40-16,-40-1 15,40 1-15</inkml:trace>
  <inkml:trace contextRef="#ctx0" brushRef="#br0" timeOffset="15017.84">9911 4291 0,'-40'0'31,"40"40"-31,0 0 16,0 0-16,0 1 15,0-1-15,0 0 0,0 0 0,0 0 16,40 0-16,-40 0 0,0 0 0,40 0 16,-40 1-16,0-1 0,0 0 0,0 0 15,0 0-15,40-40 0,1 0 16,-41 40-16</inkml:trace>
  <inkml:trace contextRef="#ctx0" brushRef="#br0" timeOffset="15368.84">9831 4612 0,'-40'0'16,"40"-40"-1,40 40 1,0 0-16,0 0 0,0 40 15,41-40-15,-41 0 0,0 0 0,0 0 16,40 0-16,-40 0 0,41 0 0,-41 0 16,0 0-16,0 0 0,-40-40 0,40 40 15,-40-40 1,-40 40-16,0 0 16,0 0-16,0 0 15,40 40-15,-41 0 16,41 0-1,0 0-15,41-40 0,-41 40 16,80 0-16,-80 1 0,0-1 16,40 0-16,-40 0 0,40-40 15,-40 40-15,-40-40 16,-40 40-16,40-40 16,-41 0-16,41 0 0,0 0 15,0 0-15</inkml:trace>
  <inkml:trace contextRef="#ctx0" brushRef="#br0" timeOffset="18023.34">4013 6818 0,'-40'0'500,"-1"0"-484,1 0-16,0 0 15,0 0 1,0 0-16,0 40 15,0-40-15,40 40 16,-40-40-16,-1 0 0,41 40 16,-40-40-16,0 0 0,0 0 15,40 40-15,-40-40 16,0 0-16,40 40 0,-40-40 0,-1 40 16,1-40-16,0 41 15,0-41-15,40 40 0,-40-40 16,0 40-16,0 0 15,0-40-15,40 40 16,-41-40-16,41 40 16,0 0-16,-40-40 15,40 40-15,0 0 16,0 0 0,0 1-16,0-1 15,0 0 1,0 0-1,0 0 1,40-40-16,-40 40 0,41-40 16,-1 0-16,-40 40 15,40-40-15,0 0 16,0 0-16,0 0 16,0 0-16,0 0 15,1 0-15,-1 0 16,0 0-16,-40 40 0,40-40 15,0 0-15,0 0 0,0 0 16,1 0-16,-1 0 16,0 0-16,0 0 15,0 0-15,0 0 0,0 0 16,0 0-16,1 0 0,-1 0 16,0 0-16,0 0 15,0 0-15,-40-40 0,40 40 16,0 0-16,0 0 15,1 0 1,-1 0 31,-80 0 0</inkml:trace>
  <inkml:trace contextRef="#ctx0" brushRef="#br0" timeOffset="18628.38">2929 7419 0,'0'40'16,"40"-40"-16,0 0 31,1 41-15,-1-41-1,0 0-15,0 0 16,0 0-16,0 0 0,0 0 16,0 0-16,1 0 0,-1 0 0,0 0 15,0 0-15,0 0 0,0 0 0,0 0 16,1 0-16,-1 0 0,0 0 0,0 0 15,0 0-15,0 0 16,0 0-16,0 0 0,-40-41 16,41 1 62</inkml:trace>
  <inkml:trace contextRef="#ctx0" brushRef="#br0" timeOffset="19173.72">6942 7058 0,'40'0'31,"0"0"-15,0 0-16,0 0 0,0 0 15,41 0-15,-41-40 0,0 40 0,0 0 16,0-40-16,0 40 0</inkml:trace>
  <inkml:trace contextRef="#ctx0" brushRef="#br0" timeOffset="19607.72">8025 7018 0,'40'-40'47,"1"0"-47,-1 0 16,0 40-16,0-40 15,0 0-15,0 40 16,-40-40-16,40 40 0,-120 0 31,0 0-15,40 0-16,40 40 0,-40 0 15,40 0-15,-41 0 0,41 0 0,0 0 16,0 0-16,0 1 0,0-1 16,41 0-16,-41 0 0,80-40 0,0 0 15,-40 0-15,0 0 0,41 0 0,-41-40 16,40 40-16,-40-40 0,40 0 0,-40-1 16,1 1-16,-1-40 0</inkml:trace>
  <inkml:trace contextRef="#ctx0" brushRef="#br0" timeOffset="19770.72">8828 6457 0,'-40'0'16,"40"40"0,0 0-1,0 0-15,0 0 0,0 0 16,0 0-16,0 1 0,0 39 0,0-40 16,0 0-16,0 0 0,0 0 15,0 0-15,0 0 0,0 1 16,40-41-16</inkml:trace>
  <inkml:trace contextRef="#ctx0" brushRef="#br0" timeOffset="20055.72">9069 6938 0,'0'40'15,"40"-40"1,40 0-1,-80-40-15,40 40 0,40-40 16,-40 0-16,1 40 0,-1-40 16,0 0-16,-40 0 15,-40 40 1,-41 0 0,81 40-16,-40-40 0,40 40 0,-40 0 15,40 0-15,-40 0 0,40 0 0,-40-40 16,40 40-16,0 0 0,40 1 15,40-41-15,-40 0 0,1 0 16,-1 0-16,40 0 0</inkml:trace>
  <inkml:trace contextRef="#ctx0" brushRef="#br0" timeOffset="20885.72">9711 6657 0,'0'40'47,"0"1"-47,0-1 15,0 0-15,0 0 0,0 0 16,0 0-16,0 0 0,0 0 16,0 0-16,0 1 0,0-1 15,0 0-15,-41-40 31,41-40-15,0 0-16,0-1 16,0 1-16,0 0 15,41 0-15,-41 0 0,40 0 16,0 0-16,0 0 16,0 40-16,0-40 15,-40 120 1,40-80-1,-40 40-15,0 0 0,0 0 16,0 0-16,0 0 0,0 0 0,-40 1 16,40-1-16,0 0 15,-40-40-15,40-40 32,40 0-32,-40-1 15,40 1-15,-40 0 0,40 0 0,-40 0 16,41 40-16,-1-40 15,-40 80 1,40-40-16,-40 40 0,0 0 0,0 0 16,0 0-16,40 1 0,-40-1 15,40-40-15,0 0 16,0 0-16,0 0 0,1-40 16,-1-1-16,0 41 15,0-40-15,-40 0 0,0 0 0,40 40 16,-40-40-16,0 0 0,0 0 15,-40 40 1,40 40-16,-40-40 16,40 40-16,-40 0 0,40 0 0,-40 0 15,40 0-15,0 41 0,0-41 16,0 0-16,0 0 0,40-40 0,0 0 16,0 0-16,0 0 15,-40-40-15,40 40 0</inkml:trace>
  <inkml:trace contextRef="#ctx0" brushRef="#br0" timeOffset="21335.24">10794 6778 0,'0'80'16,"0"-40"-16,0 0 0,-40 0 16,40 0-16,-40 0 0,40 1 15,-40-1-15,40 0 0,-41 0 16,41 0-1,41-40 1,-41-40 0,40 40-16,-40-40 0,40 0 0,0 0 15,-40-1-15,40 1 0,0 0 16,0 0-16,-40 0 0,41 40 16,-41 40-1,0 40 1,40-40-16,-40 1 0,0-1 15,0 0-15,0 0 0,40-40 16,0 0-16,0-80 16,0 80-16,0-40 0,0-1 0,-40-39 15,41 40-15,-1 0 0,0-40 0,-40 40 16,40 0-16,0-1 0,-40 1 0,0 0 16,40 40-16,-40-40 0,0 80 31,0 0-31,0 0 0,0 41 0,0-41 15,0 40-15,0-40 0,0 40 0,0-40 16,0 1-16,0 39 0,40-40 0,-40 0 16,0 0-16</inkml:trace>
  <inkml:trace contextRef="#ctx0" brushRef="#br0" timeOffset="21473.25">11276 6778 0,'40'40'32,"40"-40"-32,-40 0 15,0 0-15,0 0 0,0 40 16,1-40-16,-1 0 0</inkml:trace>
  <inkml:trace contextRef="#ctx0" brushRef="#br0" timeOffset="22073.51">12479 6738 0,'0'40'47,"0"0"-31,0 0-16,0 0 0,0 0 15,40 0-15,-40 0 0,0 0 0,41-40 16,-41 41-16,40-1 0,0 0 0,0-40 16,0 40-16,0-40 0,0 0 15,0 0-15,1 0 0,-1-40 16,0 0-16,0 0 0,-40-1 16,0 1-16,40 0 0,-40 0 15,0 0-15,0 0 0,-80 0 0,80 0 16,-40 0-16,0 40 0,-1-41 0,1 41 15,0 0-15,0 0 0,0 0 16,40 41-16,40-41 16</inkml:trace>
  <inkml:trace contextRef="#ctx0" brushRef="#br0" timeOffset="22252.51">13482 6457 0,'0'-40'0,"-40"40"16,40 40 0,-40-40-16,40 80 0,-40-40 0,40 0 15,-40 40-15,40-39 0,-40-1 0,40 40 16,0-40-16,0 40 0,0-40 0,0 0 16,0 1-16,0-1 15,40-40-15</inkml:trace>
  <inkml:trace contextRef="#ctx0" brushRef="#br0" timeOffset="22372.08">13322 6818 0,'-40'-40'16,"40"0"-16,40 40 15,0 0 1,0 0-16,0 0 0,0 40 16,1-40-16,-1 40 0,0-40 15,0 40-15,0-40 0</inkml:trace>
  <inkml:trace contextRef="#ctx0" brushRef="#br0" timeOffset="23683.62">4053 8823 0,'0'40'16,"-40"-40"62,0 0-63,-1 0-15,1 0 16,0 0-16,0 0 0,0 0 16,0 0-16,0 0 15,0 0-15,-1 0 0,41 40 0,-40-40 16,0 40-16,0-40 0,0 40 0,0-40 15,40 41-15,-40-41 0,-1 40 0,41 0 16,-40-40-16,40 40 0,-40-40 16,40 40-16,0 0 0,0 0 15,0 0-15,0 0 0,80 1 0,-39-1 16,-1 0-16,0-40 0,0 0 16,0 40-16,0-40 0,0 0 15,1 0-15,-1 0 0,0 0 0,0 0 16,0 0-16,0-40 0,0 40 0,0 0 15,1-40-15,-1 40 0,0 0 16,0 0-16,-40-40 0</inkml:trace>
  <inkml:trace contextRef="#ctx0" brushRef="#br0" timeOffset="24018.6">3411 9786 0,'-40'0'0,"80"0"47,0 0-47,0 0 16,0-41-16,0 41 0,41 0 0,-41 0 16,0 0-16,40 0 0,-40 0 0,40 0 15,1-40-15,-1 40 0,0 0 0,0 0 16,1 0-16</inkml:trace>
  <inkml:trace contextRef="#ctx0" brushRef="#br0" timeOffset="24620.58">6942 8823 0,'-40'0'16,"80"0"15,40 0-31,-80 40 0,40-40 0,0 0 16,0 0-16,1 0 0,-1 0 0,0 0 16,0 0-16,0 0 0,0 0 15</inkml:trace>
  <inkml:trace contextRef="#ctx0" brushRef="#br0" timeOffset="25014.29">7985 8663 0,'40'40'0,"0"-40"16,-80 0 15,0-40-31,0 40 16,0 0-16,0 0 16,0 0-16,0 40 15,40 0-15,0 0 16,0 0-16,40 0 15,-40 0-15,40-40 0,-40 40 0,80 0 16,-40 1-16,0-41 16,-40 40-16,-40 0 31,0-40-31,0 0 16,0 0-16,0 0 0,40-40 31</inkml:trace>
  <inkml:trace contextRef="#ctx0" brushRef="#br0" timeOffset="25388.37">8306 8703 0,'-40'0'16,"40"40"-1,0 0 1,40 0-16,-40 0 0,40-40 16,-40 40-16,40 0 0,-40 0 0,41 1 15,-41-1-15,0 0 16,40 0-16,0-40 16,-40-40-1,40 40-15,-40-80 0,40 39 16,-40 1-16,40 0 0,-40 0 0,0 0 15,40 0-15,-40 80 32,0 0-17,0 0-15,0 0 0,0 0 16,-40-40-16,40 41 0,0-1 0,0 0 16,40-40-1,0-40 1</inkml:trace>
  <inkml:trace contextRef="#ctx0" brushRef="#br0" timeOffset="25755.35">8908 8342 0,'0'40'15,"0"0"1,0 0-16,0 0 0,0 0 0,0 0 15,0 1-15,0-1 0,40 0 0,-40 40 16,0-40-16,0 40 0,0-40 0,0 0 16,0 1-16,0-1 0,0 0 0,0 0 15,0-80 1,0-40 0,0 39-16,0 1 0,40 0 15,0 40-15,-40-40 16,41 40-16,-1-40 0,0 40 15,0 0-15,0 80 0,0-40 16,-40 0-16,0 1 0,0-1 16,0 0-16,0 0 0,-40-40 15,40 40-15,-40-40 0,0 0 0,0 0 16,0 40-16,-1-40 0,1 0 16,40-40-16,-40 40 15,40-40-15</inkml:trace>
  <inkml:trace contextRef="#ctx0" brushRef="#br0" timeOffset="26069.42">9831 8663 0,'-40'0'0,"0"40"16,40 40 0,0-40-16,0 0 15,80 0-15,-80 0 16,0 0-16,80 1 0,-80-1 16,0 0-16,0 0 15,-40-40 1,-40 0-16,40 0 0,0 0 15,-1 0-15,1 0 0,0 0 16,0 0-16</inkml:trace>
  <inkml:trace contextRef="#ctx0" brushRef="#br0" timeOffset="26520.35">10112 8983 0,'40'0'16,"0"0"0,0-40-1,0 0-15,0 40 16,-40-40-16,41 40 0,-41-40 0,40 40 16,-80 0 15,40 40-31,-41-40 0,41 40 15,-40 0-15,0 0 0,40 1 16,0-1-16,0 0 0,0 0 0,0 0 16,0 0-16,40 0 0,41-40 15,-41 0-15,0 0 0,0 0 16,40-40-16,-40 40 0,0-40 0,1 0 16,-1 0-16,0 0 0,0 0 0,-40-1 15,40-39-15,-40 40 0,40 0 0,-40 0 16,0-40-16,40 40 0,-40 0 0,0-1 15,0 1-15,0 80 32,0 1-17,0-1-15,0 0 0,0 0 16,0 0-16,0 0 0,0 0 0,0 0 16,0 0-16,0 0 0,0 1 15,0-1-15</inkml:trace>
  <inkml:trace contextRef="#ctx0" brushRef="#br0" timeOffset="26682.36">10754 8943 0,'0'-40'0,"-40"40"0,80 0 15,40 0 1,0 0-16,-39 0 0,-1 0 15,40 0-15,-40 0 0,0 0 0,40 0 16,-39 0-16,-1 0 0</inkml:trace>
  <inkml:trace contextRef="#ctx0" brushRef="#br0" timeOffset="31880.12">2327 10668 0,'0'40'156,"-40"0"-140,40 0-16,-40-40 0,40 40 16,-40 0-16,40 1 0,-40-1 0,0-40 15,40 40-15,-40 0 0,-1 0 16,1 0-16,40 0 0,-40 0 0,0 0 15,0 0-15,40 1 0,-40-1 0,0 0 0,40 0 16,-40 0-16,40 0 16,-41-40-1,41 40-15,0-80 47,0 0-47</inkml:trace>
  <inkml:trace contextRef="#ctx0" brushRef="#br0" timeOffset="32215.1">2287 10708 0,'0'40'0,"0"0"31,40 0-31,0 0 15,1 1-15,-1-1 0,-40 40 0,40-40 16,0 0-16,0 0 0,0 40 0,0-40 16,0 1-16,-40-1 0,41 0 0,-41 0 15,40-40-15,-40 40 0,40-40 0</inkml:trace>
  <inkml:trace contextRef="#ctx0" brushRef="#br0" timeOffset="32464.1">1926 11229 0,'-40'0'0,"0"0"0,0 0 15,80 0 16,-40-40-31,80 40 0,0 0 0,-40-40 0,41 40 16,-41 0-16,40 0 0,0-40 16,1 40-16,-41 0 0,40 0 0,-40 0 15,0 0-15,40 0 0,-39 0 0</inkml:trace>
  <inkml:trace contextRef="#ctx0" brushRef="#br0" timeOffset="33716.11">3852 10828 0,'40'0'15,"-40"-40"1,40 40 0,-40 40 15,-40-40-15,0 81-16,0-41 15,40 0-15,-40-40 0,0 40 0,40 0 16,-40 0-16,0 0 0,40 0 15,40-120 17,-40 40-32,40 0 15,-40 0-15,40 0 0,0 0 0,0 40 16,-40-41-16,40 1 0,0 40 0,-40-40 16,41 40-1,-41 40 1,-81-40-16,81 81 15,-40-41-15,0 0 16,40 0-16,-40-40 0,0 40 16,40 0-16,-40-40 15,40 40-15</inkml:trace>
  <inkml:trace contextRef="#ctx0" brushRef="#br0" timeOffset="33948.11">3611 10708 0,'-40'0'16,"40"40"-1,0 0 1,81 0-16,-41 0 15,0 1-15,-40-1 0,40 0 0,0-40 16,0 40-16,40 0 0,-39 0 0,-1-40 16,0 40-16,0 0 0,0-40 15</inkml:trace>
  <inkml:trace contextRef="#ctx0" brushRef="#br0" timeOffset="34430.11">4815 10507 0,'0'41'47,"40"-41"-31,-40 80-16,0-40 0,0 40 16,0-40-16,0 0 0,0 41 0,0-41 15,0 0-15,0 0 0,0 40 0,0-40 16,0 0-16,0 0 0,0 0 15,0 1-15</inkml:trace>
  <inkml:trace contextRef="#ctx0" brushRef="#br0" timeOffset="34847.11">4775 10668 0,'-40'-40'16,"40"0"-16,0 0 16,80 40-16,-40-41 15,41 41-15,-41 0 0,0-40 16,40 40-16,-40 0 0,0 0 16,41 0-16,-41 0 0,0 0 0,0 0 0,-40 40 15,40-40-15,-40 41 0,0-1 16,0 0-16,0 0 0,-40 0 15,40 0-15,-80-40 0,40 40 0,-1 0 16,1-40-16,0 40 0,0-40 0,0 0 16,40 41-16,-40-41 0,120 0 31,0 0-31,-40 0 16,1 0-16,39 0 0,-40 0 0,0 0 15,0 0-15,0 0 0,41 40 0,-41-40 16,0 80-1,-40-40-15,0 0 0,-80-40 0,80 40 16,-81 0-16,41 0 0,0-40 16,0 40-16,0-40 0,-40 41 0,39-41 15,1 0-15,0 40 0,0-40 0,0 0 16,0 0-16</inkml:trace>
  <inkml:trace contextRef="#ctx0" brushRef="#br0" timeOffset="36230.01">3571 10708 0,'40'0'78,"-40"40"-62,41-40-16,-41 40 15,40 0-15,-40 0 0,0 1 16,40-1-16,-40 0 0,40-40 0,0 40 15,-40 0-15,40 0 0,0-40 0,0 40 16,1-40-16,-1 40 0,0-40 16,0 0-1,-40-40 1,0 0 0</inkml:trace>
  <inkml:trace contextRef="#ctx0" brushRef="#br0" timeOffset="36747.01">4173 10748 0,'0'40'47,"-40"-40"-32,40 40-15,-40 0 0,0 1 16,0-1-16,40 0 16,-40-40-16,-1 40 0,1 0 0,0 0 15,40 0-15,-40 0 0,0-40 0,0 40 16,40 0-16,-40-40 0,40 41 0,0-1 16,0-80 15,40-1-31,-40 1 15,40 0-15,-40 0 0,40 0 16,0 0-16,-40 0 16,40 40-16,-40 40 15,-40-40 1,40 40-16,-80 0 0,40 0 16,40 0-1</inkml:trace>
  <inkml:trace contextRef="#ctx0" brushRef="#br0" timeOffset="37696.4">7183 10909 0,'40'0'31,"40"0"-15,-40 0-16,0 0 0,0 0 16,1 0-16,-1 0 0,0 0 0,0-41 15</inkml:trace>
  <inkml:trace contextRef="#ctx0" brushRef="#br0" timeOffset="38047.4">8266 10548 0,'0'-41'0,"-40"41"31,0 0-15,0 0-16,0 0 16,40 41-16,-41-1 15,41 0-15,0 0 16,0 0-16,0 0 0,0 0 0,0 0 16,0 0-16,0 1 0,41-1 15,-41 0-15,40-40 0,40 0 0,-40 0 16,0 0-16,0 0 0,41 0 0,-41 0 15,0 0-15,0-80 0,40 80 0,-40-41 16</inkml:trace>
  <inkml:trace contextRef="#ctx0" brushRef="#br0" timeOffset="38447.4">8988 10548 0,'40'0'0,"-80"0"78,0 0-78,0 0 16,0 0-16,0 0 16,0 40-16,0 0 0,40 0 15,-41 0-15,41 0 0,-40 0 0,40 0 16,0 0-16,0 1 0,40-1 15,1-40 1,-1 0-16,0 0 0,0 0 16,0-40-16,0 40 0,-40-81 0,40 81 15,0-40-15,-40 0 0,41 0 0,-41 0 16,40 40-16,-40-40 16,0 80-1,0 40 1,0-40-16,0 0 0,-40 0 15,40 1-15,0-1 0,0 0 0,40-40 32,0-40-32</inkml:trace>
  <inkml:trace contextRef="#ctx0" brushRef="#br0" timeOffset="38683.4">9470 10387 0,'0'40'16,"0"40"-1,0-39-15,0-1 0,0 0 16,0 0-16,0 40 0,0-40 0,0 0 16,0 0-16,0 1 0,0-1 0,0 0 15,0 0-15,0 0 0,0-80 32,-40 40-32,40-40 15,0 0-15,0 0 16,0-1-16,0 1 0,0 0 15,40 0-15,40 0 0,-80 0 16,40 40-16,0 0 0,-40-40 0,40 40 16,1-40-16</inkml:trace>
  <inkml:trace contextRef="#ctx0" brushRef="#br0" timeOffset="38863.4">9871 10427 0,'40'-40'15,"-40"0"-15,0 0 0,0 0 16,40 40-16,-40 40 31,40-40-31,-40 40 0,0 0 0,41 0 16,-41 40-16,40-39 0,-40-1 0,0 40 15,0-40-15,0 40 0,0-40 0,0 0 16,0 1-16,0-1 0,0 0 0,0 0 16,0 0-16</inkml:trace>
  <inkml:trace contextRef="#ctx0" brushRef="#br0" timeOffset="39131.4">9951 10828 0,'-40'0'0,"40"-40"16,0 0-1,40 40-15,41 0 16,-41 0-16,0 0 0,0 0 0,0 0 16,0-40-16,0 40 0,0 0 0,1-40 15,-1 40-15,0-40 0,0 40 0,0-40 16,-40 0-16,0-1 15,-40 41 1,0 0-16,0 41 16,0-41-16,40 40 0,-41 0 15,1 0-15,40 0 0,-40 0 16,40 0-16,0 0 0,0 0 16,0 1-16,40-41 15,41 0-15,-41 0 0,0-41 16</inkml:trace>
  <inkml:trace contextRef="#ctx0" brushRef="#br0" timeOffset="39363.4">10874 10507 0,'-40'0'16,"0"0"0,40 41-16,-40-41 0,40 40 15,0 0-15,0 0 0,0 0 16,0 0-16,0 0 0,40 0 15,-40 0-15,0 1 0,0-1 16,0 0-16,0 0 16,-40-40-16,0 0 15,0 0-15,-1 0 16,41-40-16,0 0 16,0 0-16</inkml:trace>
  <inkml:trace contextRef="#ctx0" brushRef="#br0" timeOffset="39496.4">11035 10668 0,'40'0'0,"-40"40"15,0 40 1,0-40-16,0 0 0,0 1 16,0-1-16,0 0 0</inkml:trace>
  <inkml:trace contextRef="#ctx0" brushRef="#br0" timeOffset="39631.4">11195 10507 0,'0'-40'0</inkml:trace>
  <inkml:trace contextRef="#ctx0" brushRef="#br0" timeOffset="40096.4">11677 10588 0,'40'0'16,"-40"-40"-16,0-1 15,-40 41 1,0 0-16,0 0 15,-1 0-15,1 0 0,0 0 16,40 41-16,-40-41 0,0 40 16,40 0-16,-40 0 0,40 0 0,-40 0 15,40 0-15,0 0 0,0 0 16,40-40-16,0 0 16,40-40-16,-40 40 0,0-40 15,1-40-15,-1 80 0,0 0 16,-40 40-1,0 40 1,0-40-16,-40 1 16,40-1-16,0 0 0,40-40 15,0 0 1</inkml:trace>
  <inkml:trace contextRef="#ctx0" brushRef="#br0" timeOffset="40325.41">11877 10708 0,'0'-40'0,"41"0"0,-41 80 31,0 40-31,0-40 0,0 0 16,0 0-16,0 1 0,-41-1 0,41 0 15,0 0-15,0 0 0,-40-40 0,40-40 32,81 40-32,-81-80 0,40 40 0,0-1 15,0 41-15,0-40 0,-40 0 0,40 40 16,0 0-16,0 0 0,1 0 15,-41 40-15,0 41 16,0-41-16,40 0 0,-40 0 0,0 0 16,0 0-16</inkml:trace>
  <inkml:trace contextRef="#ctx0" brushRef="#br0" timeOffset="40979.78">13242 10668 0,'-40'0'15,"40"40"1,0 0-1,0 0-15,0 0 0,0 41 16,0-41-16,0 40 0,40 0 0,-40-40 16,0 40-16,0 1 0,0-1 0,0-40 15,0 40-15,0-40 0,0 0 0,0 0 16,0 1-16,0-1 0,-40-40 16,-1-40-1,1-41-15,40 41 0,-40 0 16,40 0-16,-40 0 0,40-40 15,0 40-15,-40-41 0,40 41 0,0-40 16,0 40-16,0-40 0,0 40 0,40 0 16,-40-1-16,80 1 0,-40 0 0,1 40 15,-1 0-15,0-40 0,0 40 0,40 0 16,-40 0-16,0 0 0,1 0 0,-1 0 16,-40 40-16,40-40 0,0 40 0,-40 0 15,0 1-15,0-1 16,-40 0-16,-40 0 15,39 0-15,1 0 16,0-40-16,0 0 0,40-40 47,40 40-47,-40-40 16</inkml:trace>
  <inkml:trace contextRef="#ctx0" brushRef="#br0" timeOffset="41429.85">13603 10748 0,'40'0'0,"-40"-40"0,40 40 0,-40-40 16,40 40-16,0 0 16,-40 40-1,40-40-15,-40 40 0,0 0 16,0 0-16,0 0 0,0 1 0,0-1 16,0 0-16,0 0 15,-40 0-15,40-120 31,40 40-31,-40 0 16,41 40-16,-41-41 0,40 1 16,0 40-16,0-40 0,0 40 15,0-40-15,0 40 16,0 0 0,-40 40-1,0 0-15,-40-40 16,40 40-16,0 1 0,0-1 15,0 0-15,0 0 16,40-40 0,1 0-16,-1-40 15,0 0-15,0 0 16,-40-1-16,0 1 0,0 0 16,0 0-16,-40 40 0,0-40 15,0 40-15,-1 0 16,1 0-16,80 0 31,-40 40-15</inkml:trace>
  <inkml:trace contextRef="#ctx0" brushRef="#br0" timeOffset="42363.14">14405 10748 0,'40'0'16,"-80"0"46,40 40-62,-40-40 0,40 80 0,-40-80 16,40 41-16,0-1 0,-40 0 0,40 0 15,40-40 1,0 0 0,-40-40-16,40 40 0,0-40 0,1 0 15,-41-1-15,40 1 0,0 0 16,-40 0-16,40 0 0,-40 0 0,0 0 15,40 0-15,-40 0 0,0-1 0,40 1 16,-40 0-16,-40 80 31,40 0-31,-40 1 16,40 39-16,0-40 0,0 0 0,0 40 16,0-40-16,0 0 0,0 1 0,0-1 15,0 0-15,0 0 0,0 0 16,40-40-1,40 0-15,-39-80 16,-1 40-16,0 40 0,-40-40 16,0-1-16,40 41 0,-40-40 0,40 0 15,-40 0-15,0 0 16,40 40-16,-40-40 0,0 80 16,0 40-1,0-40-15,0 0 16,0 1-16,0-1 0,0 0 15,40-40 1,0 0-16,-40-40 16,41 0-1,-1 40-15,-40-41 0,0 1 0,40 0 16,-40 0-16,40 40 0,-40 40 31,0 0-15,0 0-16,0 1 0,0-1 15,0 0 1,40-40-16,0 0 0,0 0 16,-40-80-16,40 80 15,-40-41-15,41 41 0,-41-40 0,0 0 16,40 40-16,-40-40 0,0 80 31,-40 0-15,40 0-16,0 1 0,0-1 15,0 0-15,0 0 16,40-40-16,-40 40 0,40-40 16,0 0-16,0 0 0,0-80 15,0 40-15,0 0 0,1-1 16,-41 1-16,40 0 0,-40 0 0,40 0 16,0 0-16,-40 0 0,40 0 0,-40 0 15,40-1-15,-40 1 0,40 40 0,-40-40 16,40 40-16,-40 40 15,0 0 1,0 1-16,0-1 0,-40 40 0,40-40 16,0 40-16,0-40 0,-40 41 0,40-41 15,0 0-15,0 0 0,0 0 0,0 0 16,0-80 0</inkml:trace>
  <inkml:trace contextRef="#ctx0" brushRef="#br0" timeOffset="42496.13">15730 10588 0,'40'40'15,"0"-40"-15,0 0 16,0 0-16,0 0 0,0 40 16,0-40-16,1 0 0,-1 0 15</inkml:trace>
  <inkml:trace contextRef="#ctx0" brushRef="#br0" timeOffset="45396.14">3772 12433 0,'0'-41'15,"-40"82"48,40-1-63,0 0 15,-40 0-15,0-40 0,40 40 16,-41 40-16,1-40 0,0 0 0,0 41 16,0-41-16,0 40 0,0-40 0,-1 40 15,1-40-15,0 0 0,0 1 0,40-1 16,-40 0-16,40 0 0,-40-40 16,40-40-1,40 40 1,-40-40-16,40 0 0,-40-1 0,40 1 15,0 0-15,0 0 0,1-40 0,-1 40 16,0 0-16,0-41 0,0 41 0,0-40 16,0 40-16,-40 0 0,41 0 0,-1 0 15,-40 0-15,40 40 0,-40-40 0,0 80 32,-40-40-17,40 80-15,-40-40 0,40 0 0,-41 0 16,1 40-16,0-40 0,0 1 15,0 39-15,0-40 0,0 40 0,-1-40 16,1 0-16,0 41 0,0-41 0,0 0 16,0 0-16,0 0 0,40 0 0,-40 0 15,40 0-15,-41-40 0,41 40 16,-40-40-16,40-80 16,81 40-1,-81 0 1,40 0-16,-40 0 0,40 0 0,-40 0 15,40 40-15,-40-41 0,40 1 0,-40 0 0,40 0 16,0 0-16,0 0 16,1 0-16,-41 0 0,40 40 0,-40-40 15,40-1-15,-40 1 0,40 40 0,-40-40 16,40 40-16,-40-40 0,0 0 0,40 40 16,-40-40-16,40 40 0,-40-40 15,41 40-15,-41-40 16,40 40-1,-40-40-15,40 40 16,-40-40-16,40 40 0,0 0 0,0 0 16,0 0-16,0 0 0,41-41 15,-41 41-15,0 0 0,0 0 0,0 0 16,0 0-16,0 0 0,-40 41 16,41-41-16,-41 40 0,0 0 15,0 0-15,0 0 0,0 0 0,-41 0 16,41 0-16,-80-40 0,40 40 0,0 0 15,0 1-15,0-1 0,0-40 0,-41 40 16,41-40-16,0 40 0,0-40 0,0 0 16,0 0-16,0 0 0,-1 0 15,1 0 1,40-40 0,40 40 15,1 0-31,-1 0 15,0 80-15,0-80 0,0 40 0,40-40 16,-40 40-16,1 0 0,39 0 16,-40 1-16,0-1 0,0-40 0,0 40 15,0 0-15,1 0 0,-41 0 16,40-40-16,-40 40 31,-40-40-31,-1 0 16,1 0-16</inkml:trace>
  <inkml:trace contextRef="#ctx0" brushRef="#br0" timeOffset="45933.6">6220 12874 0,'-41'0'32,"122"0"-17,-41 0 1,0 0-16,0 0 15,0 0-15,0 0 0,0 0 0,1 0 16,-1 0-16,0 0 0,0 0 0,0-40 16</inkml:trace>
  <inkml:trace contextRef="#ctx0" brushRef="#br0" timeOffset="46430.42">7504 12593 0,'0'-40'0,"-40"40"0,40 40 31,0 0-15,40 0-16,-40 0 0,0 0 0,40 0 15,-40 1-15,40-1 16,-40 0-16,0 0 0,40-40 16,-40 40-16,0-80 31,0 0-31,0 0 0,0 0 16,0-1-16,0 1 0,0 0 15,40 0-15,-40 0 0,0 0 0,0 0 16,80 0-16,-39 0 0,-1 40 0,0 0 15,-40-40-15,40 40 0,0 0 16,0 0-16,0 0 0</inkml:trace>
  <inkml:trace contextRef="#ctx0" brushRef="#br0" timeOffset="46879.53">8106 12673 0,'0'-40'32,"40"40"-32,-40-40 0,80 40 0,-80-40 15,40 40-15,0 0 16,-40-40-16,40 40 0,-40-40 0,-40 40 31,-40 0-31,40 40 0,0 0 16,0 0-16,-1 0 0,41 0 15,0 0-15,0 0 0,0 0 16,0 1-16,0-1 0,41-40 0,-41 40 16,40-40-16,0 0 0,0 40 0,0-40 15,40 0-15,-40 0 0,1 0 16,-1-80-16,0 80 0,0-40 0,0-1 0,0 1 16,-40 0-16,40 0 0,-40 0 0,40 0 15,-40 0-15,0 0 0,0 0 0,41 0 16,-41-1-16,0 1 0,0 0 0,0 0 15,0 0-15,0 120 32,0-40-32,0 0 15,0 1-15,0-1 0,0 40 0,0-40 16,0 0-16,0 0 0,0 0 0,0 40 16,0-39-16,0-1 0,40-40 15,0 0-15</inkml:trace>
  <inkml:trace contextRef="#ctx0" brushRef="#br0" timeOffset="47395.56">9309 12593 0,'0'-40'0,"-40"40"0,0 0 15,0 0-15,0 0 16,40 40-1,-40-40-15,40 40 0,-40-40 0,40 40 16,0 0-16,-41 0 0,41 0 0,0 1 16,-40-41-16,40 40 0,0 0 0,-40 0 15,40 0-15,40-40 16,0-40 0,41 0-16,-41-40 15,0 39-15,0 41 16,-40-40-16,0 0 15,40 40-15,0 0 16,-40 40 0,40 0-16,1-40 15,-1 0 1,0 0-16,0-40 0,0 0 16,-40 0-16,40 40 0,-40-40 15,0 0-15,40 0 0,-40 0 0,0 0 16,40 0-16,-40-41 0,0 41 0,0 0 15,0 0-15,41 0 0,-41 0 16,0 0-16,0 0 0,40 40 0,-40 40 31,0 0-31,0 0 0,0 0 0,0 40 0,0-40 16,0 41-16,0-41 0,-40 40 0,40 0 16,0-40-16,0 0 0,0 40 0,0-39 15,0-1-15,40 0 0</inkml:trace>
  <inkml:trace contextRef="#ctx0" brushRef="#br0" timeOffset="47712.54">9630 12473 0,'40'0'31,"1"0"-31,39 0 16,-40-40-16,0 40 15,0 0-15,0 0 0,0 0 16,1 0-16,-1 0 16,0 0-16,0 0 15,0 40 1,-40 0-1,0 0-15,40 0 0,-40 0 16,0 0-16,0 0 0,0 0 16,-80 0-16,80 1 0,-40-41 15,40 40-15</inkml:trace>
  <inkml:trace contextRef="#ctx0" brushRef="#br0" timeOffset="47883.53">10353 12112 0,'0'40'16,"-41"-40"0</inkml:trace>
  <inkml:trace contextRef="#ctx0" brushRef="#br0" timeOffset="48262.53">10633 12392 0,'0'41'16,"-40"-41"-1,40 40 1,0 0-16,-40 0 0,40 0 0,0 0 16,0 0-16,0 0 0,0 0 15,0 0-15,40 1 16,0-41-16,41 0 15,-41 0-15,0-41 0,0 1 16,0 40-16,-40-80 0,40 40 0,-40 0 16,41 0-16,-41 0 0,0 0 15,-81 40-15,81-40 16,-40 40-16,0 0 0,0 0 16,0 0-16,0 40 0,-1-40 15,41 40-15,-40-40 0,40 40 0</inkml:trace>
  <inkml:trace contextRef="#ctx0" brushRef="#br0" timeOffset="48529.53">11035 12352 0,'40'40'0,"-40"41"16,0-41-16,0 0 15,-80 0-15,80 0 0,0 0 0,-40 0 0,40 0 16,0 0-16,-41 1 0,41-1 15,81-80 1,-41-1 0,0 41-16,0-80 0,0 80 0,0 0 0,-40-40 15,40 40-15,1 0 0,-1 0 16,0 40-16,-40 0 16,0 0-16,40 1 0,-40-1 0,0 0 15,0 0-15,0 0 0,0 0 0,0 0 16,0 0-16</inkml:trace>
  <inkml:trace contextRef="#ctx0" brushRef="#br0" timeOffset="50933.36">3892 14638 0,'0'-40'16,"40"40"-16,-40-40 15,0 0-15,-40 40 63,0 0-48,0 0-15,0 0 16,0 0-16,0 0 16,0 40-16,-1-40 15,1 40-15,0 0 0,0 0 0,0 1 16,40-1-16,-40 0 0,0 0 0,40 40 16,-41 0-16,41-40 0,0 41 0,0-1 15,0 0-15,81 0 0,-81-40 0,80 41 16,-40-41-16,0 0 0,41-40 0,-41 0 15,40 0-15,0 0 0,0 0 16,-39-40-16,39 0 0,0-1 0,-40 1 0,40 0 16</inkml:trace>
  <inkml:trace contextRef="#ctx0" brushRef="#br0" timeOffset="51247.34">3892 15120 0,'40'0'47,"41"0"-47,-41 0 16,0 0-16,0 0 0,0 0 15,0 0-15,0 0 0,1 0 16,-1 0 0,-40 40-1,0 0-15,0 0 0,0 0 16,0 0-16,0 0 0,0 40 0,0-39 16,0-1-16</inkml:trace>
  <inkml:trace contextRef="#ctx0" brushRef="#br0" timeOffset="51550.78">5899 14919 0,'40'-40'31,"40"40"-15,-40-40-16,0 40 0,0 0 0,0 0 15,1 0-15,-1-40 0,0 40 0,0 0 16,0 0-16,0 0 0,0 0 15,0 0 1</inkml:trace>
  <inkml:trace contextRef="#ctx0" brushRef="#br0" timeOffset="52147.47">7905 14598 0,'0'-40'0,"0"0"0,0 0 16,-40 0-16,40 0 15,-40 40-15,0 0 16,-1 0-16,1 0 15,40 40-15,-40-40 0,0 80 16,0-40-16,0 0 0,40 0 0,-40 0 16,40 1-16,-40-1 0,40 0 0,0 0 15,80-40-15,-40 0 16,0 0-16,40-40 0,-40 40 0,1-40 16,39 0-16,-40-1 0,0 1 0,0 0 15,0 0-15,0 0 0,-40 0 0,41 0 16,-41 0-16,40 40 0,-40 40 31,0 0-31,0 0 0,0 0 0,0 40 16,0-40-16,0 41 0,0-1 0,0 0 15,0 0-15,0-40 0,0 41 0,0-41 16,0 0-16,-40 0 0,40 0 0,-41 0 16,1-40-16,0 40 0,0-40 0,-40 0 15,40 0-15,0 0 0,-41 0 0,41-40 16,0-40-16</inkml:trace>
  <inkml:trace contextRef="#ctx0" brushRef="#br0" timeOffset="52829.48">8547 14478 0,'40'0'0,"-40"40"15,0 0-15,-40 40 16,40-40-16,0 1 16,0-1-16,-40-40 0,40 40 0,0-80 31,40 0-15,-40-41-16,40 41 0,0 0 15,-40 0-15,40 0 0,0 0 16,1 40-16,-1-40 0,0 40 15,0 0-15,0 0 0,0-40 16,0 40-16,0 0 0,1 0 16,-1 0-16,-40-41 0,40 41 0,-80 0 31,0 0-15,40 41-16,-81-41 0,41 40 15,0 0-15,0 0 0,0 0 16,40 0-16,0 0 0,-40 0 0,40 0 15,0 1-15,40-41 16,0 0-16,40-41 16,-40 41-16,0-80 0,-40 40 0,41 0 15,-1 0-15,0 0 16,-40 0-16,40 0 0,-40-1 16,0 82-1,-40-1 1,40 0-16,0 0 0,0 0 0,0 0 15,0 0-15,40-40 16,40 0-16,-80-40 16,40 40-16,0-40 0,-40 0 0,41 0 15,-1 40-15,-40-40 0,40 0 0,-40-1 16,0 1-16,40 0 0,-40 0 16,40 40-1,-40 40 1,0 40-16,0-39 0,0-1 0,0 0 15,0 40-15,0-40 0,40 40 16,-40-40-16,0 41 0,0-41 0,0 0 16,0 0-16,0 0 0,0 0 0</inkml:trace>
  <inkml:trace contextRef="#ctx0" brushRef="#br0" timeOffset="53020.48">9550 14398 0,'40'-40'0,"0"40"16,0 0-16,1 0 0,-1 40 16,-40 0-1,0 0-15,0 0 16,-40 0-16,-41 0 0,81 0 16,-40-40-16,0 40 0,0-40 15,0 0-15,40-40 16,0-40-16</inkml:trace>
  <inkml:trace contextRef="#ctx0" brushRef="#br0" timeOffset="53263.47">10112 13836 0,'40'0'0,"0"0"16,-40 40-16,0 0 0,0 1 0,0-1 15,0 40-15,0-40 0,0 40 0,-40 0 16,40-40-16,0 41 0,-40-1 0,40-40 15,0 0-15,0 0 0,0 0 0,40-40 32,0-80-32,40 40 15,-40 0-15,1 40 0,-1 0 16,0 40-16,0 40 16,-40-40-16,40-40 0,0 40 0,-40 1 15,40-41-15,0 0 0</inkml:trace>
  <inkml:trace contextRef="#ctx0" brushRef="#br0" timeOffset="54566.32">18940 3970 0,'-40'0'0,"40"40"15,-41-40-15,1 0 0,0 0 16,40 41-16,-40-1 0,0-40 0,0 40 16,40 0-16,-40 0 0,0 0 0,40 40 15,-41 0-15,41-39 0,-40 39 0,40 0 16,0 0-16,0 0 0,0-39 0,81 39 15,-41-40-15,0 0 0,40 0 0,0 0 16,1-40-16,-1 40 0,40-40 0,-40 0 16,41 0-16</inkml:trace>
  <inkml:trace contextRef="#ctx0" brushRef="#br0" timeOffset="55232.44">22190 4853 0,'0'40'0,"0"0"16,0 0-16,0 0 16,-40-40-16,40 40 0,-40 0 0,40 0 15,-81 0-15,41 1 0,40-1 0,-40 0 16,0-40-16,0 40 0,0-40 0,0 0 16,-1 0-16</inkml:trace>
  <inkml:trace contextRef="#ctx0" brushRef="#br0" timeOffset="55583.45">23554 4171 0,'40'0'0,"-40"40"16,40-40-16,1 40 0,-1 0 0,0 0 15,-40 0-15,40 0 0,-40 41 0,40-41 16,-40 0-16,40 40 0,-40-40 0,0 40 15,0-39-15,0-1 0,0 40 16,0-40-16,0 0 0,0 40 0,-40-40 0,40 0 16,-40 1-16,0-1 0,0 0 0,0-40 15,-41 40-15,41-40 0,0 0 16</inkml:trace>
  <inkml:trace contextRef="#ctx0" brushRef="#br0" timeOffset="55997.01">20505 4732 0,'0'40'0,"80"-40"63,-40 0-63,0 0 15</inkml:trace>
  <inkml:trace contextRef="#ctx0" brushRef="#br0" timeOffset="56132.99">21106 4813 0,'41'0'63</inkml:trace>
  <inkml:trace contextRef="#ctx0" brushRef="#br0" timeOffset="56447.58">23153 5173 0,'-40'41'16,"0"-41"0</inkml:trace>
  <inkml:trace contextRef="#ctx0" brushRef="#br0" timeOffset="56582.58">23554 5133 0,'0'40'0,"-40"-40"32,40-80-17,0 40-15</inkml:trace>
  <inkml:trace contextRef="#ctx0" brushRef="#br0" timeOffset="58916.88">25280 4211 0,'-41'0'15,"82"0"32,-1 0-47,0 0 0,0 0 16,0 0-16,0 0 0,-40 40 16,40-40-16,1 0 0,-1 40 0,0-40 15,0 40-15,0-40 0,0 0 0,0 0 16,0 0-16,1 0 0,-1 0 15,0 0-15</inkml:trace>
  <inkml:trace contextRef="#ctx0" brushRef="#br0" timeOffset="59131.88">26162 4131 0,'0'40'0,"0"0"16,0 0-16,-40 0 0,40 40 0,0-40 16,0 41-16,0-1 0,0 0 15,0 0-15,0 1 0,0 39 0,0-40 16,0 0-16,0 0 0,40-39 0,-40 39 16,0-40-16,41 0 0,-1-80 31</inkml:trace>
  <inkml:trace contextRef="#ctx0" brushRef="#br0" timeOffset="59350.88">26203 4772 0,'0'-80'0,"0"40"0,-41 0 15,41 0-15,0 0 0,0 0 16,0 0-16,41 40 0,39-41 16,-40 41-16,0 0 0,0 0 0,0 0 15,41 41-15,-41-41 0,0 40 0,40-40 16,-40 40-16,0-40 0,-40 40 15,40-40-15,-40 40 0,41-40 0,-122 0 16,41 0-16,-40 0 16,40 40-16,-40-40 0,39 0 0,1 0 15,0 0-15,0 0 0,0 0 0,40-40 16,0 0-16,40 40 16</inkml:trace>
  <inkml:trace contextRef="#ctx0" brushRef="#br0" timeOffset="59915.88">27125 4371 0,'41'0'15,"-82"0"17,41-40-32,-40 40 0,0 0 15,0 0-15,0 40 16,0-40-16,40 40 0,-40 1 0,0-1 15,40 0-15,-41 0 0,41 0 0,-40-40 16,40 40-16,0 0 0,0 0 0,0 0 16,81-40-16,-81 41 0,40-41 15,0 0-15,0 0 16,0 0-16,0 0 0,0-41 0,0 1 16,1 40-16,-1-40 0,-40 0 15,40 0-15,0 0 0,0 0 16,-40 0-16,40 0 15,-40-1 1,0 82 0,0-1-16,0 40 15,0-40-15,0 0 0,0 0 16,0 0-16,0 0 0,0 1 16,40-41-1,-40-41 1,40 41-1,1-40-15,-1 0 0,-40 0 16,40 0-16,-40 0 16,40 0-16,-40 0 0,40 40 15,-40-40-15,0 120 16,0-40 0,0 0-16,0 0 0,0 0 15,0 0-15,0 0 0,0 1 16,0-1-16,0 0 15,0-80 1</inkml:trace>
  <inkml:trace contextRef="#ctx0" brushRef="#br0" timeOffset="60071.88">27808 4171 0,'-41'0'0,"1"0"15,0 0 1</inkml:trace>
  <inkml:trace contextRef="#ctx0" brushRef="#br0" timeOffset="60304.88">28129 4251 0,'0'40'0,"0"0"0,-41 0 16,41 0-16,0 1 0,0-1 0,-40 0 15,40 0-15,-40 0 0,40 0 0,-40-40 16,40 40-16,-40 0 16,40-80 15,40 40-31,-40-40 0,40 40 15,-40-40-15,40 0 0,0 0 0,1 0 16,-1 40-16,0-40 0,0-1 0</inkml:trace>
  <inkml:trace contextRef="#ctx0" brushRef="#br0" timeOffset="60486.89">28650 4211 0,'-40'0'0,"0"80"15,-40-80-15,40 40 0,-1 0 16,1 0-16,0 41 0,40-41 0,0 40 15,0-40-15,0 40 0,0 1 0,40-1 16,0 0-16,1-40 0,-1 40 0,0-40 16,0 0-16,0 1 0,-40-1 15,40 0-15,-80-40 16,40-40-16,-80 40 16,0-40-16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9-08T06:18:24.7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1485 4131 0,'0'40'0,"0"0"16,0 0-1,0 0 1,0 0-16,0 0 0,40 0 16,-40 1-16,0-1 0,0 0 15,0 0-15,0 0 16,0 0 0</inkml:trace>
  <inkml:trace contextRef="#ctx0" brushRef="#br0" timeOffset="201.49">1324 3930 0,'-40'0'15,"0"-40"1,80 40 15</inkml:trace>
  <inkml:trace contextRef="#ctx0" brushRef="#br0" timeOffset="622.49">1645 4051 0,'0'40'31,"0"0"-31,0 0 15,40 0-15,-40 0 0,0 0 0,0 0 16,0 0-16,40 0 0,-40 1 0,0-1 16,0 0-16,0 0 0,0 0 15,0 0-15,0-80 32,0-40-17,0 40-15,0 0 0,41-1 0,-41 1 16,40 0-16,-40 0 0,40 0 0,-40 0 15,40 40-15,-40-40 0,40 40 16,0 40 0,-40 40-16,0-40 15,40 0-15,-40 0 0,0 1 0,0-1 16,40 0-16,-40 0 16,0-80-1</inkml:trace>
  <inkml:trace contextRef="#ctx0" brushRef="#br0" timeOffset="798.49">2367 3850 0,'0'80'16,"0"-40"-16,0 0 0,0 1 16,0-1-16,0 40 0,0-40 0,0 40 0,0-40 15,0 0-15,0 41 0,0-41 0,0 0 16,0 0-16,0 0 0,0 0 15</inkml:trace>
  <inkml:trace contextRef="#ctx0" brushRef="#br0" timeOffset="1432.49">2127 4171 0,'-40'40'0,"40"0"0,0 0 16,40-40 0,40 0-1,-40 40-15,0-40 0,0 0 0,0 0 16,1 0-16,-1-80 0,0 80 16,0-40-16,0 40 0,0 0 0,0-40 15,0 40-15,-40-40 0,0 0 16,41 40-16,-41-40 15,-41 40 1,1 0 0,40 40-16,-40-40 0,40 80 0,-40-80 15,40 40-15,0 0 0,0 0 16,0 0-16,40-40 16,40 0-16,-39 0 0,-1 0 15,40-40-15,-40 40 0,0-40 16,0 0-16,0 0 0,1 40 0,-41-40 15,40 0-15,0 40 0,-40-40 16,-40 40 0,0 0-16,-1 40 15,1 0-15,40 0 16,-40 0-16,0 0 0,40 0 0,0 0 16,0 0-16,0 0 0,0 1 15,40-41 1,0 0-16,-40-41 15,40 41-15,-40-80 0,41 40 0,-1 0 16,-40 0-16,40 0 0,-40 0 0,40 40 16,-40-40-16,0 80 31,40-40-31,-40 40 0,0 0 0,0 40 16,40-40-16,-40 0 0,40 41 0,-40-41 15,0 40-15,40-40 0,-40 0 0,0 40 16,0-40-16,0 1 0,0-1 15,-40 0-15,0-40 0,-40 0 16,80-40-16,-40 40 0,40-81 16</inkml:trace>
  <inkml:trace contextRef="#ctx0" brushRef="#br0" timeOffset="1719.5">3371 4331 0,'40'0'0,"0"0"0,0 0 15,-40-40-15,40 40 0,0-40 16,0 40-16,-40-40 0,41 40 16,-41-40-16,40 40 0,-40-40 0,0 0 15,0 0 1,0-1 0,-40 82-1,-1-1-15,41 0 16,0 0-16,0 0 0,-40 0 0,40 0 15,0 0-15,0 0 0,0 0 0,0 1 16,0-1-16,40-40 0,1 40 16,-1-40-16,0 0 15,0-80-15,0 80 0,-40-41 0,40 1 16,0 0-16,0 0 0</inkml:trace>
  <inkml:trace contextRef="#ctx0" brushRef="#br0" timeOffset="2125.48">4013 4010 0,'40'-40'0,"-40"121"31,0-41-15,0 0-16,0 0 0,0 0 0,0 0 15,0 0-15,0 0 0,0 0 0,0 0 16,0 1-16,0-1 16,0-80-1,0-1 1,0 1-16,0 0 15,0 0-15,0 0 0,80 40 16,-80-40-16,40 40 0,-40-40 0,40 40 16,0-40-16,1 40 0,-1 0 15,-40-40-15,40 40 0,0-40 0,0 40 16,0-41-16,-80 41 31,40 41-15,0-1-16,0 0 15,0 0-15,0 0 16,0 0-16,40 0 0,0 0 16,0 0-16,-40 0 15,0 1-15,-40-1 16,0-40 0,0 40-16,0-40 0,0 0 15,0 0-15</inkml:trace>
  <inkml:trace contextRef="#ctx0" brushRef="#br0" timeOffset="3259.24">5337 4331 0,'-40'0'16,"80"0"31,0 0-32,0 0-15,0 0 16,0 0 0,0 0-16,1 0 15,-1 0-15,0 0 0,0 0 16,0 0-16,0 0 0,0 0 15,0 0-15,1 0 0,-1 0 16,-40-40 0,-40 40 46</inkml:trace>
  <inkml:trace contextRef="#ctx0" brushRef="#br0" timeOffset="3515.71">5216 4091 0,'0'-40'0,"41"40"47,-1 0-47,0 40 15,0-40-15,0 0 0,0 0 16,0 0-16,0 0 16,1 0-1,-1 0-15</inkml:trace>
  <inkml:trace contextRef="#ctx0" brushRef="#br0" timeOffset="5022.83">6982 3329 0,'0'-40'0,"0"-1"31,-40 41-15,0 0 0,0 0-1,40 41 1,-41-1-16,41 0 16,-40 0-1,40 0-15,0 0 0,0 0 16,0 0-16,0 0 0,0 0 0,0 1 15,0-1-15,0 0 0,0 0 16,0 0 0,-40-40-16,40 40 0,-40-40 0,40 40 15,-40-40-15,0 0 0,0 0 16,0 0 0,40-80-1,40 40 1,40 0-16,-40 40 15,0 0-15,0 0 0,0 0 16,1 80-16,-1-80 0,-40 80 16,40-40-16,-40 41 0,0-41 0,40 40 15,-40 0-15,0 0 0,0 0 16,0 1-16,0-41 0,40 40 0,-40-40 16,0 0-16,40 0 0,0-40 0,0 0 15,1 0-15,-1 0 0,40-40 0,0 40 16,-40-80-16</inkml:trace>
  <inkml:trace contextRef="#ctx0" brushRef="#br0" timeOffset="5634.95">7825 3770 0,'0'40'47,"0"0"-47,0 0 16,0 0-16,0 0 0,0 0 16,0 1-16,40-1 0,-40 0 0,0 0 15,0 0-15,0 0 0,40 0 16</inkml:trace>
  <inkml:trace contextRef="#ctx0" brushRef="#br0" timeOffset="5915.95">8828 4091 0,'0'40'0,"40"-40"0,0 40 16,-40 0-16,40-40 0,-40 40 16,0 0-16,0 0 0,0 0 0,0 0 15,0 1-15,-80-1 0,40 0 16,0 0-16,0-40 15</inkml:trace>
  <inkml:trace contextRef="#ctx0" brushRef="#br0" timeOffset="6273.95">9189 4010 0,'0'-40'0,"80"40"15,-80-40-15,40 40 0,0-40 0,1 40 16,39 0-16,-40 0 0,0 0 0,0 0 15,0 0-15,0 0 0,1 40 16,-41 0-16,0 0 0,0 1 16,0-1-16,-41 40 0,41-40 0,-40 0 15,40 0-15,-80-40 0,80 40 0,0 0 16,40-40 0,0 0-1,0-40-15,1 40 0,-1-40 16,40 40-16,-40-40 0,0 0 0,0 0 15</inkml:trace>
  <inkml:trace contextRef="#ctx0" brushRef="#br0" timeOffset="6542.02">10513 4171 0,'40'0'16,"-40"40"-16,40 0 16,-40 0-16,0 0 15,0 0-15,0 0 0,0 1 0,0-1 16,0 0-16,0 0 0,-40-40 0,40 40 15</inkml:trace>
  <inkml:trace contextRef="#ctx0" brushRef="#br0" timeOffset="6920.03">11195 3850 0,'40'0'0,"-40"-40"16,41 40-16,-1 0 0,0 0 0,0 0 15,0 0-15,0 0 0,0 0 0,0 40 16,1 0-16,-41 0 15,0 0-15,0 0 0,-41 1 16,1-1-16,40 0 0,-40-40 16,40 40-16,-40-40 0,80 0 31,0 0-31,41 0 16,-41 0-16,0 0 15,-40 40-15,40-40 16,-40 40-16,0 0 0,-40 0 15,40 0-15,-80-40 0,80 40 16</inkml:trace>
  <inkml:trace contextRef="#ctx0" brushRef="#br0" timeOffset="7203.02">12519 4291 0,'0'40'0,"0"0"0,0 0 15,-40 1-15,40-1 0,-40 0 16,40 0-16,-40 0 0,40 0 0,-40-40 16,40 40-16</inkml:trace>
  <inkml:trace contextRef="#ctx0" brushRef="#br0" timeOffset="7539.02">13041 3770 0,'0'40'16,"0"0"0,0 0-16,0 0 0,0 0 15,0 0-15,0 1 0,0-1 16,40-40-16,-40 40 0,40-40 0,0 0 15,41 0-15,-41-40 16,0 40-16,-40-81 16,40 41-16,0 40 0,-40-40 0,40 0 15,-40 0-15,40 40 0,-40-40 0,41 40 16,-41 40 0,0 0-16,0 0 0,0 40 15,0-39-15,0 39 0,0 0 0,-41 0 16,41-40-16,0 0 0,0 41 0,0-41 15,0 0-15</inkml:trace>
  <inkml:trace contextRef="#ctx0" brushRef="#br0" timeOffset="8752.02">14445 4371 0,'41'0'15,"-41"40"1,40-40 0,-40 41-16,0 39 0,0-40 15,0 0-15,0 0 16,-40-40-16,40 40 0,-41-40 0,41 40 16,-40-40-16,0 0 0</inkml:trace>
  <inkml:trace contextRef="#ctx0" brushRef="#br0" timeOffset="9368.02">15168 4371 0,'0'40'16,"40"-40"15,-40-40-15,40 40-16,0 0 16,-40-40-16,40 40 0</inkml:trace>
  <inkml:trace contextRef="#ctx0" brushRef="#br0" timeOffset="9595.02">16010 4371 0,'-40'0'0,"40"40"0,-40-40 31,80 0 0,0-40-15</inkml:trace>
  <inkml:trace contextRef="#ctx0" brushRef="#br0" timeOffset="9775.06">16532 4371 0,'0'40'0,"-80"-40"0,80 41 16,0-82 31,40 41-32</inkml:trace>
  <inkml:trace contextRef="#ctx0" brushRef="#br0" timeOffset="10722.14">16973 3329 0,'41'0'47,"-41"-40"-47,40 40 0,0 0 15,0 0-15,0 0 0,0 0 16,0 0-16,0 0 0,1 0 0,-1 40 16,0-40-16,-40 40 0,40-40 0,-40 40 15,40-40-15,0 0 0,0 40 16,0-40-16,1 0 15,-41-40 17,-81 40-32,41 0 15,0 0-15,40 80 16,0-40-16,-40 0 16,40 0-16,0 0 0,0 41 0,0-41 15,0 0-15,0 40 0,40-40 0,-40 40 16,0-39-16,40 39 0,-40-40 0,0 0 15,40 40-15,-40-40 0,0 40 0,0-39 16,0-1-16,0 40 0,0-40 0,0 0 16,0 0-16,0 0 0,-40-40 15,40 40-15,-40-40 0,0 0 0,0 0 16,0 0-16,-41 0 0</inkml:trace>
  <inkml:trace contextRef="#ctx0" brushRef="#br0" timeOffset="13754.83">18538 3850 0,'41'0'31,"-1"0"-16,0 0-15,0 0 16,0 0-16,0 0 0,0 0 0,0 0 16,1 0-16,39 0 0,-40 0 0,0 40 15,40-40-15,-40 0 0,41 0 0,-41 0 16,0 0-16,0 0 0,0 0 0,0 0 16,0 0-16</inkml:trace>
  <inkml:trace contextRef="#ctx0" brushRef="#br0" timeOffset="14085.83">19341 3569 0,'0'40'0,"-40"-40"0,80 0 32,40 40-17,-40-40-15,41 0 0,-41 0 16,0 0-16,0 0 0,0 0 0,0 0 16,0 0-16,0 0 0,1 41 15,-41-1 1,-41 0-16,41 0 0,-80 0 15,40 0-15,0 0 0,0 0 0,-40 0 16,39 1-16,1-1 0,0 0 16,40 0-16,-40-40 0,80 0 31</inkml:trace>
  <inkml:trace contextRef="#ctx0" brushRef="#br0" timeOffset="14437.84">20464 3529 0,'0'40'31,"0"0"-31,0 0 0,0 1 16,0-1-16,0 0 0,0 0 0,0 0 15,0 0-15,0 0 0,0 0 16</inkml:trace>
  <inkml:trace contextRef="#ctx0" brushRef="#br0" timeOffset="14573.84">20625 3248 0,'-80'0'0,"40"41"16,-1-41 0,41 40-16,0 0 15</inkml:trace>
  <inkml:trace contextRef="#ctx0" brushRef="#br0" timeOffset="14855.83">20946 3409 0,'0'40'0,"0"0"16,-40 0-16,40 0 0,-40 0 16,40 0-16,-40 1 0,-1-1 15,41 0-15,0 0 0,0 0 0,0 0 16,0 0-16,0-80 31,41 40-31,-41-80 0,40 80 16,-40-40-16,80 0 0,-80 0 0,40-1 15,0 41-15,0-40 0,0 40 16,-40 40 0,0 1-16,0-1 0,0 0 15,0 0-15,0 0 0,0 0 16</inkml:trace>
  <inkml:trace contextRef="#ctx0" brushRef="#br0" timeOffset="15122.83">21748 3289 0,'-40'0'16,"40"-41"-16,-40 41 0,0 0 15,0 0-15,0 0 16,40 41-16,0-1 15,0 0-15,0 0 0,0 0 16,0 40-16,0-40 0,0 0 0,0 41 16,40-41-16,-40 40 0,0-40 0,0 0 15,0 0-15,0 0 0,0 0 0,40 1 16</inkml:trace>
  <inkml:trace contextRef="#ctx0" brushRef="#br0" timeOffset="15318.07">21468 3649 0,'40'0'16,"0"0"-1,0 0-15,0 0 16,0 0-16,0 0 16,0 0-16,1 0 0,-1 0 15,0 0-15,0 0 16,-40 41-1,0-1-15,0 0 16,0 0-16,-40-40 16</inkml:trace>
  <inkml:trace contextRef="#ctx0" brushRef="#br0" timeOffset="15455.04">22070 3369 0,'-41'0'15,"1"0"1,40 40-16,-40-40 0,40 40 16</inkml:trace>
  <inkml:trace contextRef="#ctx0" brushRef="#br0" timeOffset="15987.14">22230 3449 0,'0'40'16,"40"-40"-1,-40 40-15,40 0 0,-40 0 16,0 0-16,0 1 0,0-1 15,0 0-15,0 0 16,0 0-16,-40-40 0,40 40 16,0-80 15,0 0-31,0 0 16,0 0-16,40 0 0,0-1 15,-40 1-15,0 0 16,41 40-16,-41-40 0,40 40 15,-40 80 1,0-40 0,40 1-16,-40-1 0,0 0 0,40 0 15,-40 0-15,40-40 0,-40 40 16,40-40-16,0 0 16,0 0-16,-40-40 0,41 40 15,-41-40-15,40 0 0,-40 0 0,40 0 16,-40-1-16,40 1 0,-40 0 15,0 80 1,0 41 0,0-41-16,0 0 15,0 0-15,-40 0 0,40 0 16,0 0-16,40-40 16,-40-40-16</inkml:trace>
  <inkml:trace contextRef="#ctx0" brushRef="#br0" timeOffset="16116.16">22912 3088 0,'-40'0'0,"0"40"16,0-40-1</inkml:trace>
  <inkml:trace contextRef="#ctx0" brushRef="#br0" timeOffset="16820.34">23354 3048 0,'0'40'16,"0"40"-16,0-40 15,0 0-15,0 41 0,0-1 0,0-40 16,0 40-16,0-40 0,0 40 0,0-39 16,0 39-16,0-40 0,0 0 0,0 0 15,-41-40 1,41-40 0,-40 40-16,40-40 0,-40 0 15,40 0-15,0 0 16,0-1-16,40 41 15,0 0 1,1 0-16,-1 0 0,40 0 16,-40 0-16,0 0 0,40 0 0,-39 0 15,-1 0-15,0-40 0,40 40 0,-80-40 16,40 40-16,0-40 0,-40 0 16,-40 40-1,0 0 1,40 40-16,-40-40 0,40 80 0,-40-40 15,40 1-15,0-1 0,0 0 0,0 0 16,40 0-16,40 0 0,-40 0 16,0-40-16,41 0 0,-41 0 0,0 0 15</inkml:trace>
  <inkml:trace contextRef="#ctx0" brushRef="#br0" timeOffset="17670.86">25079 3609 0,'40'0'15,"0"0"1,-40-40-16,40 0 16,-40 0-1,0 0 17,-40 40-32,0 0 15,0 0-15,0 80 16,0-80-16,40 40 0,-40 0 15,40 0-15,0 1 0,0-1 16,0 0-16,0 0 0,40 0 0,-40 0 16,40 0-16,0 0 0,0 0 15,0-40-15,-40 41 16,-40-41 0,0-41-1,-40 1 1,40 0-16,-1 0 15,41 0-15</inkml:trace>
  <inkml:trace contextRef="#ctx0" brushRef="#br0" timeOffset="18082.56">25280 3810 0,'40'0'0,"0"0"16,0 0-16,-40-40 15,40 40-15,-40-40 16,40 40-16,-40-40 0,40 40 0,1-41 15,-41 1 1,-41 40 0,1 40-1,40 1 1,-40-41-16,40 40 0,0 0 0,0 0 16,0 0-16,0 0 0,0 0 15,0 0-15,40 0 0,0-40 16,1 0-16,-1 0 15,0 0-15,40-40 0,-40 0 16,0 0-16,0 40 0,-40-40 16,41 0-16,-41 0 0,40 0 0,-40 0 0,0-1 15,40-39-15,-40 40 0,0 0 0,0 0 16,0 0-16,0 0 16,0 80-1,0 40 1,0-40-16,0 0 0,0 0 0,0 41 15,0-41-15,0 0 0,0 40 0,0-40 16,0 0-16,0 0 0,0 0 0,0 1 16,-40-41-1,0 0-15</inkml:trace>
  <inkml:trace contextRef="#ctx0" brushRef="#br0" timeOffset="18237.72">25801 3649 0,'40'0'16,"1"0"-16,-1 41 16,0-41-16,0 40 15,0-40-15,0 0 16,0 0-16</inkml:trace>
  <inkml:trace contextRef="#ctx0" brushRef="#br0" timeOffset="23782.31">7865 4692 0,'0'-40'0,"40"40"15,-40 80 32,0-40-47,0 1 16,0 39-16,0-40 0,40 0 0,-40 40 16,0-40-16,0 0 0,0 41 15,0-41-15,-40 0 0,40 0 0,-80 0 0,40 0 16,40 0-16,-41-40 0,1 40 15</inkml:trace>
  <inkml:trace contextRef="#ctx0" brushRef="#br0" timeOffset="25097.79">2408 6457 0,'0'40'78,"40"0"-63,-40 0-15,0 0 0,0 0 0,0 0 16,0 41-16,0-41 0,0 40 0,0-40 16,0 40-16,0-40 0,0 41 0,0-41 15,0 0-15,0 0 0</inkml:trace>
  <inkml:trace contextRef="#ctx0" brushRef="#br0" timeOffset="26231.8">3290 6738 0,'0'-41'15,"0"82"32,0-1-47,0 0 16,0 0-16,40 0 0,-40 0 0,0 0 15,0 0-15,0 0 16,0 1-16,-40-1 16</inkml:trace>
  <inkml:trace contextRef="#ctx0" brushRef="#br0" timeOffset="26377.78">3371 6497 0,'-41'0'16,"41"40"-16,-40-40 16,40 40-1</inkml:trace>
  <inkml:trace contextRef="#ctx0" brushRef="#br0" timeOffset="26597.78">3812 6617 0,'-40'0'16,"0"0"0,0 0-16,40 40 15,0 0-15,0 1 16,0-1-16,0 0 0,0 0 15,0 0-15,40 0 0,-40 0 0,0 0 16,40-40-16,-40 40 0,-40 1 16,0-41-1,-41 0-15,41-81 16,0 81-16</inkml:trace>
  <inkml:trace contextRef="#ctx0" brushRef="#br0" timeOffset="27315.34">5056 6697 0,'40'0'0,"-40"-40"16,0 0 0,-40 0-1,0 40 1,0 0-16,0 0 16,-1 0-16,1 40 15,0 0-15,40 0 16,-40 1-16,40-1 0,-40 0 0,40 0 15,0 0-15,0 0 0,0 0 16,40 0-16,0-40 16,40 0-16,-39-80 15,-1 80-15,-40-40 0,40 0 0,0 0 16,0 0-16,-40 0 0,40-1 16,-40 1-16,40 40 0,-40-40 0,0 80 31,0 41-16,0-41-15,0 0 0,0 0 0,0 0 16,0 40-16,0-40 0,0 0 16</inkml:trace>
  <inkml:trace contextRef="#ctx0" brushRef="#br0" timeOffset="27613.33">5457 6537 0,'0'40'16,"0"0"-16,0 40 16,0-39-16,-40-1 0,40 0 15,0 0-15,-40 40 0,40-40 0,0 0 16,0 0-16,0 1 16,-40-41-16,40-81 15,80 81-15,-80-40 0,40 0 16,-40-40-16,40 40 0,0 0 0,1 0 15,-1-1-15,0 41 0,0-40 0,0 40 16,0 0-16,-40 40 16,40 1-16,-40-1 0,0 0 0,0 40 15,0-40-15,0 0 0,0 0 0,0 0 16,0 1-16,0-1 0</inkml:trace>
  <inkml:trace contextRef="#ctx0" brushRef="#br0" timeOffset="28215.33">6541 6818 0,'-41'0'31,"122"0"-15,-81-40-1,40 40-15,0-40 0,0 40 16,0 0-16,-40-41 0,40 41 16,-40-40-16,-40 40 31,0 0-15,40 40-16,-40-40 0,40 41 0,-40-41 15,40 40-15,-40 0 0,40 0 0,0 0 16,0 0-16,0 0 0,0 0 15,80 0-15,-40 1 0,-40-1 16,40-40-16,0 0 0,0 40 0,1-40 16,-1 0-16,0 0 0,0 0 0,0 0 15,0 0-15,0-40 0</inkml:trace>
  <inkml:trace contextRef="#ctx0" brushRef="#br0" timeOffset="28846.99">7223 6296 0,'40'0'0,"-40"81"46,0-41-46,0 40 16,40-40-16,-40 0 0,0 40 0,0-40 16,0 41-16,40-41 0,-40 0 0,0 0 15,0 0-15,0 0 0,40-40 0,-40 40 16</inkml:trace>
  <inkml:trace contextRef="#ctx0" brushRef="#br0" timeOffset="29148.99">7584 6697 0,'40'0'47,"0"-40"-47,-40 0 15,40 40-15,-40-40 0,40 40 16,-80 0 15,0 40-31,0 40 16,40-39-16,0-1 15,0 0-15,0 0 0,0 0 0,0 0 16,40 0-16,0 0 0,0-40 16,1 0-16,-1 0 0,0 0 15,0 0-15,0 0 16,-40-80-16,40 40 0</inkml:trace>
  <inkml:trace contextRef="#ctx0" brushRef="#br0" timeOffset="29782.59">8025 6577 0,'40'0'16,"-40"40"15,0 0-31,0 0 16,0 1-16,0-1 0,0 0 15,0 0-15,0 0 0,0 0 0,0 0 0,0 0 16,0 0 0,0-80 15,0 0-15,0 0-16,0 0 0,0 0 15,0 0-15,41 0 16,-41 0-16,40-1 15,0 41-15,-40-40 16,0 80 15,40 1-31,-40-1 16,0 0-16,0 0 16,0 0-16,0-80 46,0 0-46,40 0 0,0 0 16,-40-1-16,40 1 0,0 0 16,1 40-16,-41-40 15,40 40-15,-40 80 0,0-40 16,40 1-16,-40-1 0,0 0 16,40 0-16,0 0 15,0 0-15,0-40 0,0 0 16,1 0-1,-41-40-15,40 0 0,-40 0 16,0 0-16,40 40 0,-40-40 0,0-1 16,0 1-16,-40 80 31,40 1-31,-40-1 16,40 0-16,0 0 0,0 0 15,0 0-15,0 0 0,0 0 0,40 0 16,0-40-1,0 0-15</inkml:trace>
  <inkml:trace contextRef="#ctx0" brushRef="#br0" timeOffset="30229.58">9069 6577 0,'-41'40'16,"41"40"-1,0-39-15,0-1 0,-40 0 16,40 0-16,0 0 0,-40 0 16,40 0-16,0 0 0,0-80 31,40 40-31,-40-80 0,40 40 16,-40 0-16,41 0 0,-41 0 0,40-1 15,-40 1-15,40 40 0,-40-40 0,40 0 16,-40 120-1,0-40-15,0 1 0,0-1 16,0 0-16,0 0 0,0 0 0,0 0 16,40-40-16,0 0 15,0 0-15,-40-40 0,40 40 16,1-80-16,-1 40 0,-40 0 0,0-1 16,40 1-16,-40 0 0,40 0 0,-40 0 15,0 0-15,0 0 0,40 40 16,-40-40-16,0 80 15,0 40 1,0-40-16,40 40 0,-40-40 0,0 41 16,0-41-16,0 40 0,0-40 0,0 0 15,40 0-15,-40 0 0</inkml:trace>
  <inkml:trace contextRef="#ctx0" brushRef="#br0" timeOffset="30380.59">9229 6537 0,'40'0'0,"0"0"15,0 0-15,1 0 0,-1 40 0,0-40 16,0 0-16,0 0 0,0 0 0,0 0 16,0 0-16,1 0 0,-1 0 0,0 0 15</inkml:trace>
  <inkml:trace contextRef="#ctx0" brushRef="#br0" timeOffset="31279.81">10794 6577 0,'0'-40'16,"-40"80"31,40 40-31,-40-40-16,40 1 15,0-1-15,0 0 0,0 0 16,0 0-16,0 0 0,40-40 15,0 0-15,0 0 16,0 0-16,0-40 16,1 0-16,-41-40 15,40 80-15,-40-40 0,0-1 16,0 1-16,0 0 16,-40 40-16,-1 0 15,1 0 1</inkml:trace>
  <inkml:trace contextRef="#ctx0" brushRef="#br0" timeOffset="32567.58">11556 6337 0,'0'-41'16,"0"1"0,0 80 31,-40 1-47,40-1 0,0 0 15,0 0-15,0 0 0,-40 40 0,40-40 16,0 0-16,0 41 0,0-41 0,0 0 15,0 40-15,0-40 0,0 0 0,0 0 16,0 0-16,0 1 16</inkml:trace>
  <inkml:trace contextRef="#ctx0" brushRef="#br0" timeOffset="32731.58">11316 6617 0,'0'40'32,"40"-40"-32,0 40 15,0-40-15,0 0 0,0 0 16,0 0-16,1 0 0,39 0 0,-40 0 16,40 0-16</inkml:trace>
  <inkml:trace contextRef="#ctx0" brushRef="#br0" timeOffset="34117.37">12720 6577 0,'0'-40'62,"0"80"-46,0 40 0,0-40-16,0 1 15,0-1-15,0 0 0,0 0 0,0 0 16,0 0-16,0 0 16</inkml:trace>
  <inkml:trace contextRef="#ctx0" brushRef="#br0" timeOffset="34269.37">12881 6256 0,'0'40'47</inkml:trace>
  <inkml:trace contextRef="#ctx0" brushRef="#br0" timeOffset="34681.37">13041 6417 0,'-40'0'0,"40"40"15,0 0 1,0 0-16,0 0 0,-40 0 16,40 0-16,0 0 0,0 1 0,0-1 15,-40 0-15,40 0 0,0 0 0,0 0 16,-40-40-16,40-40 31,80 40-31,-80-80 0,0 40 0,0 0 16,80-1-16,-80 1 0,40 40 0,0-40 15,-40 0-15,40 40 0,1 0 0,-1-40 16,0 40 0,0 0-1,-40 40-15,0 40 0,40-40 16,-40 1-16,0-1 0,0 0 15,0 0-15</inkml:trace>
  <inkml:trace contextRef="#ctx0" brushRef="#br0" timeOffset="34863.49">13763 6176 0,'0'40'15,"0"40"1,0-39-16,0-1 0,0 0 0,0 0 0,0 0 16,0 0-16,0 0 0,40 0 15,-40 0-15,0 0 0,0 41 0,0-41 16,0 0-16,0 0 0,0 0 16,-40-40-16</inkml:trace>
  <inkml:trace contextRef="#ctx0" brushRef="#br0" timeOffset="35463.01">13523 6497 0,'80'40'31,"-40"-40"-15,0 0-16,0 40 0,40-40 0,-39 0 15,39 0-15,0 0 0,-40 0 0,40 0 16,1 0-16,-41-40 0,0 40 0,40-40 15,-40 40-15,-40-40 0,40 40 0,-40-40 16,-40 40 0,-40 0-16,40 0 15,0 0-15,0 0 0,0 40 0,-1-40 16,1 40-16,0 0 0,0 0 0,40 0 16,-40-40-16,40 40 0,0 0 0,0 1 15,0-1-15,80-40 16,-40 0-16,0 0 0,1 0 15,-1 0-15,0-40 0,0 40 0,40-41 16,-40 1-16,0 0 0,1 0 16,-1 0-16,-40 0 15,40 40-15,-120 0 16,39 0-16,41 40 16,-40-40-16,40 40 0,-40 0 0,40 0 15,0 0-15,-40 1 0,40-1 16,0 0-16,80-40 0,-40 0 15,1 0-15,-1-40 16,0-41-16,-40 41 16,0 0-16,40 0 0,-40 0 15,0 80 17,0 0-32,0 0 0,40 41 0,-40-41 15,0 40-15,0 0 0,0 0 0,0-40 16,0 41-16,0-41 0,-40 0 0,40 0 15,-40 0-15,0 0 16,0-40-16,-1 0 0,1 0 16,0-40-16,0 40 0,40-40 0,-40 0 15,40 0-15,0 0 0</inkml:trace>
  <inkml:trace contextRef="#ctx0" brushRef="#br0" timeOffset="35764.03">15007 6697 0,'40'-40'47,"1"40"-32,-1-40-15,0 40 0,0-40 16,0 40-16,-40-40 0,-40 40 31,0 0-15,0 0-16,40 80 0,-40-80 15,40 40-15,0 0 0,0 1 0,-41-1 16,41 0-16,0 0 0,0 0 16,0 0-16,41-40 0,-1 0 15,40 0-15,-40-40 16,0 40-16</inkml:trace>
  <inkml:trace contextRef="#ctx0" brushRef="#br0" timeOffset="36113.67">15569 6497 0,'40'0'0,"-40"40"16,-40 40 0,40-40-16,0 0 0,-80 1 0,80-1 15,0 0-15,0 0 0,-40-40 16,40 40-16,0-80 31,0 0-31,40 0 16,-40 0-16,0-1 0,40 1 15,0 0-15,0 40 0,-40-40 16,40 40-16,0 0 0,1 0 0,-41-40 16,40 40-16,0 0 0,0 0 15,-40-40-15,40 40 0,-80 0 31,40 40-31,-40-40 16,40 40-16,0 0 0,0 0 0,-40 0 16,40 1-16,0-1 0,0 0 15,0 0-15,40-40 16,-40 40-16</inkml:trace>
  <inkml:trace contextRef="#ctx0" brushRef="#br0" timeOffset="44683.12">6902 8863 0,'40'0'31,"0"0"16,-80 0 141,0 0-173,0 0 1,-1 0-1,1 40 1,0-40 0,0 0-1,0 0 1,40 40 0,-40-40-16,0 0 15,0 0 1,-1 0 15,1 0-15,40 40-1,-40-40-15,0 0 16,0 0 0,0 41-1,0-41 1,0 0-1,-1 40 17,1-40-17,40 40 1,-40-40-16,0 40 16,0 0 15,0 0 0,40 0-15,-40-40-16,40 40 15,0 0 1,-40-40 0,40 41-1,0-1 1,0 0-1,0 0 1,0 0 0,0 0-1,40 0 1,-40 0 0,40-40-1,-40 40 1,40-40-1,0 0 1,-40 40-16,40-40 16,0 0-1,-40 41-15,40-41 16,1 40 0,-1-40-1,0 0 1,0 0-1,0 0 1,0 0 0,0 0-16,0 40 15,1-40 17,-1 0-32,0 0 15,0 0 1,0 0-1,0 0 1,0 0 0,0 0-1,1 0 1,-1 0 0,0 0 15,0 0 0,0 0-15,0 0 15,0 0 0,0 0 0,1 0 1,-82 0 15,1 0-32,0 0-15,0 0 16,0 0-1,0 0-15,0 0 16,0 0 0,-1 0-16,1 0 15,0-40 1,0 40 0,0 0-1,0 0 1,0 0-16,0 0 15,-1 0 1,1 0 0,0 0-1,0 0 1,0 40-16,0-40 31,0 0-15,0 0-1,-1 0 17,1 0-17,0 0 1,0 0 15,0 0-15,40-40-16,0 0 15,-40 40-15,0-41 32,40 1-1,-40 40-15,40-40-16,0 0 31,0 0 16,0 0 0,0 0-16,0 0-16,40 40 1,-40-40 0,0 0 15,40 40 0,-40-41-31,40 41 16,-40-40-1,40 40 1,0 0 15,-40-40-15,40 40 0,-40-40-1,40 40-15,1 0 31,-1 0 16,-40-40-31,40 40-16,-40-40 16,40 40-16,0 0 15,0 0 32,0 0-31,0 0 15,1 0 0,-41-40-15,40 40-1,0 0 17,-40-40-1,40 40-15,0 0 15,0 0 0,0 0-15,-40-40-16,40 40 15,1 0 17,-41-41-32,40 41 31,0 0 0,0 0-15,0 0 15,-40-40-15,40 40 15,0 0 16,0 0 0,-80 0 46,0 0-61,0 0-17,40 40 1,-40-40-16,0 0 15,0 0-15,0 0 16,-1 0-16,1 0 16,0 0-16,0 0 15,0 0-15,0 0 16,0 0 0,0 0-16,40 41 15,-41-41-15,1 40 0,0-40 16,0 0-16,0 40 0,0 0 15,0-40-15,0 0 0,-1 0 16</inkml:trace>
  <inkml:trace contextRef="#ctx0" brushRef="#br0" timeOffset="46982.02">5858 9585 0,'41'0'125,"-1"0"63,-40-40-110,40 40-62,0 0 30,-40-40-14,40 40-32,0 0 140,0 0-108,0 0-1,1 0 31,-1 0-62,0 0 16,-40-40-16,40 40 16,0 0-1,0 0 16,0 0-15,0 0 0,1 0 15,-1 0 31,0 0-46,0 0 15,0 0 1,0 0-17,0 0 16,0 0 1,1 0-1,-1 0 16,0 0 15,0 0-30,0 0-1,0 0 16,-80-40 125</inkml:trace>
  <inkml:trace contextRef="#ctx0" brushRef="#br0" timeOffset="50857.44">1605 7179 0,'-40'0'140,"0"0"-109,0 0-15,0 40 0,-1-40-16,1 40 15,0-40-15,40 40 0,-40 0 0,0 0 16,40 0-16,-40 0 16,40 1-16,-40-1 0,40 0 0,0 0 15,-40 0-15,40 0 0,0 0 16,0 0-16,0 0 0,0 1 0,0-1 15,0 40-15,0-40 0,0 0 0,40 0 16,-40 0-16,40 0 0,-40 0 0,40 1 16,-40-1-16,40 0 0,-40 0 0,40 0 15,0 0-15,0 0 16,1-40-16,-41 40 0,40-40 0,-40 40 16,40-40-16,0 0 0,-40 41 0,40-1 15,0-40-15,0 40 0,0 0 16,1 0-16,-1-40 15,-40 40-15,40-40 16,-40-40 47</inkml:trace>
  <inkml:trace contextRef="#ctx0" brushRef="#br0" timeOffset="51451.44">1886 8542 0,'-40'0'16,"0"0"-1,0 0-15,-1 0 16,122 0 15,-41 40-15,0-40-16,0 0 15,0 41-15,0-41 0,-40 40 16,40-40-16,-40 40 16,0 0-1,-40-40-15,40 40 0,-40-40 16,40 40-16,-40 0 0,0-40 15,0 40-15,0-40 0,0 40 0,-1 0 16,1-40-16,80-40 31,1 0-15,-1 0-16,0 0 16,0 0-16,-80 80 46,0 0-46,0 0 16,-1-40-16,1 40 16</inkml:trace>
  <inkml:trace contextRef="#ctx0" brushRef="#br0" timeOffset="55333.51">4775 8743 0,'40'0'16,"-80"0"93,0 0-78,40 40-31,-40-40 0,40 40 16,-40 0-16,0-40 16,40 40-16,-41 0 0,41 0 15,-40-40-15,40 41 0,-40-41 16,0 40-1,80-40 17,-40-40-32,40-1 15,0 41-15,1-40 16,-41 0-16,40 40 16,-40-40-16,40 40 0,-80 0 46,0 40-30,-1 0-16,1 0 16,0 1-1,80-82 32,-40 1-47,40 40 16,1 0-16,-41-40 0,40 40 15,-40-40-15,40 40 16,-40-40-16,40 0 16</inkml:trace>
  <inkml:trace contextRef="#ctx0" brushRef="#br0" timeOffset="55851.57">4695 8783 0,'0'-40'31,"0"0"-15,0 80 109,0 40-110,0-40 1,0 0-16,0 0 0,0 0 0,0 1 15,0 39-15,0-40 0,0 40 0,0 0 16,0 1-16,0-41 0,0 40 0,0 0 16,0-40-16,0 40 0,-40-40 0,40 41 15,0-41-15,0 0 0,0 0 16,0 0-16,-40-40 0,40 40 0,0-80 78,0 0-62,-41 40-16,41-40 15,0 0-15,0 0 0,0 0 16</inkml:trace>
  <inkml:trace contextRef="#ctx0" brushRef="#br0" timeOffset="56983.51">6139 8021 0,'40'0'15,"-40"40"32,0 0-47,41-40 16,-41 40-16,0 0 0,0 0 15,40 1-15,0-1 0,-40 0 16,40-40-16,-40 40 0,40-40 16,-40 40-16</inkml:trace>
  <inkml:trace contextRef="#ctx0" brushRef="#br0" timeOffset="57253.09">6220 8502 0,'40'0'0,"-40"-40"47,40 40-31,-40-40-16,40 40 0,-40-40 16,40 40-16,-40-40 0,40 40 0,0-40 15</inkml:trace>
  <inkml:trace contextRef="#ctx0" brushRef="#br0" timeOffset="58452.08">8226 9064 0,'0'-40'15,"-40"40"-15,40 40 47,0 0-47,40 0 16,-40 0-16,0 0 0,0 0 15,0 0-15,0 0 0,0 1 16,0-1-16</inkml:trace>
  <inkml:trace contextRef="#ctx0" brushRef="#br0" timeOffset="58609.08">8226 8703 0,'0'40'63</inkml:trace>
  <inkml:trace contextRef="#ctx0" brushRef="#br0" timeOffset="59057.08">8507 8863 0,'0'40'0,"0"0"0,0 0 15,0 1 1,0-1-16,0 0 0,0 0 0,0 0 16,0 0-16,0 0 0,0 0 0,0 0 15,0 1-15,0-1 0,0 0 16,0-80 31,0 0-32,0-1-15,0 1 0,0 0 16,40 0-16,-40 0 0,40 0 0,-40 0 16,40 40-16,-40-40 0,40 40 0,0-40 15,1 40-15,-1 0 16,-40 40 0,40-40-16,-40 40 0,0 0 0,0 0 15,0 0-15,0 0 0,0 40 0,-40-39 16,40-1-16,-40 0 0,40 0 15,-41-40-15,41-40 32</inkml:trace>
  <inkml:trace contextRef="#ctx0" brushRef="#br0" timeOffset="59245.16">9028 8703 0,'41'0'0,"-41"40"15,0 0-15,0 0 16,0 40-16,0-40 0,0 0 0,0 41 16,0-41-16,0 40 0,0-40 0,0 0 15,0 0-15,0 0 0,0 1 0,0-1 16,0 0-16,40-40 16</inkml:trace>
  <inkml:trace contextRef="#ctx0" brushRef="#br0" timeOffset="59581.2">8948 9144 0,'40'0'32,"0"0"-32,-40 40 0,41-40 15,-1 0-15,0 0 0,0 0 16,0 0-16,0 0 0,0 0 0,0 0 15,1-40-15,-1 40 0,0-40 16,0 40-16,-40-40 16,0 0-16,-40 40 15,40-41 1,-40 41-16,0 0 0,-1 0 16,41 81-16,-40-81 0,0 40 15,40 0-15,0 0 0,0 0 16,0 0-16,0 0 0,40 0 15,41-40-15,-41 0 16,0 0-16,0 0 16,0 0-16,0-40 0,0 40 0,0-40 15,1 40-15,-1-40 0,0 40 0</inkml:trace>
  <inkml:trace contextRef="#ctx0" brushRef="#br0" timeOffset="59880.18">9831 9144 0,'0'-40'16,"-40"40"-1,0 0-15,40 40 0,-40-40 16,40 40-16,-41-40 0,41 80 0,-40-40 15,40 0-15,0 1 16,40-41 0,1 0-16,-41-41 15,40 41-15,-40-40 0,40 40 0,-40-80 16,40 80-16,-40-40 0,40 40 0,-40-40 16,0 0-16,40 40 15,-40 40 1,0 0-16,40 0 15,-40 40-15,0-40 0,40 1 0,-40-1 16,0 40-16,0-40 0,0 0 0,0 0 16,0 0-16,0 0 0,-40-40 0,40 40 15,-40-40-15,0 41 0,0-41 16,0 0-16,0-41 16,40-39-16,-40 80 0,40-40 15</inkml:trace>
  <inkml:trace contextRef="#ctx0" brushRef="#br0" timeOffset="60135.16">10032 9465 0,'40'0'0,"0"0"15,0 0-15,-40-80 0,40 80 16,0-41-16,0 1 0,0 0 16,1 40-16,-41-40 0,40 0 15,-40 0-15,40 40 16,-80 40 15,40 0-31,-40-40 0,40 40 16,-41 0-16,41 0 0,0 1 15,0-1-15,0 0 16,41-40-16,-1 0 16,0 0-16,0 0 15,0-80-15,0 39 16</inkml:trace>
  <inkml:trace contextRef="#ctx0" brushRef="#br0" timeOffset="60318.16">10714 9024 0,'40'0'0,"-40"80"16,0-40-1,0 40-15,0-40 0,-40 0 16,40 0-16,0 1 0,-40-1 0,40 0 16,0 0-16,-41-40 15,41-40 1,41 0-16,-41 0 0,40-1 15,-40 1-15,80 0 0,-80 0 16,40 0-16,0 0 0,0 40 0,-40-40 16,41 40-16,-1 0 0</inkml:trace>
  <inkml:trace contextRef="#ctx0" brushRef="#br0" timeOffset="66174.28">4414 10507 0,'40'0'31,"0"0"-31,0 0 16,0 0-16,1 0 15,-1 0-15,0 0 0,0 0 16,0 0-16,0 0 16,0 0-1,0 0-15,1 0 16,-1 0-16,0 0 15,0 0-15,0 0 0,0 0 0,40 0 16,-39 0-16,-1 0 0,0 0 0,40-40 16,-40 40-16,0-40 0,0 40 15,41 0-15,-41-40 0,0 40 0,0 0 0,40 0 16,-40-40-16,1 40 0,-1 0 0,0 0 16,40 0-16,-40-40 0,0 40 15,41 0-15,-41 0 0,0-40 0,40 40 16,-40 0-16,40 0 0,-39-40 0,-1 40 15,40 0-15,-40 0 0,0 0 0,0 0 16,0 0-16,1 0 0,-1 0 16,0-40-16,0 40 0,0 0 0,0 0 15,0 0-15,0 0 0,1-40 16,-1 40-16,0 0 0,0 0 0,0 0 16,0-41-16,0 41 0,1 0 15,-1 0-15,0 0 0,0 0 0,0 0 16,0 0-16,0 0 0,0 0 15,1 0-15,-1 0 0,0-40 0,0 40 16,0 0-16,0 0 0,40 0 0,-39 0 16,-1 0-16,40 0 0,-40 0 0,40 0 15,-40 0-15,41 0 0,-41 0 0,0 0 16,40 0-16,-40 40 0,0-40 0,41 0 16,-41 41-16,0-41 0,0 0 0,40 0 15,-40 0-15,1 0 0,-1 0 0,0 0 16,0 0-16,0 0 0,0 0 0,40 0 15,-39 0-15,-1-41 0,0 41 0,0 0 16,0 0-16,40-40 0,-40 40 0,1 0 16,-1 0-16,0 0 0,0 0 15,0 0-15,40 0 0,-40 0 0,1 0 16,-1 0-16,0 0 0,0-40 0,40 40 16,-40 0-16,41 0 0,-41 0 0,0 0 15,40-40-15,-40 40 0,40 0 0,-39 0 16,-1 0-16,40 0 0,-40 0 0,0 0 15,0 0-15,1 0 0,-1 0 0,0 0 16,0 0-16,0 0 0,0 0 16,0 0 15,0 0-15,1 40-1,-1-40 1,-80 0 15</inkml:trace>
  <inkml:trace contextRef="#ctx0" brushRef="#br0" timeOffset="71686.05">1404 11711 0,'-40'0'297</inkml:trace>
  <inkml:trace contextRef="#ctx0" brushRef="#br0" timeOffset="79912.03">4414 11430 0,'-40'40'78,"80"-80"16,0 40-94,0 0 0,0-40 16,0 40-16,1 0 0,-1-40 15,0 40-15,0 0 16,0 0-16,0 0 0,-40 40 16,0 0-16,0 0 15,0 0-15,-40 0 0,40 0 16,-80 0-16,40-40 0,0 41 0,-1-1 16,1 0-16,0 0 0,0 0 0,0-40 15,0 40-15,0-40 0,40 40 0,-40-40 16,-1 0-1,41 40-15,41-40 32,-1 0-32,40 0 15,-40 0-15,0 0 0,0 0 16,0 0-16,1-40 0,-1 40 16,0 0-16,-40-40 0,40 40 15,0 0-15,0 0 16,0 0-16,0 0 15</inkml:trace>
  <inkml:trace contextRef="#ctx0" brushRef="#br0" timeOffset="80577.02">5939 11350 0,'40'0'16,"0"0"-1,-40-40-15,40 40 16,-40-41-16,0 1 31,-40 40-31,0 0 16,0 0-16,0 40 15,-1-40-15,1 41 0,0-1 16,0-40-16,40 40 16,-40 0-16,0-40 0,40 40 0,-40-40 0,40 40 15,0 0-15,-40-40 0,40 40 16,0 0-16,0 1 0,40-41 16,-40 40-16,80-40 0,-40 40 0,0-40 15,0 40-15,0-40 0,1 0 0,-1 0 16,0 0-16,40 0 0,-40 0 0,0 0 15,0 0-15,1 0 0,-1 0 16,0 0-16,-40-40 0,40 40 16</inkml:trace>
  <inkml:trace contextRef="#ctx0" brushRef="#br0" timeOffset="80861.64">5778 11630 0,'40'0'47,"0"41"-47,1-41 15,-1 0-15,0 0 16,0 0-16,0 0 0,0 0 16,0 0-16,0 0 0</inkml:trace>
  <inkml:trace contextRef="#ctx0" brushRef="#br0" timeOffset="81311.64">7142 11390 0,'0'40'0,"0"0"16,0 0-16,41-40 0,-41 40 15,0 0-15,0 0 16,0 1-16,0-1 0,0 0 15,0 0-15,40-40 0</inkml:trace>
  <inkml:trace contextRef="#ctx0" brushRef="#br0" timeOffset="81446.66">7303 11189 0,'-40'0'16,"0"40"0,40 0-1</inkml:trace>
  <inkml:trace contextRef="#ctx0" brushRef="#br0" timeOffset="81830.25">7383 11310 0,'0'40'31,"-40"-40"-31,40 80 16,0-40-16,0 0 0,0 0 16,0 0-16,0 0 0,0 1 15,0-1-15,0 0 0,-40-40 0,40 40 16,0 0-16,0-80 31,0 0-31,40 40 16,-40-80-16,40 80 0,-40-41 0,40 1 15,-40 0-15,41 0 0,-1 0 16,0 40-16,0 0 16,-40 40-1,0 0-15,0 0 0,0 0 0,0 1 16,0-1-16,0 0 0,0 0 15,0-80 17,40 0-32,-40 0 0,40-1 15</inkml:trace>
  <inkml:trace contextRef="#ctx0" brushRef="#br0" timeOffset="81962.25">7825 11189 0,'0'-40'0,"40"40"15,0 0-15,-40 40 16,0 40-16,40-39 0,-40-1 15,0 0-15,0 40 0,40-40 16,-40 0-16,0 0 0,0 0 0,0 1 16,0-1-16,40 0 0,-40 0 0,0 0 15</inkml:trace>
  <inkml:trace contextRef="#ctx0" brushRef="#br0" timeOffset="82262.23">7825 11470 0,'-40'0'0,"40"40"16,40 0-1,40-40-15,-40 0 16,0 0-16,0 0 0,41 0 0,-41 0 16,0 0-16,40-40 0,-40 40 15,0-40-15,0 40 0,1 0 0,-1 0 0,0-40 16,-40 0-16,0 0 15,-40 40 1,0 0-16,-1 0 0,1 0 16,0 40-16,0-40 0,40 40 0,-40 0 15,0 0-15,0 0 0,40 0 16,0 0-16,0 1 0,0-1 16,40-40-16,40 0 0,-40 0 15,0 0-15,0 0 0,1 0 0,-1-40 16,0 40-16</inkml:trace>
  <inkml:trace contextRef="#ctx0" brushRef="#br0" timeOffset="82561.25">8707 11430 0,'41'0'0,"-41"-40"0,-41 40 31,1 0-31,40 40 0,-80-40 16,40 80-16,40-40 0,-40-40 0,40 40 16,0 0-16,0 1 15,40-41 1,0 0-16,-40-41 15,40 41-15,-40-40 0,40 40 0,0-40 16,1 0-16,-41 0 0,40 40 16,-40-40-16,0 80 31,0 40-31,0-40 0,0 0 16,0 1-16,0-1 0,0 0 0,0 0 15,-40 0-15,40 0 0,-41 0 0,41 0 16,0 0-16,-40-40 0,0 0 15,0 0-15,0 0 16,40-40-16,0 0 16</inkml:trace>
  <inkml:trace contextRef="#ctx0" brushRef="#br0" timeOffset="82978.25">8788 11711 0,'40'-40'0,"0"40"15,0 0-15,-40-41 0,40 41 16,0 0-16,-40-40 0,40 40 0,-40-40 15,41 40-15,-41-40 0,40 40 16,-40-40-16,0 80 31,0 0-15,-40-40-16,40 40 0,0 0 16,0 1-16,0-1 15,40-40 1,0 0-16,-40-40 15,40 40-15,-40-41 16,0 1-16,40 0 0,0 0 16,-40 0-16,40 0 15,-40 80 1,0 0 0,0 40-16,0-40 15,0 1-15,0-1 16,-40-40-16,40-40 15,0-1 1,40 1-16,-40 0 0,0 0 0,40 40 16,-40-40-16,41 0 0,-1 0 15,0 0-15,0 40 16</inkml:trace>
  <inkml:trace contextRef="#ctx0" brushRef="#br0" timeOffset="86448.99">4615 13114 0,'0'40'593,"-41"-40"-593,41 41 16,-40-1 0,40 0-16,0 0 0,0 0 15,0 40-15,0-40 0,0 0 16,0 0-16,0 1 0,0-1 0,40 0 16,-40 0-16,0 0 15,41-40-15,-1 0 16,0 0-16,0 0 0,0 0 15,-40-40-15,40 40 0,0-40 16,0 0-16,1 0 16,-1 40-16,-40-41 0,0 1 0,40 40 15,-40-40-15,0 0 0,0 0 16,0 0-16,0 0 0,0 0 16,-40 40-16,40-40 0,-40 0 0,-1-1 15,1 1-15,0 40 16,40-40-16,-40 40 0,0 0 0,0 0 15,0 0-15,0 0 16,-1 0-16,1 40 16,0-40-16</inkml:trace>
  <inkml:trace contextRef="#ctx0" brushRef="#br0" timeOffset="87554.57">6460 12914 0,'-40'0'141,"0"0"-141,0 0 16,0 0-16,0 0 15,0 0-15,-1 0 0,1 40 16,0-40-16,0 40 0,0 0 15,0-40-15,0 40 0,0-40 16,40 40-16,-41-40 0,1 40 0,0 1 16,0-1-16,40 0 15,-40-40-15,40 40 0,0 0 16,0 0-16,0 0 16,40 0-16,0 0 15,40-40-15,-39 40 16,39-40-16,-40 0 0,0 0 0,0 0 15,40 0-15,1 0 0,-41 0 0,40 0 16,-40 0-16,0 0 0,41 0 16,-41 0-16,0 0 0,0 0 0,0 41 15,0-41 1,-40-41 62,0 1-78</inkml:trace>
  <inkml:trace contextRef="#ctx0" brushRef="#br0" timeOffset="88233.65">5818 13355 0,'0'40'125,"40"-40"-109,1 0-1,-1 0-15,0 0 16,0 0-16,0 0 0,0 0 16,0 0-16,0 0 0,1 0 15,-1 0-15,0 0 0,0 0 16,0 0-16,0 40 0,0-40 16,0 0-16,1 0 0,-1 0 15,0 0 1,-40 40-16</inkml:trace>
  <inkml:trace contextRef="#ctx0" brushRef="#br0" timeOffset="88894.74">7544 13034 0,'0'40'16,"0"0"-1,0 0-15,0 1 0,0-1 16,0 0-16,0 0 0,40 0 16,-40 0-16,40 0 0,-40 0 15</inkml:trace>
  <inkml:trace contextRef="#ctx0" brushRef="#br0" timeOffset="89038.74">7544 12793 0,'-40'-40'0,"40"80"46</inkml:trace>
  <inkml:trace contextRef="#ctx0" brushRef="#br0" timeOffset="89383.74">7905 12874 0,'0'40'15,"-40"-40"1,40 40-16,0 0 0,-40 0 0,40 0 16,-40 0-16,40 0 0,0 1 0,0-1 15,0 0-15,0 0 0,0 0 0,0 0 16,-41 0-16,41-80 31,41 40-31,-41-40 0,40 0 16,-40 0-16,40 0 0,0 0 0,0-1 15,-40 1-15,40 0 0,0 40 16,0 0 0,-40 40-16,0 0 15,0 1-15,0-1 0,0 0 0,0 40 16,0-40-16,0 0 0,0 0 0,0 0 16,0-120-1,0 40-15,0 0 16</inkml:trace>
  <inkml:trace contextRef="#ctx0" brushRef="#br0" timeOffset="89547.74">8507 12673 0,'0'40'0,"40"0"16,-40 0-16,0 1 0,0-1 0,0 40 16,0-40-16,0 40 0,0-40 0,-40 41 15,40-41-15,0 0 0,0 0 0,0 0 16,0 0-16,0 0 0,40-40 15,-40 40-15</inkml:trace>
  <inkml:trace contextRef="#ctx0" brushRef="#br0" timeOffset="89849.74">8346 13074 0,'-40'0'0,"80"0"31,41 40-31,-41-40 0,0 0 16,0 0-16,0 0 0,0 0 0,0 0 16,41 0-16,-41-40 0,0 40 0,0-40 15,0 40-15,0-40 0,0 40 16,-40-40-16,0 0 16,-40 40-1,0 40 1,-40 40-16,40-40 0,0 0 15,40 0-15,-41 1 0,41-1 0,0 0 16,0 0-16,0 0 0,41-40 16,39 0-16,-40 0 15,0 0-15,0-40 0,0 40 16,0-40-16</inkml:trace>
  <inkml:trace contextRef="#ctx0" brushRef="#br0" timeOffset="90145.73">9149 13154 0,'0'-40'0,"-40"80"31,0 1-31,40-1 0,-41 0 16,41 0-16,0 0 16,0 0-16,41-40 15,-1-80 1,0 40-16,-40 0 16,40 0-16,0-1 0,-40 1 15,0 0-15,0 0 0,40 40 0,-40-40 16,0 0-16,0 80 15,0 40 1,0-40-16,40 0 0,-40 1 16,0-1-16,0 40 0,40-40 0,-40 0 15,41 0-15,-41 0 0,0 0 0,0 0 16,40 1-16,-40-1 0,0 0 0,-40-40 16,40 40-16,-81 0 0,41-40 0,0 0 15,0 40-15,0-40 0,0 0 16,0 0-16,-1 0 0,1 0 0</inkml:trace>
  <inkml:trace contextRef="#ctx0" brushRef="#br0" timeOffset="90428.26">9470 13275 0,'0'-40'16,"0"0"-1,40 40-15,-40-41 0,80 41 16,-40-40-16,-40 0 0,40 40 16,1-40-16,-1 0 0,0 0 15,-40 120 1,-40-40 0,40 0-16,-40 0 0,40 1 0,-41-1 15,1 0-15,40 0 0,0 0 16,40-40-1,41-40 1</inkml:trace>
  <inkml:trace contextRef="#ctx0" brushRef="#br0" timeOffset="90611.26">10072 12994 0,'0'40'15,"0"40"-15,-40-40 0,40 1 16,-41-1-16,41 0 0,-80 0 0,80 0 15,0 0-15,-40-40 0,40 40 0,40-80 32,40 0-32,-39 40 15,-1-40-15,0 40 0,0-40 0,0 40 16,0 0-16</inkml:trace>
  <inkml:trace contextRef="#ctx0" brushRef="#br0" timeOffset="95643.01">6500 12994 0,'-40'0'0,"40"-40"31,0 0-31,-40 40 235,0 0-204,0 0-31,0 0 15,40 40-15,-40-40 0,0 0 16,-1 0 0,1 0-16,40 40 15,-40-40-15,0 0 0,0 0 16,40 40-16,-40-40 0,0 0 16,40 40-16,-40-40 0,40 40 0,-41-40 15,41 40-15,-40 1 0,0-1 16,40 0-16,-40-40 0,40 40 0,-40 0 15,40 0-15,0 0 16,0 0-16,0 0 0,0 0 16,0 1-16,0-1 15,0 0-15,40-40 0,40 40 16,-80 0-16,40-40 16,1 0-16,-1 40 0,0-40 15,0 0-15,0 0 0,0 0 16,0 40-16,0-40 0,1 0 15,-1 0-15,0 0 0,0 0 0,0 0 16,0 0-16,0 0 0,0 0 16,1 0-16,-1 0 15,-40-40 48,0 0-63</inkml:trace>
  <inkml:trace contextRef="#ctx0" brushRef="#br0" timeOffset="97285.38">6581 12312 0</inkml:trace>
  <inkml:trace contextRef="#ctx0" brushRef="#br0" timeOffset="98666.33">6661 12874 0,'-40'0'109,"40"40"-109,-40-40 0,0 0 16,40 40-1,-41-40-15,1 0 16,0 0 0,0 40-1,0-40 1,0 0 0,0 0-16,40 40 15,-40-40-15,-1 0 16,1 0-16,40 40 15,-40-40-15,0 0 16,0 0 0,40 40-16,-40-40 15,0 0-15,40 40 16,-40-40-16,40 41 16,-41-1-1,41 0 1,-40-40-1,40 40-15,-40-40 16,40 40-16,-40-40 0,40 40 16,0 0-16,-40-40 0,40 40 15,0 0-15,0 0 16,0 1 0,0-1-1,40 0 1,-40 0-16,40-40 15,-40 40-15,40 0 16,-40 0-16,40-40 16,-40 40-16,41-40 15,-41 40-15,40-40 0,0 0 16,0 0-16,0 41 16,0-41-16,0 0 0,0 0 0,1 0 15,-1 0-15,0 0 16,-40 40-16,40-40 0,0 0 15,0 0-15,0 0 16,0 0-16,1 0 0,-1 0 16,0 0-16,0-40 0,0 40 15,0-41-15,0 41 0,0 0 16,1 0-16,-1 0 16,-80 0 30</inkml:trace>
  <inkml:trace contextRef="#ctx0" brushRef="#br0" timeOffset="99064.55">6019 13515 0,'-40'0'15,"40"40"-15,-40-40 16,80 0 31,0 0-47,0 0 16,0 0-16,0 0 15,0 0-15,1 0 0,-1 0 0,0 0 16,0 0-16,0 0 0,-40-40 0,40 40 15,0 0-15,0-40 0,1 40 16</inkml:trace>
  <inkml:trace contextRef="#ctx0" brushRef="#br0" timeOffset="100453.55">6300 11310 0,'40'0'0,"-40"-41"78,-40 41-15,0 0-48,0 0 1,-1 0-16,41 41 15,-40-41-15,0 0 0,0 0 16,0 40-16,0-40 16,0 40-16,0 0 15,-1-40 1,41 40-16,-40 0 0,0 0 16,0 0-16,0 0 15,0 1-15,40-1 16,-40-40-16,40 40 0,0 0 15,0 0-15,0 0 16,0 0-16,0 0 16,0 0-16,40 0 0,-40 1 15,40-1-15,0-40 16,0 40-16,0-40 0,0 40 16,1-40-16,-1 0 0,0 0 15,0 40-15,0-40 0,0 0 0,0 0 16,0 0-16,1 0 15,-41-40 32</inkml:trace>
  <inkml:trace contextRef="#ctx0" brushRef="#br0" timeOffset="100673.85">5818 11871 0,'40'0'32,"1"0"-17,-41-40-15,40 40 0,0 0 0,0 0 16,0 0-16,0 0 0,0 0 15,0 0 1,1 0-16</inkml:trace>
  <inkml:trace contextRef="#ctx0" brushRef="#br0" timeOffset="102211.42">6581 12513 0,'0'40'62,"0"0"173,0 0-220,0 0-15,0 0 0,-40-40 16,40 40-16,-41 0 0,41 1 0,0-1 15,0 0-15,-40 0 0,0 0 0,40 40 16,-40-40-16,40 41 0,-40-41 16,0 40-16,40 0 0,-40 0 0,0-40 15,40 41-15,-41-1 0,41-40 0,-40 40 16,40-40-16,-40 0 0,40 41 16,-40-41-16,40 0 0,-40 0 0,40 0 0,-40 0 15,0 0-15,40 0 0,-40-40 16,40 40-16,0 0 0,0 1 15,0-1 1,0-80 15,0-1-31,0-39 16,0 40-16,0 0 0,40 0 16,-40 0-16,40 0 0,0-40 0,0-1 15,0 41-15,0-40 0,0 0 0,1 0 16,-1-1-16,0 1 0,0 40 0,0-40 15,0 0-15,-40 40 0,40-41 0,0 41 16,-40 0-16,0 0 0,41 0 0,-41 0 16,0 0-16,0 0 0,0-1 15,0 1 1,40 40-16,-40-40 16,0 120-1,-40-39 1,40-1-16,-41 40 0,41-40 0,-80 40 15,80 0-15,-40 1 0,0-1 0,40 0 16,-40 40-16,0-39 0,0 39 0,-1-40 16,1 40-16,0-39 0,0-41 0,0 40 15,0-40-15,40 0 0,-40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9-08T06:20:24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1806 3529 0,'40'0'16,"-40"-40"0,40 40-1,-80 0 63,0 0-62,0 0-16,40 40 0,-41-40 16,1 0-16,0 0 0,40 40 0,-40-40 15,40 40-15,-40 0 0,40 1 16,-40-41-16,40 40 0,0 0 15,80-40-15,-80 40 0,80-40 0,-40 40 16,1-40-16,-1 40 0,0-40 0,0 0 16,0 40-16,0-40 0,0 0 15,-40 40-15,0 0 16,-80-40-16,0 41 16,40-41-16,0 0 0,-1 0 15,1 40-15,0-40 0,0 0 0,0 0 16,40-40-16</inkml:trace>
  <inkml:trace contextRef="#ctx0" brushRef="#br0" timeOffset="431.07">2087 3569 0,'0'40'31,"0"0"-15,0 1-16,0-1 16,40 0-16,-40 0 0,0 0 0,0 0 15,0 0-15,0 0 0,40 0 16,-40 1-16,40-41 15,0 0 1,-40-41-16,40 41 0,-40-40 16,40 40-16,-40-40 0,40 0 15,-40 0-15,41 0 0,-41 0 16,0 0-16,0 80 31,0 0-31,0 0 16,0 0-16,0 0 0,0 0 0,0 0 15,0 1-15,0-1 0,0 0 16,0 0-16,40-40 16</inkml:trace>
  <inkml:trace contextRef="#ctx0" brushRef="#br0" timeOffset="732.08">2729 3248 0,'0'81'0,"0"-1"16,0-40-16,0 0 0,0 0 16,-41 40-16,41 1 0,0-41 0,0 40 15,0-40-15,0 0 0,-40 40 0,40-40 16,0 1-16,0-1 0,40-40 31,1-40-31,-1 40 0,0-81 0,0 41 16,0 0-16,0 40 0,-40-40 15,40 0-15,0 40 0,1 0 16,-1 0-16,-40 40 16,0 0-16,-40 0 15,40 0-15,-81 0 0,41 1 16,0-1-16,0-40 0,0 40 0,0-40 16,0 0-1</inkml:trace>
  <inkml:trace contextRef="#ctx0" brushRef="#br0" timeOffset="1315.61">3411 3690 0,'-40'0'0,"-1"0"16,41 40-16,-40-40 15,40 40-15,0 0 16,0 0-16,0 0 0,0 0 16,40 0-16,-40 0 0,41 1 15,-41-1-15,0 0 16,-41 0-16,1-40 16,0 0-16,-40 0 15,80-40 1,0 0-16,0 0 15,40 40-15,0 0 16,40 0-16,-80-41 16,41 41-16,-1 0 0,-40-40 0,40 40 15,0 0-15,0-40 0,0 40 16,-40-40-16,40 40 16,-40-40-16,41 40 0,-41-40 15,0 80 1,0 0-1,0 0-15,40-40 16,-40 40-16,40 0 0,0-40 16,0 0-16,0 0 15,0-40-15,0 0 0,1 0 0,-1 0 16,0 0-16,0 0 0,0 0 0,-40 0 16,40-41-16,-40 41 0,0 0 0,40 0 15,-40 0-15,0 80 31,0 40-31,0-40 0,0 0 16,-40 41-16,40-1 0,0 0 0,-40-40 16,40 40-16,0 1 0,0-1 15,0-40-15,0 0 0</inkml:trace>
  <inkml:trace contextRef="#ctx0" brushRef="#br0" timeOffset="1466.63">4053 3609 0,'40'0'16,"0"0"-1,0 0-15,0 0 0,0-40 16,1 40-16,-1 0 0,0 0 16,0 0-16,0 0 0,0-40 0</inkml:trace>
  <inkml:trace contextRef="#ctx0" brushRef="#br0" timeOffset="1815.61">5056 3609 0,'-40'0'0,"0"0"16,0 0-1,-1 40 1,41 41-16,-40-81 0,40 40 16,0 0-16,0 0 0,0 0 0,0 0 15,0 0-15,0 0 0,0 1 0,40-1 16,-40 0-16,41-40 0,-41 40 15,-81-40 17,41 0-32,0 0 0,0 40 15,0-40-15,0 0 0,0 0 16</inkml:trace>
  <inkml:trace contextRef="#ctx0" brushRef="#br0" timeOffset="6647.98">6581 4371 0,'0'40'15,"40"-40"17,-40-40-32,40 40 15,0 0-15,-40-40 0,40 40 16,-40-40-1,40 40 1,-40-40 31,0 0-47,0 0 16,0 0-1,-40 40-15,0-40 0,40 0 16,-40 40-16,0-41 15,0 41 1</inkml:trace>
  <inkml:trace contextRef="#ctx0" brushRef="#br0" timeOffset="11050.77">2287 5534 0,'0'41'282,"0"-1"-267,0 0 1,0 0-16,-40 0 15,40 0-15,-40 0 0,40 0 16,-40 0-16,40 0 0,-40 1 0,40-1 16,-40 0-16,-1 40 0,41-40 15,-40 0-15,40 0 16,0 0-16,0 1 0,-40-41 0,40 40 0,0 0 16,-40-40-16,40 40 0,0 0 15,-40 0-15,40 0 16,0-80 31,0 0-47,0 0 0</inkml:trace>
  <inkml:trace contextRef="#ctx0" brushRef="#br0" timeOffset="11570.77">2327 5615 0,'-40'0'16,"40"40"78,0 0-79,0 0 1,0 0-16,40 0 0,-40 0 0,40 0 0,-40 0 16,41 1-16,-1 39 0,-40-40 0,40 0 15,0 0-15,-40 40 0,40-40 16,0 1-16,-40-1 0,40 0 0,0 0 15,1 0-15,-41 0 0,40-40 16,-40 40-16,0 0 16,-40-40-1</inkml:trace>
  <inkml:trace contextRef="#ctx0" brushRef="#br0" timeOffset="11848.77">2127 6337 0,'40'0'31,"0"0"-15,0 0-16,0 0 15,-40-41-15,40 41 0,0 0 0,1 0 16,-1-40-16,0 40 0,0 0 16,0 0-16,0 0 0,-40-40 15</inkml:trace>
  <inkml:trace contextRef="#ctx0" brushRef="#br0" timeOffset="12648.8">3090 6136 0,'0'40'47,"40"-40"-1,0 0-30,0 0-16,0 0 16,0 0-16,0 0 0,1 0 15,-1 0-15,0 0 16,0 0-16,0 0 16,-80 0 15,0 0-31,0 0 15,0 0-15,-1 40 16,1-40-16,0 0 16,0 0-16,0 0 15,0 0-15,80 0 47,-40-40-31,40 40-16,0-40 15,0 40-15</inkml:trace>
  <inkml:trace contextRef="#ctx0" brushRef="#br0" timeOffset="13099.77">3130 5855 0,'-40'0'16,"40"40"-16,0 0 31,80-40-31,-80 41 16,80-41-16,-40 0 15,0 0-15,1 0 0,-1 0 16,-80 0 15,-1 0-15,-39 0-16,40 0 15,0 0-15,0 0 0,0 0 16,0 0-16,80 0 47,0 0-47,0 0 16</inkml:trace>
  <inkml:trace contextRef="#ctx0" brushRef="#br0" timeOffset="14168.77">4815 5414 0,'-40'0'16,"40"-40"-1,-40 40 1,0 0 31,0 0-47,40 40 16,-40-40-16,-1 0 15,41 40-15,-40 0 16,40 0-16,0 1 15,0-1-15,0 0 16,0 0-16,0 0 0,0 0 16,0 0-16,-40-40 0,40 40 0,0 0 15,-40 0-15,40 1 0,-40-41 16,40 40-16,-40-40 0,40 40 16,-40-40-16,0 0 0,-1 40 15,1-40-15,0 0 16,40-40-16,0 0 15,0 0 1,0-1-16,40 41 0,0 0 16,-40-40-16,41 40 0,-1 0 15,0 0-15,0 0 0,0 0 16,-40 40-16,40-40 0,-40 41 16,0-1-16,40 0 0,-40 0 0,0 0 15,40 0-15,-40 0 0,0 0 16,41 0-16,-41 1 0,40-1 0,0 0 15,-40 0-15,40 0 0,0-40 0,0 40 16,0-40-16,0 40 0,1-40 0,39 0 16,-40 0-16,0-40 0</inkml:trace>
  <inkml:trace contextRef="#ctx0" brushRef="#br0" timeOffset="14768.31">5658 5655 0,'0'40'62,"0"0"-46,0 0-16,40 0 0,-40 0 16,0 0-16,40 0 0,-40 1 0,0 39 15,0-40-15,0 0 0,0 0 0,0 0 16,0 0-16,0 0 0,40 1 15</inkml:trace>
  <inkml:trace contextRef="#ctx0" brushRef="#br0" timeOffset="15052.32">6541 6056 0,'40'0'15,"-40"40"-15,0 0 16,0 0-16,0 0 0,0 0 15,0 0-15,-40 1 0,40-1 0,-41 0 16,41 0-16,0 0 0,0 0 16</inkml:trace>
  <inkml:trace contextRef="#ctx0" brushRef="#br0" timeOffset="15473.27">7263 5775 0,'40'0'32,"0"-40"-17,0 40-15,0 0 0,1-40 0,-1 40 16,0-40-16,0 40 0,0 0 0,0 0 16,0 0-16,0 0 0,-40 40 15,0 0-15,0 0 0,-80 40 16,80-40-16,-40 0 0,0 1 0,0-1 15,0 0-15,0 0 0,-1 0 0,41 0 16,41-40 0,39 0-1,-40 0-15,0-40 0,0 40 16,0-40-16,0 40 0,1 0 16,-1 0-16</inkml:trace>
  <inkml:trace contextRef="#ctx0" brushRef="#br0" timeOffset="15686.79">8507 5976 0,'0'40'0,"-40"-40"0,0 0 15,40 40-15,0 0 16,0 0-16,0 0 0,0 0 15,0 40-15,0-39 0,40-1 16,-40 0-16,0 0 0,40 0 0,-40 0 16,0 0-16,40-40 0</inkml:trace>
  <inkml:trace contextRef="#ctx0" brushRef="#br0" timeOffset="16087.79">9069 5735 0,'0'-40'31,"40"40"-31,40-40 0,-40 40 15,0-40-15,0 40 0,41 0 0,-41 0 16,0 0-16,0 0 0,0 0 0,0 0 16,-40 40-16,0 0 0,0 0 15,0 0-15,0 0 0,-80 0 0,40 0 16,0 0-16,0-40 16,-1 0-16,82-40 31,39 40-31,-40 0 15,0 0-15,0 0 0,0 0 16,-40 40-16,0 1 16,0-1-16,0 0 0,0 0 0,-40-40 15,40 40-15,-40 0 0,40 0 0,-80-40 16,80 40-16,-40-40 0</inkml:trace>
  <inkml:trace contextRef="#ctx0" brushRef="#br0" timeOffset="16303.8">10312 5976 0,'0'40'16,"0"0"-16,0 0 15,0 0-15,0 0 0,-40 0 16,40 0-16,0 0 0,0 1 0,0-1 16,0 0-16,0 0 0,-40-40 0</inkml:trace>
  <inkml:trace contextRef="#ctx0" brushRef="#br0" timeOffset="16654.79">11276 5374 0,'40'0'0,"-40"40"31,-81 0-31,41 0 16,40 0-16,-40 1 0,40-1 0,0 0 16,-40 0-16,40 0 0,0 0 15,0 0-15,0 0 16,40-40-16,0 40 16,0-40-16,1 0 0,-1 0 15,0 0-15,0 0 0,0 0 0,-40-40 16,40 40-16,-40-40 0,40 0 0,-40 0 15,0 0-15,40 0 0</inkml:trace>
  <inkml:trace contextRef="#ctx0" brushRef="#br0" timeOffset="16799.79">11717 5214 0,'40'0'0,"-40"40"0,0 40 16,0-40-16,0 40 0,0-40 15,0 41-15,0-1 0,-40 0 0,40 0 16,0 0-16,0-40 0,-40 41 0,40-1 15,0-40-15,0 0 0,0 0 16,0 0-16,0 0 16</inkml:trace>
  <inkml:trace contextRef="#ctx0" brushRef="#br0" timeOffset="17204.79">12439 6016 0,'40'0'0,"-40"40"0,40 0 16,-40 0-1,0 0-15,0 0 16,0 0-16,0 0 0,-40-40 16,40 41-16,-40-1 0,0 0 15,0-40 1</inkml:trace>
  <inkml:trace contextRef="#ctx0" brushRef="#br0" timeOffset="17504.79">13362 5414 0,'-40'0'16,"40"40"-16,0 0 15,0 0-15,40 1 0,-40-1 16,40-40-16,0 40 0,0 0 0,1 0 16,-1 0-16,0 0 0,-40 0 0,40 0 15,-40 0-15,40 1 0,-40-1 16,0 0-16,0 0 16,-80-40-16,80 40 0,-80-40 0,39 0 0,1 0 15,0 0-15,-40 0 0,40 0 16,0-40-16</inkml:trace>
  <inkml:trace contextRef="#ctx0" brushRef="#br0" timeOffset="17656.32">13282 5534 0,'40'0'0,"0"0"16,0 0-16,-40-40 15,40 40-15,0 0 0,1-40 0,-1 40 16,0 0-16,0-40 0,0 40 0,0 0 15,0-40-15,0 40 0</inkml:trace>
  <inkml:trace contextRef="#ctx0" brushRef="#br0" timeOffset="18254.32">14205 5133 0,'40'0'47,"-40"-40"-47,80 40 0,-40 0 16,0 0-16,0 0 0,1 0 16,-1 0-16,0 0 0,-40 40 0,40-40 15,0 40-15,-40 1 0,0-1 16,0 40-16,0-40 0,0 0 0,40 0 15,-40 40-15,0-39 0,0-1 0,40 0 16,-40 0-16,41-40 16,-1 0-16,0 0 15,0 0-15,-40-40 0,40 40 16,-40-40-16,40 0 0,-40-1 16,-40 41-1,-40 0-15,40 81 16,0-41-16,-1 0 0,1 0 0,40 0 15,-40 0-15,40 40 0,-40-40 16,40 41-16,0-41 0,0 0 0,0 40 16,0-40-16,0 0 0,0 0 0,0 1 15,0-1-15,0 0 0,0 0 16,0 0-16,0 0 16,-40-40-16,0 0 15,0 40-15,-1-40 0,1 0 0,0 0 16,0 0-16</inkml:trace>
  <inkml:trace contextRef="#ctx0" brushRef="#br0" timeOffset="19470.14">1966 8021 0,'0'40'0,"0"0"47,40-40-32,-40 40-15,0 0 0,40-40 0,-40 40 16,41 1-16,-41-1 0,0 0 0,0 40 16,0-40-16,0 0 0,0 0 0,0 0 15,0 1-15,0-1 0,0 0 0,0 0 16,0 0-16,0 0 0</inkml:trace>
  <inkml:trace contextRef="#ctx0" brushRef="#br0" timeOffset="19920.14">2006 8181 0,'0'-40'15,"0"0"1,40 40-16,1-40 15,-1 40-15,0 0 0,0 0 0,0-40 16,0 40-16,0 0 0,0 0 0,1 0 16,-1 0-16,-40 40 15,40-40-15,-40 40 0,0 0 16,0 0-16,0 0 0,-80 1 16,39-1-16,1 0 15,0 0-15,40 0 16,40-40-1,41 0 1,-41 0-16,0 0 0,0 0 0,0 0 16,0 0-16,0 0 0,41 40 0,-41-40 15,0 0-15,-40 40 0,40 0 16,-40 0-16,0 1 0,0-1 16,-40 0-16,40 0 0,-80 0 0,39 0 15,1 0-15,0-40 0,0 0 0,0 40 16,0-40-16,0 0 0,0 0 15,-1 0-15,41-40 0,-40 40 16,40-40-16,0 0 0</inkml:trace>
  <inkml:trace contextRef="#ctx0" brushRef="#br0" timeOffset="20136.14">3170 8582 0,'80'0'31,"-40"0"-15,0 0-16,1 0 0,-1 0 15,0 0-15,0 0 0,0 0 0,0 0 16,0 0-16,-40-40 0,41 40 0</inkml:trace>
  <inkml:trace contextRef="#ctx0" brushRef="#br0" timeOffset="20320.14">3330 8382 0,'41'0'31,"-41"-40"-31,40 40 0,0-40 16,0 40-16,40-40 0,-40 40 15,1 0-15,-1-41 0</inkml:trace>
  <inkml:trace contextRef="#ctx0" brushRef="#br0" timeOffset="20903.02">4895 7740 0,'0'-40'0,"-40"40"16,0 0 0,0 0-16,0 0 15,0 0-15,0 0 0,40 40 16,-40-40-16,-1 40 0,41 0 15,-40-40-15,40 41 16,0-1-16,-40-40 0,40 40 0,0 0 16,0 0-16,0 0 0,0 0 15,-40 0-15,40 0 0,-40 0 16,40 1-16,-40-1 0,0 0 16,0-40-16,-1 0 15,1 0-15,40-40 16,0 0-1,40 40 1,-40-41-16,41 1 0,-1 40 0,0 0 0,0-40 16,0 40-16,40 0 0,-40 0 15,1 0-15,-1 40 0,0 0 0,0 41 16,0-41-16,-40 40 0,40 0 0,-40 0 16,0 1-16,0-1 0,0 0 0,0 0 15,0 0-15,40-39 0,-40-1 0,0 0 16,40 0-16,-40 0 0,41-40 0,-1 0 15,40 0-15,-40-40 0</inkml:trace>
  <inkml:trace contextRef="#ctx0" brushRef="#br0" timeOffset="21607.88">5778 8021 0,'0'-40'16,"0"80"31,0 0-47,0 0 15,0 0-15,40 40 0,-40-39 16,0-1-16,0 40 0,0-40 0,0 0 16,0 0-16,0 0 0,-40-40 0,40 40 15,0 1-15,-40-41 32,40-41-32,0 1 15,0 0-15,-40 0 0,40 0 0,0 0 16,0 0-16,0 0 0,0 0 0,0-1 15,0-39-15,0 40 0,0 0 0,0 0 16,0 0-16,0 0 0,0 0 16,0 80 15,0 0-31,0 0 16</inkml:trace>
  <inkml:trace contextRef="#ctx0" brushRef="#br0" timeOffset="22086.91">6701 8542 0,'40'0'0,"0"0"15,-40 40 1,0 1 0,0-1-16,0 0 0,-40-40 15,40 40-15,-40-40 0,40 40 0,-40-40 16,40 40-16,-40-40 0</inkml:trace>
  <inkml:trace contextRef="#ctx0" brushRef="#br0" timeOffset="22516.9">7102 8101 0,'40'-40'0,"1"40"15,-1 0 1,0-40-16,0 40 0,0-40 0,0 40 16,0 0-16,1-40 0,-1 40 0,0 0 15,0-40-15,0 40 0,0 0 0,0 0 16,0 80-16,-40-40 15,0 0-15,0 0 0,-80 0 16,80 0-16,-40 0 0,40 1 0,-80-1 16,80 0-16,-40 0 0,0 0 0,-1 0 15,41 0 1,41-40 0,-41-40-1,40 40-15,0-40 0,0 40 0,0-40 16,40 40-16,-40-40 0,1 40 0,-1-40 15,0 40-15,0 0 0</inkml:trace>
  <inkml:trace contextRef="#ctx0" brushRef="#br0" timeOffset="22798.92">8507 8302 0,'0'40'31,"0"0"-31,0 0 16,0 0-16,0 0 15,0 0-15,0 41 0,0-41 16,0 0-16,0 0 0,40-40 0,-40 40 0,40-40 16,0 0-16</inkml:trace>
  <inkml:trace contextRef="#ctx0" brushRef="#br0" timeOffset="23248.91">9028 7941 0,'0'-40'16,"41"0"-16,-1 40 15,0 0-15,0-41 0,0 41 0,0 0 16,0-40-16,0 40 0,1 0 0,-1 0 16,0 40-16,-40 41 15,0-41-15,0 0 0,0 0 16,-40 0-16,40 0 0,-81-40 0,81 40 16,-40-40-16,0 40 0,0-40 15,0 0-15,40-40 16,80 0-1,-40 0-15,0 40 16,1 0-16,-1 0 0,0 0 0,0 0 16,0 0-16,0 40 0,0-40 15,-40 40-15,0 0 0,0 0 0,0 1 16,-40-41-16,40 40 0,-80 0 0,40 0 16,40 0-16,-80 0 0,39-40 15,41-40 1</inkml:trace>
  <inkml:trace contextRef="#ctx0" brushRef="#br0" timeOffset="23903.9">10152 7500 0,'0'-41'16,"40"41"-16,-40-40 16,40 40-16,0 0 0,0-40 15,1 40-15,-1 0 0,0 0 16,0 0-16,0 40 0,-40 0 15,40 1-15,-40-1 0,40 0 16,-40 40-16,0-40 0,40 0 0,-40 0 16,0 0-16,41 1 0,-41-1 0,40-40 15,-40 40-15,40 0 0,0-40 16,0 40-16,0-40 0,0 0 16,1 0-16,-1-80 15,0 80-15,-40-40 0,40 40 0,-40-40 16,40 40-16,-40-41 15,-80 41 1,40 41-16,0-1 16,40 0-16,-41 40 0,1-40 15,40 40-15,-40-40 0,40 41 0,0-1 16,0-40-16,-40 40 0,40 0 0,0 1 16,0-41-16,0 0 0,0 40 0,-40-40 15,40 0-15,0 0 16,-40-40-16,0 0 15,-1 0-15,1 0 0,-40-40 16,40 40-16</inkml:trace>
  <inkml:trace contextRef="#ctx0" brushRef="#br0" timeOffset="33232.8">1926 10949 0,'0'40'0,"40"0"15,-40 0 1,0 0-16,0 0 0,0 0 16,0 0-16,0 0 0,40 1 15,-40-1-15,0 0 0,0 0 16,0 0-16,0 0 0,0 0 16,-40-40-16,0 0 15</inkml:trace>
  <inkml:trace contextRef="#ctx0" brushRef="#br0" timeOffset="33415.8">2006 10668 0,'-40'0'0,"0"0"16,80-40 15,0 40-31</inkml:trace>
  <inkml:trace contextRef="#ctx0" brushRef="#br0" timeOffset="33730.8">2528 10788 0,'-40'0'31,"40"40"-15,-40-40-16,40 40 0,0 1 15,-40-1-15,40 0 0,0 0 16,0 0-16,0 0 0,0 0 0,0 0 15,0 0-15,40 0 16,-40 1-16,40-41 0,-40 40 0,40-40 16,-40 40-16,40 0 15,-40 0 1,-40-40-16,0 40 16,-40-40-16,39 0 0,1 0 15</inkml:trace>
  <inkml:trace contextRef="#ctx0" brushRef="#br0" timeOffset="34218.78">3973 10588 0,'0'40'46,"0"0"-46,0 0 16,40 0-16,-40 0 0,0 0 0,0 0 16,40 1-16,-40 39 0,0-40 0,0 0 15,0 40-15,0-40 0,0 0 0,0 41 16,0-41-16,0 0 0,0 0 0,0 0 16</inkml:trace>
  <inkml:trace contextRef="#ctx0" brushRef="#br0" timeOffset="34663.8">3973 10828 0,'0'-40'31,"40"40"-31,-40-40 15,80 40-15,-40 0 0,0-40 0,40 40 16,-39-40-16,-1 40 0,40 0 0,-40-40 16,0 40-16,0 0 0,0 0 15,1 0-15,-1 80 0,-40-40 16,0 0-16,0 0 0,-81 0 16,41 1-16,0-1 0,0 0 0,0 0 0,0 0 15,0-40-15,0 40 0,-1-40 16,1 0-16,0 0 0,80 0 31,41 0-31,-41-40 16,40 40-16,-40 0 0,0 0 0,40 0 15,-39 0-15,-1 0 0,0 0 0,0 40 16,0-40-16,0 0 0,-40 80 16,0-40-16,0 0 0,-40 1 15,40-1-15,-80 0 0,40 0 0,0 0 16,-1-40-16,-39 40 0,40 0 15,-40-40-15,40 0 0,-41 0 0,41 0 16,0 0-16,0 0 0</inkml:trace>
  <inkml:trace contextRef="#ctx0" brushRef="#br0" timeOffset="35580.87">6179 11029 0,'41'0'0,"-41"-40"31,0 0-31,0 0 16,-41 40 15,41-41-31,-40 41 0,0 0 15,0 0-15,40 81 0,-40-81 16,0 40-16,0 0 0,40 0 0,-40-40 0,40 40 16,0 0-16,0 0 0,0 0 0,0 0 15,0 1-15,0-1 0,40-40 16,40 0-16,-40 0 16,0 0-16,0-40 0,0 40 0,1-81 15,-1 41-15,0 0 0,0 40 0,0-40 16,-40 0-16,40 40 0,-40 40 31,0 40-31,-40-40 0,40 0 16,0 1-16,0-1 0,0 0 0,0 0 15,0 0-15,0 0 0,40-40 0,-40 40 16,40-40-16</inkml:trace>
  <inkml:trace contextRef="#ctx0" brushRef="#br0" timeOffset="36095.87">7704 10949 0,'0'-40'15,"0"-1"17,-40 41-32,0 0 31,0 41-31,0-41 0,40 40 16,0 0-16,0 0 15,-40 0-15,40 0 0,0 0 16,0 0-16,40 0 0,0 0 15,-40 1-15,40-1 0,0-40 16,-40 40-16,0 0 16,-40-40-16,0 0 15,0 0-15,0 0 0,0 0 16,-1 0-16,41-40 16,0 0-16</inkml:trace>
  <inkml:trace contextRef="#ctx0" brushRef="#br0" timeOffset="36445.87">8065 11029 0,'0'40'31,"0"0"-31,0 40 16,0-40-16,0 0 0,0 1 15,0-1-15,0 0 0,0 0 16,0 0-16,41-40 0,-1 40 16,0-40-1,0-80-15,0 40 16,-40 0-16,40 0 0,-40-1 16,40 1-16,0 0 0,-40 0 15,0 0-15,41 40 0,-41 40 31,0 0-31,-41 0 16,41 0-16,0 1 0,0-1 16,0 0-16,0 0 0,0 0 15</inkml:trace>
  <inkml:trace contextRef="#ctx0" brushRef="#br0" timeOffset="36796.87">8667 10507 0,'-40'41'16,"40"39"-16,0-40 0,0 0 16,0 0-16,-40 0 0,40 40 0,0-39 15,0 39-15,0-40 0,0 40 0,0-40 16,0 40-16,40-40 0,-40 1 15,0-1-15,0 0 0,0 0 0,0 0 16,0-120 0,40 80-16,-40-40 15,40 0-15,1-1 0,-1 1 0,0 0 16,0 0-16,0 40 0,0 0 0,0-40 16,0 40-16,1 0 0,-41 40 15,0 40-15,0-40 0,0 1 16,0-1-16,-41 0 0,41 0 0,-80 0 15,40 0-15,0-40 0,40 40 0,-40-40 16,0 0-16,0 0 0,-1 0 16</inkml:trace>
  <inkml:trace contextRef="#ctx0" brushRef="#br0" timeOffset="37479.87">9510 11069 0,'0'-40'16,"-40"40"31,40 40-32,0 0-15,-40 0 16,40 0-16,0 0 0,0 0 16,0 1-16,0-1 0,0 0 15,0 0-15,0 0 16,-40-40 0,-1 0-16,1 0 15,40-40 1,0 0-1,40 40-15,-40-40 16,41 40-16,39 0 0,-80-40 16,40 40-16,0 0 0,0-41 0,0 41 15,0-40-15,1 40 16,-1 0-16,-40-40 0,40 0 0,0 0 16,-40 0-16,40 40 15,-40-40-15,0 80 31,-40-40-31,40 40 0,0 0 16,0 0-16,0 0 0,0 0 16,0 1-16,0-1 0,40-40 15,0 0 1,40-40-16,-39-1 16,-1 1-16,0 0 0,-40 0 15,40 0-15,0 0 0</inkml:trace>
  <inkml:trace contextRef="#ctx0" brushRef="#br0" timeOffset="37614.87">10232 10828 0,'0'-40'15,"0"0"-15,40 0 0,-40 0 16,40 80 0,-40 0-16,0 0 0,0 0 15,0 41-15,0-41 0,0 40 0,0 0 16,0-40-16,0 40 0,0-40 16,0 41-16,0-41 0,0 0 0,0 0 0,0 0 15,0 0-15</inkml:trace>
  <inkml:trace contextRef="#ctx0" brushRef="#br0" timeOffset="37762.87">10112 11149 0,'40'0'32,"0"0"-32,0-40 15,0 40-15,0-40 0,1 40 0,-41-40 16,40 40-16,0-40 0,0 40 0</inkml:trace>
  <inkml:trace contextRef="#ctx0" brushRef="#br0" timeOffset="38245.87">11195 10949 0,'0'40'15,"0"0"1,0 0-16,0 0 0,0 0 16,0 0-16,0 0 0,0 0 0,0 1 15,0-1-15,40-40 0,41 0 16,-41 0-16,0 0 15,-40-40-15,40 40 0,0-41 16,-40 1-16,40 0 0,-40 0 0,40 0 16,-40 0-16,0 0 0,0 0 15,-40 0-15,0 0 16,-40 40-16,40 0 0,0 0 16,0 0-16,-1 40 0,41 0 15,0 0 1</inkml:trace>
  <inkml:trace contextRef="#ctx0" brushRef="#br0" timeOffset="38452.87">11958 10507 0,'0'-40'16,"-40"40"-1,-1 40 1,41 41-16,-40-41 0,40 0 15,0 40-15,0-40 0,0 40 0,0 1 16,0-41-16,0 0 0,0 40 0,0-40 16,0 0-16,0 0 15,40-40-15,-40 40 0,-40-40 16</inkml:trace>
  <inkml:trace contextRef="#ctx0" brushRef="#br0" timeOffset="38595.87">11637 10909 0,'40'0'16,"0"40"-16,0-40 15,0 0-15,-40 40 0,40-40 16,0 0-16,1 0 0,-1 0 16,0 0-16</inkml:trace>
  <inkml:trace contextRef="#ctx0" brushRef="#br0" timeOffset="39895.71">13322 10427 0,'-40'40'31,"40"0"-31,-40 1 16,0 39-16,40-40 0,-41 40 0,1 0 15,0 1-15,0-1 0,0 0 0,0 0 16,40 0-16,-40-40 0,40 1 0,-40-41 15</inkml:trace>
  <inkml:trace contextRef="#ctx0" brushRef="#br0" timeOffset="40062.71">13322 10467 0,'40'-40'0,"0"120"15,-40-39 1,40 39-16,-40-40 0,40 0 15,-40 40-15,41 0 0,-41-39 0,40 39 16,-40-40-16,40 0 0,-40 0 0,40 0 16,-40 0-16,40 0 0</inkml:trace>
  <inkml:trace contextRef="#ctx0" brushRef="#br0" timeOffset="40229.71">13081 10909 0,'40'0'16,"-40"40"-1,40-40-15,1 0 0,-1 40 0,0-40 16,0 0-16,0 0 0,0 0 0,0 0 16,0 0-16,1 0 0,-1 0 0,0-40 15</inkml:trace>
  <inkml:trace contextRef="#ctx0" brushRef="#br0" timeOffset="40462.8">13884 10628 0,'-40'0'0,"120"0"31,-40 0-31,40 0 0,-40 0 15,41 0-15,-41 0 0,40 0 0,0 0 16,-40 0-16,41 0 0,-41 0 0,0 0 16,0 40-16,-40 0 15,0 0-15,0 0 16,0 0-16,0 0 0,-40 1 0</inkml:trace>
  <inkml:trace contextRef="#ctx0" brushRef="#br0" timeOffset="40602.81">14245 11590 0,'0'40'16,"0"1"-16,-40-1 15</inkml:trace>
  <inkml:trace contextRef="#ctx0" brushRef="#br0" timeOffset="41914.8">20344 4532 0,'40'40'16,"0"0"-16,-40 0 15,40-40-15,-40 40 16,41-40-16,-1 40 16,0-40-1,-80 0 16,40-40-15,-40 40-16,-1 0 0,1 0 16,0 0-16,0 0 0,40 40 0,-40-40 15,0 40-15,0 1 0,0-1 16,40 0-16,-41 40 0,41-40 0,-40 40 16,40-40-16,0 41 0,0-41 0,0 0 15,81 40-15,-81-40 0,80 0 0,-40 0 16,0 0-16,0-40 0,40 0 0,-39 41 15,39-41-15,-40 0 0,0 0 0,40-41 16,-40 41-16,1-40 0,-1 40 0,0-80 16,0 80-16</inkml:trace>
  <inkml:trace contextRef="#ctx0" brushRef="#br0" timeOffset="42095.8">21106 5254 0,'41'0'31,"-1"0"-15,0 0-16,-40-40 0,40 40 0,0-41 16,0 41-16,0 0 0</inkml:trace>
  <inkml:trace contextRef="#ctx0" brushRef="#br0" timeOffset="42278.8">21106 5053 0,'0'-40'16,"41"0"-1,39 0 1,-40 40-16,0 0 0,0 0 0,0 0 15,0 0-15,1 0 0,-1 0 0</inkml:trace>
  <inkml:trace contextRef="#ctx0" brushRef="#br0" timeOffset="43262.8">22792 4331 0,'0'-40'0,"0"0"16,-80 40-16,80-40 15,-41 40 1,1 0-16,0 0 16,40 40-1,-40 0-15,40 0 0,0 0 16,-40 0-16,40 1 0,0-1 0,0 0 15,0 0-15,0 0 0,0 0 16,40-40-16,-40 40 0,0 0 16,0 0-16,40 1 0,-40-1 0,0 0 15,0 0-15,0 0 0,0 40 0,0-40 16,0 0-16,0 0 0,0 1 0,0-1 16,0 0-16,-40 0 0,0-40 15,0 0-15,0 0 0,0 0 16,40-40-16,-41 40 15,41-40-15,-40 40 0,40-40 0,0-1 16,40 41 0,1 0-16,-1 0 15,0 0-15,0 0 0,0 41 0,0-41 16,0 40-16,0 0 0,1 40 0,-41-40 16,40 0-16,0 0 0,0 41 0,-40-41 15,40 0-15,-40 0 0,40 0 0,-40 0 16,40-40-16,0 40 0,1-40 15</inkml:trace>
  <inkml:trace contextRef="#ctx0" brushRef="#br0" timeOffset="44728.8">23875 4572 0,'40'0'15,"-40"40"95,-40-40 124,0 0-218,0 0-16,0 0 15,40 40-15,-40-40 0,40 80 16,-40-40-16,40 1 0,0 39 0,0-40 16,0 40-16,0-40 0,40 40 0,-40-40 15,80 1-15,-40-1 0,80 0 16,-79-40-16,-1 0 0,40 0 0,-40 0 16,0-40-16,40 40 0,-39-40 0,-1-1 15,0 1-15,-40 0 16,0 0-16,-40 40 15,40-40-15,-81 40 0,41 0 16,0 0-16,0 0 0,0 40 16,0-40-16,0 40 0,40 0 0,0 0 15,0 1-15,0-1 0,40 0 16,0-40-16,40 40 16,-40-40-16,0 0 0</inkml:trace>
  <inkml:trace contextRef="#ctx0" brushRef="#br0" timeOffset="44912.81">24959 5013 0,'40'40'16,"-40"40"-1,0-40-15,0 1 0,0-1 16,0 0-16,0 0 0,0 40 0,0-40 15,0 0-15,0 0 0,0 1 0,0-1 16,-40 0-16</inkml:trace>
  <inkml:trace contextRef="#ctx0" brushRef="#br0" timeOffset="45271.82">25280 4652 0,'-41'0'16,"122"0"-1,-41 0 1,0 0-16,0 0 0,0-40 0,0 40 15,1 0-15,-1 0 0,0 0 0,0 0 16,0 0-16,0 0 0,0 0 16,0 0-16,-40 40 15,0 40 1,-40-40-16,40 41 16,-80-41-16,80 0 0,-40 0 0,40 40 15,0-40-15,0 0 0,-40 41 16,40-41-16,-40 0 0,40 0 0</inkml:trace>
  <inkml:trace contextRef="#ctx0" brushRef="#br0" timeOffset="45812.23">26483 4371 0,'0'-40'16,"41"40"-16,-1-40 0,0 40 15,0 0 1,-40 80-16,40-80 0,-40 40 16,0 1-16,0-1 0,0 40 15,0-40-15,0 0 0,-40 40 0,40-40 16,0 1-16,-40-1 0,40 0 0,0 0 15,0 0-15,40-40 16,0 0-16,0 0 0,0-40 16,0 40-16,1-40 0,-1 40 0,-40-80 15,40 80-15,-40-41 0,40 41 0,-40-40 16,-40 80 0,0 41-1,40-41-15,-40 40 0,40-40 0,-41 40 16,41 0-16,-40 1 0,40-1 0,0-40 15,0 40-15,0 0 0,0-39 0,0 39 16,0-40-16,0 0 0,0 0 0,0 0 16,0 0-16,-40-40 0,-40 40 15,40-40-15</inkml:trace>
  <inkml:trace contextRef="#ctx0" brushRef="#br0" timeOffset="47728.23">20505 7018 0,'0'40'31,"0"1"-16,0-1-15,0 0 0,0 0 16,0 0-16,40 0 0,-40 0 0,0 40 16,40-40-16,-40 1 0,0-1 0,0 40 15,0-40-15,0 0 0,0 0 0,0 0 16,0 0-16,0 1 0,-40-1 16</inkml:trace>
  <inkml:trace contextRef="#ctx0" brushRef="#br0" timeOffset="47966.23">20464 7339 0,'41'-40'15,"-1"40"1,0 0-16,0 0 16,0 0-16,40 0 0,-40 0 0,41 0 15,-41 0-15,40 40 0,-40-40 0,40 40 16,-39-40-16,-1 40 0,0 0 0,0 1 15,-40-1-15,40 0 0,-40 0 0,0 0 16,0 40-16,-80-40 0,40 0 0,0 1 16,-41-1-16,41 0 0,-40 0 0,0 0 15,40-40-15,-41 0 0,41 40 0,0-40 16,0 0-16,0 0 0,40-80 16</inkml:trace>
  <inkml:trace contextRef="#ctx0" brushRef="#br0" timeOffset="48153.24">21427 7740 0,'41'0'0,"-1"0"15,0 0 1,0 0-16,0 40 15,0-40-15,0 0 0,0 0 0,1 0 16,-1 0-16</inkml:trace>
  <inkml:trace contextRef="#ctx0" brushRef="#br0" timeOffset="48328.23">21588 7459 0,'40'0'16,"0"0"-16,40 0 16,-39 0-16,-1 0 0,0-40 0,0 40 15,0 0-15,0 0 16,0 0-16</inkml:trace>
  <inkml:trace contextRef="#ctx0" brushRef="#br0" timeOffset="48846.39">22872 6898 0,'0'-40'16,"-40"0"-1,0 40 1,0 0 0,0 40-1,40 40-15,-41-80 16,1 40-16,40 0 0,0 0 15,-40 1-15,40 39 0,-40-40 0,40 0 16,0 0-16,-40 0 0,40 0 0,0 0 16,-40 0-16,40 1 0,-40-41 15,0 0-15,-1 0 16,1 0-16,40-41 0,-40 41 16,40-40-16,0 0 15,80 40-15,-39 0 16,-1 0-16,0 0 0,0 40 15,0-40-15,-40 81 0,40-41 0,0 0 16,0 40-16,-40-40 0,41 40 16,-41-40-16,0 41 0,40-1 0,-40-40 0,0 40 15,40-40-15,-40 0 0,40 0 16,-40 1-16,40-41 0,-40 40 0,40-40 16,0 40-16,0-40 0</inkml:trace>
  <inkml:trace contextRef="#ctx0" brushRef="#br0" timeOffset="50263.39">23514 7219 0,'0'-40'15,"40"40"1,0 0 15,-40 40-15,0 0-16,40 0 0,-40 0 16,0 0-16,0 0 0,0 0 0,0 41 15,0-41-15,0 0 0,0 40 0,0-40 16,-40 0-16,40 0 0,0 1 0,0-1 15</inkml:trace>
  <inkml:trace contextRef="#ctx0" brushRef="#br0" timeOffset="50562.93">24156 7740 0,'40'0'0,"-40"80"31,0-39-31,0-1 0,0 0 16,0 0-16,40 0 0,-40 0 16,40-40-16</inkml:trace>
  <inkml:trace contextRef="#ctx0" brushRef="#br0" timeOffset="50978.93">24557 7339 0,'0'-40'16,"81"40"-16,-81-40 0,40 40 0,-40-40 15,40 40-15,0 0 0,0-40 0,0 40 16,0 0-16,0 0 0,1 0 0,-1 0 16,0 0-16,-40 40 0,40 0 15,-40 0-15,0 0 0,0 0 0,-80 0 16,80 41-16,-40-41 0,-1 0 0,1 40 15,0-40-15,0 0 0,0 0 0,40 0 16,-40 1-16,0-1 0,40 0 16,80-40-1,-40 0-15,0 0 0,0 0 16,0 0-16,1 0 0,-1-40 0,0 40 16,0 0-16,0 0 0,0 0 15</inkml:trace>
  <inkml:trace contextRef="#ctx0" brushRef="#br0" timeOffset="51148.93">25601 7620 0,'40'0'0,"-40"40"16,0 40-1,0-40-15,0 41 16,0-41-16,0 0 0,0 0 0,0 0 15,40 0-15,-40 0 0,0 0 16,40-40-16</inkml:trace>
  <inkml:trace contextRef="#ctx0" brushRef="#br0" timeOffset="51628.93">26122 7179 0,'40'0'0,"1"0"0,-1 0 16,0 0-16,0 0 0,0 0 15,0 0-15,0 0 0,0 0 16,-40 40-16,41-40 0,-41 40 0,0 0 16,0 0-1,-41 0-15,-39 0 0,80 0 16,-40-40-16,0 41 0,40-1 31,40-40-31,40 0 16,-40 0-16,1 40 15,-1-40-15,0 40 0,-40 0 16,0 0-16,0 0 16,-40 0-16,40 0 0,-81 1 0,41-1 15,0 0-15,0-40 0,0 40 0,0-40 16,0 0-16,0 0 0</inkml:trace>
  <inkml:trace contextRef="#ctx0" brushRef="#br0" timeOffset="52030.09">27286 7700 0,'0'40'31,"0"0"-31,-40 0 16,40 1-16,0-1 0,0 0 15,-40 0-15,40 0 0,-40 0 0,40 0 16</inkml:trace>
  <inkml:trace contextRef="#ctx0" brushRef="#br0" timeOffset="52517.25">27928 7139 0,'0'40'0,"0"0"16,-40-40-16,40 40 0,-40-40 0,40 40 15,-40-40-15,40 40 0,-41-40 0,41 40 16,-40-40-16,0 40 0,40 0 16,-40-40-16,40 41 0,0-1 15,40-40 1,40 0-16,-39 0 0,-1 0 16,0 0-16,0 0 0,0-40 15,0 40-15,0-41 0,0 1 16,1 40-16,-41-40 0,40 0 0,0 0 15,-40 0-15,40 0 16,-40 0-16,0 0 16,0 80-1,40 0-15,-40 0 16,0 0-16,0 40 0,0-40 0,0 41 16,-80-1-16,80-40 0,0 40 0,-40-40 15,40 40-15,0-39 0,0-1 16,0 0-16</inkml:trace>
  <inkml:trace contextRef="#ctx0" brushRef="#br0" timeOffset="52715.25">28690 7580 0,'0'40'15,"0"0"1,0 0-16,0 0 16,0 0-16,0 0 0,0 1 0,0 39 15,0-40-15,0 0 0,-40 0 0,40 0 16,-40 0-16</inkml:trace>
  <inkml:trace contextRef="#ctx0" brushRef="#br0" timeOffset="52998.25">29373 7099 0,'-41'0'16,"41"40"-16,-40-40 0,40 40 15,-40 0-15,40 0 0,0 0 0,-40 0 16,40 0-16,0 0 0,0 0 0,40 1 16,-40-1-16,80 0 0,-80 0 0,41-40 15,-41 40-15,40 0 0,0 0 16,-80-40 0,-41 0-1,41 0-15,0 0 0,0-40 0,-40 40 16,40-40-16</inkml:trace>
  <inkml:trace contextRef="#ctx0" brushRef="#br0" timeOffset="53133.28">29092 7299 0,'40'0'0,"0"0"16,0 0-16,0-40 0,0 40 16,0 0-16,1 0 0,-1 0 15,0 0-15,0 0 0,0 0 16,0 0-16,0 0 0</inkml:trace>
  <inkml:trace contextRef="#ctx0" brushRef="#br0" timeOffset="53350.25">30055 7500 0,'0'40'15,"0"0"-15,0 0 16,0 0-16,0 0 16,0 0-16,0 40 0,0-39 0,0-1 15,-40 40-15,40-40 0,-41 0 16,41 0-16,-40-40 0,40 40 16</inkml:trace>
  <inkml:trace contextRef="#ctx0" brushRef="#br0" timeOffset="53948.81">31018 7219 0,'-40'0'110,"40"40"-110,0 0 0,-41 0 0,41 0 15,-40 0-15,40 41 0,0-41 16,0 0-16,0 0 0,0 40 0,0-40 16,0 0-16,40-40 0,-40 40 0,81-40 0,-81 41 15,40-41-15,0 0 0,0 0 16,0-41-16,0 41 0,0-80 16,1 40-16,-41 0 0,0 0 15,0 0-15,0 0 16,0 0-16,-41 40 0,1 0 15,0 0-15,0 40 16,0-40-16,40 40 0,-40 0 0,40 0 16,-40-40-16,40 40 0,0 0 0,0 0 15,40-40 1</inkml:trace>
  <inkml:trace contextRef="#ctx0" brushRef="#br0" timeOffset="54983.7">31860 6697 0,'0'-40'16,"40"40"31,-40-40-47,41 40 16,-1 0-1,-40 80-15,40-80 0,-40 41 16,0-1-16,0 40 0,40-40 0,-40 0 0,0 0 15,40 40-15,-40-39 0,0-1 16,40 0-16,0 0 0,0 0 16,1-40-16,-1 0 0,0 0 15,0-40-15,0 0 16,0 0-16,-40 0 16,-80 40-1,40 40 1,0-40-16,0 80 0,-1-40 0,1 0 15,0 40-15,0 0 0,0-39 0,40 39 16,-40 0-16,40 0 0,0 0 0,-40 1 16,40-1-16,0-40 0,0 40 0,0-40 15,-40 0-15,40 0 0,-41 1 0,41-1 16,-40-40-16,0 40 0,0-40 0,0 0 16,0 0-16,-40 0 0,39 0 0</inkml:trace>
  <inkml:trace contextRef="#ctx0" brushRef="#br0" timeOffset="60570.73">5778 3970 0,'40'0'125,"0"0"-109,1 0-16,-1 0 16,0 0-1,0 0 1,0 0-16,0 0 15,0 0 1,0 0 15</inkml:trace>
  <inkml:trace contextRef="#ctx0" brushRef="#br0" timeOffset="60785.27">5818 3810 0,'-40'0'0,"80"-40"31,0 40-15,-40-40-16,41 40 0,-1-40 15,0 40-15,0 0 0,0 0 16</inkml:trace>
  <inkml:trace contextRef="#ctx0" brushRef="#br0" timeOffset="61733.25">6621 3690 0,'0'40'109,"0"0"-109,0 0 16,0 0-16,40 0 0,-40 0 15,0 0-15,0 0 0,0 1 16,0-1-16,40 0 0,-40 0 16,0 0-16,0 0 31,0-80-15,-40 40-1</inkml:trace>
  <inkml:trace contextRef="#ctx0" brushRef="#br0" timeOffset="62455.25">6621 3289 0,'40'0'62,"-40"40"-46</inkml:trace>
  <inkml:trace contextRef="#ctx0" brushRef="#br0" timeOffset="62767.25">7223 3569 0,'-40'0'0,"40"-40"16,-41 40-16,1-40 15,0 40 1,40 40-1,0 0-15,0 0 16,0 0-16,0 1 0,0-1 16,40 0-16,-40 0 0,81 0 0,-41 0 15,-40 0-15,40-40 0,0 40 0,0 0 16,0-40-16,-40 41 0,40-41 0,-40 40 16,41-40-16,-41 40 0,0 0 15,-81 0-15,41 0 16,0-40-16,0 0 0,0 0 15,0 40-15,-1-40 0,1 0 0</inkml:trace>
  <inkml:trace contextRef="#ctx0" brushRef="#br0" timeOffset="63898.15">8427 3609 0,'40'0'62,"-40"-40"32,-40 40-78,40-40-1,-41 40-15,1 0 0,0 0 16,0 0-16,0 0 16,0 0-1,40 40-15,-40-40 0,40 40 16,0 0-16,-40 1 15,40-1-15,0 0 16,0 0-16,0 0 16,40-40-16,-40 40 0,40-40 15,0 0-15,0 0 16,0 0 0,-40-40-16,40 40 0,0-40 15,-40 0 1,41 40-16,-41-40 0,40 0 0,-40-1 15,0 1-15,40 40 16,-40-40-16,0 80 31,0 41-31,0-41 16,0 0-16,0 0 0,0 0 16,0 0-16,0 0 15,0 0 1</inkml:trace>
  <inkml:trace contextRef="#ctx0" brushRef="#br0" timeOffset="64517.13">9349 3569 0,'0'-40'15,"0"0"17,-40 40-17,0 0 1,0 0 0,0 40-16,40 0 15,0 0 1,0 0-16,0 1 15,40-41-15,-40 40 0,40-40 16,0 40-16,0 0 16,-40 0-16,0 0 15,-40-40 1,0 40-16,0-40 16,0 0-1,40-40 1</inkml:trace>
  <inkml:trace contextRef="#ctx0" brushRef="#br0" timeOffset="64835.21">9510 3770 0,'40'0'15,"-40"-40"1,40 40-16,-40-40 0,40 40 16,-40-41-16,40 1 0,-40 0 31,-40 40-15,0 0-1,0 40-15,40 0 16,-40 1-16,40-1 15,0 0-15,0 0 16,0 0-16,40-40 0,-40 40 16,80-40-16,-80 40 0,40-40 0,1 0 15,-1 0-15,0 0 0,0 0 16,-40-40-16,40 40 0,-40-40 16</inkml:trace>
  <inkml:trace contextRef="#ctx0" brushRef="#br0" timeOffset="65044.8">10192 3289 0,'-40'0'15,"40"40"1,-40-40-16,40 40 0,0 0 0,0 0 16,0 0-16,0 0 0,0 0 0,0 0 15,0 41-15,40-41 0,-40 0 16,0 0-16,40 0 0,-40 0 0,0 0 15,40 0-15,-40 0 0</inkml:trace>
  <inkml:trace contextRef="#ctx0" brushRef="#br0" timeOffset="65184.78">9871 3609 0,'0'40'31,"40"-40"-31,0 0 0,0 0 16,1 0-16,-1 0 0,0 0 0,40 0 15,-40-40-15,0 40 0</inkml:trace>
  <inkml:trace contextRef="#ctx0" brushRef="#br0" timeOffset="66661.8">11075 3329 0,'0'40'47,"0"0"-31,0 0-16,40-40 0,-40 40 15,0 0-15,40 0 0,-40 0 16,0 0-16,0 1 0,0-1 0,0 0 0,40 0 15,-40 0-15,0 0 0,0 0 16,0 0-16</inkml:trace>
  <inkml:trace contextRef="#ctx0" brushRef="#br0" timeOffset="67217.78">10914 3690 0,'-40'0'16,"80"0"15,1 0-15,-1 0-16,0 40 0,0-40 16,0 0-16,0 0 0,0 0 0,0 0 15,1-40-15,-1 40 0,0-41 0,0 41 16,0-40-16,0 40 0,-40-40 0,0 0 15,40 40-15,-40-40 0,0 0 16,0 0-16,0 0 16,-40 40-16,40-40 15,0 80 32,0 0-47,0 0 0,0 0 16,40-40-16,-40 40 0,0 0 0,0 0 15,0 0-15,0 1 0,0-1 16,0 0-16,0 0 0,0 0 16,0-80 15,40 40-15,-40-80-16,41 40 15,-41-1-15,40 41 0,-40-40 16,0 0-16,40 40 0,0 0 31,-40 40-31,0 0 16,0 1-16,0-1 0,40-40 15,-40 40-15,0 0 0,40-40 16</inkml:trace>
  <inkml:trace contextRef="#ctx0" brushRef="#br0" timeOffset="67568.78">12078 3609 0,'0'-40'16,"-40"0"-1,0 40 1,40 40 0,-40-40-1,40 80-15,0-39 0,-40-1 0,40 0 16,0 0-16,0 0 0,0 0 0,0 0 15,0 0-15,40-40 16,0 0-16,0-40 16,0 0-16,-40 0 15,40 0-15,0 40 0,-40-40 0,40 0 16,-40 0-16,41-1 0,-41 1 16,40 40-1,-40 40 1,0 1-16,0-1 0,0 0 15,0 0-15,0 0 0,0 0 16,0 0-16,40-40 0,-40 40 0,40-40 16,-40-40-1</inkml:trace>
  <inkml:trace contextRef="#ctx0" brushRef="#br0" timeOffset="67727.78">12600 3289 0,'0'40'31,"0"0"-31,0 0 0,0 40 16,0-40-16,0 0 0,40 0 0,-40 41 15,0-41-15,0 0 0,0 0 0,0 0 16,0 0-16,0 0 0</inkml:trace>
  <inkml:trace contextRef="#ctx0" brushRef="#br0" timeOffset="67863.78">12399 3649 0,'40'0'47,"0"0"-47,0 0 15,1 0-15,-1 0 0,40 0 0,-40 0 16</inkml:trace>
  <inkml:trace contextRef="#ctx0" brushRef="#br0" timeOffset="68465.78">13442 3609 0,'0'40'31,"40"-40"-15,1 0-1,-41 41-15,40-41 0,0 0 16,0 0-16,0 0 0,0 0 16,0-41-16,0 1 0,1 0 15,-41 0-15,0 0 16,0 0-16,0 0 16,-41 40-16,41-40 0,-40 40 15,0 0-15,0 0 16,40 40-16,-40-40 0,0 80 0,40-40 15,-40 0-15,40 0 0,0 0 16,0 1-16,0-1 0,0 0 0,40 0 16,0-40-16,-40 40 15,40-40-15,0 0 0,0 0 16,0 0-16,1-80 0</inkml:trace>
  <inkml:trace contextRef="#ctx0" brushRef="#br0" timeOffset="68677.78">14285 3289 0,'0'40'31,"0"0"-15,0 0-16,0 0 15,0 0-15,0 0 0,0 0 16,0 0-16,0 0 0,0 1 0,0-1 0,-40-40 15,40 40-15,-40 0 0,40 0 16,-40-40-16,40 40 0,-41-40 0,1 0 16</inkml:trace>
  <inkml:trace contextRef="#ctx0" brushRef="#br0" timeOffset="68845.03">14004 3529 0,'40'0'31,"-40"40"-31,40 0 0,0-40 16,1 40-16,-1 1 0,0-1 16,0-40-16,0 40 0,0-40 0,-40 40 15,40-40-15,0 0 0,1 0 16,-1 0-16,0-40 16</inkml:trace>
  <inkml:trace contextRef="#ctx0" brushRef="#br0" timeOffset="69044.25">14646 3409 0,'0'-40'0,"-40"40"0,120 40 31,-40 40-31,-40-40 16,0 0-16,0 0 0,41 0 15,-41 1-15,0-1 0,0 0 0</inkml:trace>
  <inkml:trace contextRef="#ctx0" brushRef="#br0" timeOffset="69194.27">14807 2968 0,'-40'0'16,"40"40"0,40 0-1</inkml:trace>
  <inkml:trace contextRef="#ctx0" brushRef="#br0" timeOffset="69644.27">15248 3369 0,'0'-40'16,"-40"40"46,40 40-62,0 0 16,0 0 0,0 0-16,0 0 0,0 0 15,40 0-15,-40 0 16,0 1-16,-40-41 16,0 40-16,0-40 15,0 0-15,-1 0 16,1 0-16,0 0 0,0 0 15,40-40-15</inkml:trace>
  <inkml:trace contextRef="#ctx0" brushRef="#br0" timeOffset="69878.27">15689 2847 0,'41'0'0,"-41"-40"16,40 40 0,-40 80-16,0-39 15,0-1-15,40 40 0,-40-40 0,0 40 0,0-40 16,0 41-16,0-1 0,40 0 16,-40-40-16,0 40 0,0-40 0,0 0 15,0 1-15,0-1 0,0 0 16,-40-40-16</inkml:trace>
  <inkml:trace contextRef="#ctx0" brushRef="#br0" timeOffset="70045.25">15569 3289 0,'40'0'16,"0"0"-1,0 0-15,1 0 0,-1 0 0,0 0 16,0 0-16,0 0 0,0 0 0,0 0 16,0-41-16</inkml:trace>
  <inkml:trace contextRef="#ctx0" brushRef="#br0" timeOffset="71144.28">16933 3248 0,'0'-40'0,"0"80"47,-40-40-47,40 41 0,0-1 16,-40 0-16,40 0 0,0 0 0,0 0 15,0 0-15,0 0 0,0 0 0,0 0 16,80 1-16,-40-41 15,-40 40-15,41-40 0,-1 0 0,0 0 16,0-81-16,0 81 0,-40-40 16,40 40-16,0-40 0,-40 0 0,0 0 15,0 0-15,0 0 16,-40 40-16,0-40 16,0 40-16,0 0 0,0 0 0,0 0 15,-1 0-15,1 0 0,40 40 0,-40-40 16,40 40-16</inkml:trace>
  <inkml:trace contextRef="#ctx0" brushRef="#br0" timeOffset="71510.66">17415 3208 0,'0'-40'16,"40"40"15,-40 40-31,40 0 16,-40 1-16,40-1 0,-40 0 15,40-40-15,-40 40 0,0 0 0,0 0 16,0 0-16,0 0 0,0 0 0,0 0 16,-40 1-16,40-1 0,-40-40 15,40-40 1,0-1-1,0 1-15,0 0 0,0 0 0,40 0 16,-40 0-16,40 0 0,-40 0 0,81 0 16,-81 0-16,40 40 0,-40-41 0,40 41 15,0 0-15,0 41 16,0-1 0,-40 0-16,0 0 0,0 0 0,40 0 15,-40 0-15,0 0 0,0 0 0,0 0 16</inkml:trace>
  <inkml:trace contextRef="#ctx0" brushRef="#br0" timeOffset="72194.77">19060 3128 0,'40'0'16,"0"0"-16,0 0 15,1-40-15,-41 0 32,-41 0-17,1 40 1,0 0-16,0 0 16,0 0-16,0 0 0,0 40 15,0 0 1,40 0-16,-41 0 0,41 0 15,0 0-15,0 1 0,0-1 0,0 0 16,0 0-16,0 0 0,41 0 16,-1-40-16,0 0 15,0 0-15,0 0 0,0-40 16,0 0-16,0 40 0,-40-40 16,41 0-16,-1 0 0,-40-1 0,40 1 15,0 0-15,-40 0 0,40 40 16,-40 40-1,0 0 1,-40 0-16,40 1 0,0-1 16,0 0-16,0 0 0,0 0 15,40-40 1</inkml:trace>
  <inkml:trace contextRef="#ctx0" brushRef="#br0" timeOffset="72794">19622 2887 0,'40'0'16,"-40"41"-16,0-1 15,0 0-15,0 0 16,0 0-16,0 0 0,0 40 0,0-40 16,0 1-16,0-1 0,0 0 0,0 0 15,0 0-15,0 0 16,0-80 15,0 0-31,0 0 16,0 0-16,0 0 0,0-1 0,40 41 15,-40-40-15,0 0 0,40 0 0,-40 0 16,40 40-16,-40-40 0,0 0 0,40 40 16,-40-40-16,41 40 15,-41 40 1,40 0-1,-40 0-15,0 0 16,0 0-16,0 0 0,0 0 16,0 1-1,40-41 1,0-41 0,0 1-16,0 0 15,-40 0-15,0 0 0,40 40 16,-40-40-16,40 40 15,-40 80 1,0-40-16,0 0 16,0 0-16,0 1 0,41-1 15,-41 0-15,40-40 0,0 0 16,0-40 0,-40 0-16,0-41 15,0 41-15,-40 0 16,40 0-16,-40 40 15,40-40-15,-40 40 0,-1-40 16,1 40-16,40-40 16</inkml:trace>
  <inkml:trace contextRef="#ctx0" brushRef="#br0" timeOffset="72977.98">20545 2567 0,'0'-40'15,"0"80"1,0 0 0,0 0-16,0 40 0,0-40 15,0 40-15,0-40 0,0 41 0,0-1 16,0-40-16,0 40 0,0-40 0,40 0 16,-40 1-16</inkml:trace>
  <inkml:trace contextRef="#ctx0" brushRef="#br0" timeOffset="73561.03">20344 2887 0,'-40'0'15,"40"-40"-15,0 80 16,40-40-16,-40 81 16,40-81-16,-40 40 0,80-40 0,-39 40 15,-1-40-15,0 0 0,0 0 0,0 0 16,0 0-16,40 0 0,-39-40 0,-1 40 15,0-80-15,0 39 0,0 41 16,0-40-16,0 0 0,-40 0 0,0 0 16,40 0-16,-40 0 0,0 0 15,0 0-15,0 80 32,0 0-32,0 0 15,0 0-15,0 0 0,0 0 0,0 0 16,0 0-16,-40 1 0,40 39 0,0-40 15,0 0-15,0 0 0,-40 0 16,40 0-16,-40-40 0,40 40 16,0-80-1,0 0 1,40 0-16,-40 0 0,40 40 16,-40-40-16,0 0 0,40 0 15,1 40 1,-1 40-16,0 0 15,0 0-15,0-40 16,0 0-16,0 0 16,0 0-16,1 0 0,-1 0 15,-40-40-15,40 40 0,-40-40 0,0 0 16,0 0 0,-40 40-1,0 40 1,40 40-1,-41-40-15,41 0 0,0 0 16,0 0-16,0 0 0,41-40 16,-41 41-16,80-41 0,-40 0 15,40-81-15</inkml:trace>
  <inkml:trace contextRef="#ctx0" brushRef="#br0" timeOffset="73961.45">21909 2807 0,'0'80'15,"0"-39"-15,0-1 16,-80 0-16,80 40 0,0-40 0,0 0 16,-40 0-16,40 0 0,-41 1 0,41-1 15,0 0-15,0 0 0,41-120 31,-41 40-31,40-1 16,-40 1-16,0 0 0,0 0 0,40 0 16,-40 0-16,40 0 0,-40 0 0,40 40 15,-40-40-15,0-1 0,40 41 16,0 0 0</inkml:trace>
  <inkml:trace contextRef="#ctx0" brushRef="#br0" timeOffset="74679.05">23273 2807 0,'0'-40'0,"-40"0"31,0 40-31,40-40 16,-40 40-16,0 0 16,0 0-16,0 0 15,40 40-15,-41 0 16,41 0-16,0 0 0,0 0 16,0 1-16,0-1 0,0 0 0,0 0 15,0 0-15,41 0 0,-41 0 0,0 0 16,0 0-16,0 1 0,0-1 15,-41-40 1,1 0-16,0 0 0,0 0 16,0 0-16,40-40 0,-40 40 15,40-41-15,40 1 32,0 40-32,40 0 15,-40 0-15,1 0 16,-1 0-16,0 0 0,0 0 0,0-40 15,0 40-15,0 0 0,0 0 16,1-40-16,-1 0 0,0 0 0,0 40 16,0-40-16,0 0 0,0 40 0,-40-40 15,40-1-15,-40 1 0,0 0 16,-40 40 0,0 40-16,0 0 15,40 1-15,-40-1 0,40 0 16,0 0-16,0 0 0,0 0 0,0 0 15,0 0-15,0 0 16,40-40-16,0 41 0,0-41 16,0 0-16,1 0 0,-1-81 15,0 81-15</inkml:trace>
  <inkml:trace contextRef="#ctx0" brushRef="#br0" timeOffset="74827.05">24196 2687 0,'0'40'15,"0"0"-15,0 0 0,0 40 0,0-39 16,-40 39-16,40 0 0,0-40 0,-40 40 16,40-40-16,0 1 0,0-1 0,0 0 15,0 0-15</inkml:trace>
  <inkml:trace contextRef="#ctx0" brushRef="#br0" timeOffset="74978.6">24076 3008 0,'40'0'16,"0"0"-1,0 0-15,0 0 16,0 0-16,1 0 0,-1 0 16,0 0-16</inkml:trace>
  <inkml:trace contextRef="#ctx0" brushRef="#br0" timeOffset="77380.25">6460 4652 0,'40'0'47,"1"0"-32,-1 0-15,-40-40 16,40 40-16,0 0 0,0 0 0,0 0 15,0 0-15,0 0 0,1 0 16,-1-40-16,0 40 0,0 0 16,0 0-16,0 0 0,0 0 15,0 0-15,1 0 0,-1 0 0,40 0 16,-40-40-16,40 40 0,-39 0 16,39 0-16,0 0 0,0-40 0,-40 40 0,41 0 15,-1 0-15,0-40 0,0 40 0,-39 0 16,39 0-16,0-41 0,0 41 0,1 0 15,-41-40-15,40 40 0,0 0 16,-40 0-16,41-40 0,-41 40 0,40 0 16,-40 0-16,0 0 0,0 0 0,41 0 15,-41 0-15,0 0 0,0 0 0,0 0 16,0 0-16,0 40 0,0-40 0,1 0 16,-1 0-16,0 0 0,0 0 0,0 0 15,0 0-15,40 0 0,-39 0 0,-1 0 16,0 0-16,40 0 0,-40-40 0,0 40 15,0 0-15,41 0 0,-41 0 0,0 0 16,0 0-16,0 0 0,0 0 16,0 0-16,1 0 0,39 0 0,-40 0 0,0 0 15,0 0-15,40 0 0,-39 0 16,-1 0-16,40 0 0,-40 0 0,0 0 16,0 0-16,41 0 0,-41 0 0,0 0 15,0 0-15,40 0 0,-40 40 0,1-40 16,-1 0-16,40 0 0,-40 40 0,0-40 15,0 0-15,41 0 0,-41 0 0,0 0 16,40 0-16,-40 0 0,40 0 0,-39 0 16,-1 0-16,0 0 0,40 0 0,-40 0 15,0 0-15,0 0 0,41 0 0,-1 0 16,-40 0-16,0 0 16,0 41-16,0-41 0,41 0 0,-41 0 15,0 40-15,40-40 0,-40 0 0,41 0 16,-41 0-16,40 0 0,-40 0 0,40 0 15,-40 0-15,41 0 0,-41-40 0,40 40 16,-40 0-16,0 0 0,41 0 0,-41 0 16,0 0-16,0 0 0,40 0 0,-40 0 15,41 0-15,-41 0 0,40 0 0,-40 0 16,40 0-16,-40 0 0,41 0 0,-1 0 16,-40 0-16,40 0 0,1-41 0,-41 41 15,40 0-15,-40 0 0,40 0 0,1 0 16,-41 0-16,40 0 0,-40 0 15,40 0-15,-39 0 0,39 0 0,-40 0 16,40 0-16,-40 0 0,41 0 0,-41 0 0,40 0 16,-40 0-16,40 0 0,1 0 15,-41-40-15,40 40 0,0 0 0,-40 0 16,41 0-16,-1 0 0,0-40 0,-40 40 16,40 0-16,1 0 0,-41 0 0,40 0 15,-40 0-15,40 0 0,-39 0 0,39-40 16,-40 40-16,0 0 0,40 0 15,-40 0-15,41 0 0,-41 0 0,40 0 0,-40 0 16,40 0-16,-39 0 0,-1-40 0,40 40 16,-40 0-16,40 0 0,-40 0 15,1 0-15,39-40 0,-40 40 0,0 0 16,40-40-16,-40 40 0,1 0 0,39 0 16,-40 0-16,40-40 0,-40 40 0,1 0 15,39 0-15,-40 0 0,0 0 0,40-40 16,-40 40-16,1 0 0,39 0 0,-40 0 15,0 0-15,0 0 0,0 0 0,0 0 16,1 0-16,-1-40 0,0 40 0,0 0 16,0 0-16,0 0 0,0 0 0,0 0 15,1 0-15,39 0 0,-40 0 0,0 0 16,0-41-16,40 41 0,-39 0 16,-1 0-16,40 0 0,-40 0 0,0 0 0,0-40 15,0 40-15,41 0 0,-41 0 16,0 0-16,0 0 0,0 0 0,0 0 15,0 0-15,1 0 0,-1-40 0,0 40 16,0 0-16,0 0 0,0 0 0,0-40 16,0 40-16,1 0 0,39 0 0,-40-40 15,0 40-15,0 0 0,40-40 0,-39 40 16,-1 0-16,0 0 0,0 0 0,0 0 16,0 0-16,0-40 0,0 40 0,1 0 15,-1 0-15,0 0 0,0 0 16,0 0-16,40 0 0,-40 0 15,1 0-15,-1 0 0,40 0 0,-40 0 0,0 0 16,40 0-16,-39 0 0,-1 0 0,40 0 16,-40 0-16,40-40 0,-39 40 15,-1 0-15,40 0 0,-40 0 0,0 0 16,0 0-16,0-40 0,41 40 0,-41 0 16,0 0-16,0 0 0,40 0 0,-40 0 15,1 0-15,39 0 0,0 0 0,-40 0 16,40 0-16,1 0 0,-41-41 0,40 41 15,-40 0-15,40 0 0,-39 0 0,39 0 16,-40 0-16,40 0 0,-40 0 0,41 0 16,-41 0-16,0 0 0,40 0 15,-40 0-15,0 0 0,0 0 0,1 0 16,-1 0-16,-40 41 0,40-41 0,0 0 16,0 0-16,-80 0 31,0 0-31,0 0 15</inkml:trace>
  <inkml:trace contextRef="#ctx0" brushRef="#br0" timeOffset="80143.25">2167 8663 0,'0'40'125,"-40"0"-109,40 0-16,-40 0 15,40 0 1,0 0 0,0 0-1,-41-40 16,41 40 63,41-40 47,-1 0-141,0 0 15,0 0 48</inkml:trace>
  <inkml:trace contextRef="#ctx0" brushRef="#br0" timeOffset="84666.75">1565 8502 0,'0'40'0,"-40"-40"0,0 0 360,0 0-345,-1 0 1,1 0 0,0-40 15,0 0-15,0 40-1,40-40-15,-40 40 16,40-40-1,-40 40-15,40-40 0,0 0 16,0 0-16,-40 40 16,40-41-16,0 1 0,-41 0 15,41 0 1,0 0-16,-40 40 0,40-40 0,0 0 16,-40 0-16,40 0 0,0 0 15,-40-1-15,40 1 0,0 0 0,0 0 16,0 0-16,0 0 0,0 0 15,0 0-15,40 0 16,-40-1 0,40 41-16,-40-40 0,0 0 15,40 0-15,-40 0 16,41 40-16,-41-40 0,0 0 16,40 0-16,-40 0 15,0 0 1,0-1-1,0 1-15,0 0 16,0 0 0,0 0-1,0 0 1,40 40-16,-40-40 0,40 0 16,0 40-16,-40-40 0,40 40 31,-80 0 63,0 0-79,40 40-15,-40-40 0,0 0 16,0 0-16,-1 40 15,41 0-15,-40-40 0,0 40 0,0 0 16,0-40-16,80 0 63,-40-40-63,40 40 31,-40-40-31,40 40 15,-40-40-15,40 40 0,1-40 16,-1 40 0,0 0 77,0 0-77,0 0-16,0 40 16</inkml:trace>
  <inkml:trace contextRef="#ctx0" brushRef="#br0" timeOffset="86476.75">14004 10748 0,'40'0'16,"0"0"93,0 0-93,1 0-1,-1 0 1,0-40-16,0 40 15,0 0-15,0 0 0,0 0 16,0 0-16,1 0 16,-1 0 31,-40 40-32,40-40-15,-40 40 0,40-40 16,-40 40-1,40-40 1,-40 40-16,0 1 16,0-1 15,0 0-15,-40-40-16,40 40 15,-40 0-15,40 0 16,-40 0-16,40 0 15,-40-40-15,40 40 0,-41-40 16,41 40-16,-40-40 16,40-40 15,40 40-31,-40-40 16,0 0-16</inkml:trace>
  <inkml:trace contextRef="#ctx0" brushRef="#br0" timeOffset="103182.35">5658 7901 0,'40'0'109,"-40"-40"-93,0 80 93,0 0-93,0 0-16,0 0 16,0 0-16,0 0 0,0 0 0,0 0 15,0 0-15,0 1 0,0-1 16,0 0-16,0 0 0,0 0 15,0 0-15,0 0 16,0 0 0,-40-40-16,40 40 0,-40-40 15,40 41-15,0-1 16,0 0 78,0 0-94,0 0 15,0 0 17,-40-40 46,40-40-63</inkml:trace>
  <inkml:trace contextRef="#ctx0" brushRef="#br0" timeOffset="108621.56">6741 7820 0,'0'-40'16,"-40"0"-1,0 40 17,40-40-32,-40 40 15,40-40 1,-40 40-16,0-40 31,-1 0-15,41 0-1,-40 40 1,0 0 0,40-40-1,-40 40 1,40-41-16,-40 41 16,40-40-1,0 0 16,0 0-15,-40 40 0,40-40-1,-40 40 1,40-40 0</inkml:trace>
  <inkml:trace contextRef="#ctx0" brushRef="#br0" timeOffset="109084.54">6902 7820 0,'0'-40'15,"40"40"-15,-40-40 16,40 0-16,-40 0 0,40 40 15,-40-40-15,40 0 0,0 0 0,0 0 16,1 40-16,-1-41 0,0 1 16,-40 0-16,40 0 0,0 0 0,0 40 0,0-40 15,1 0-15,-41 0 16</inkml:trace>
  <inkml:trace contextRef="#ctx0" brushRef="#br0" timeOffset="109444.54">7062 7981 0,'0'-40'0,"40"40"16,0 0-16,1-80 15,-1 80-15,0-41 0,0 1 0,0 0 16,40 40-16,-39-40 0,39-40 0,0 40 16,-40 0-16,40 40 0,1-40 0,-1-1 15,0 1-15,-40 0 0,41 40 0,-41-40 16,0 40-16,0-40 0,0 40 0,0 0 15,0 0-15,-40-40 16,40 40-16,1 0 16,-41-40-16,40 40 0,0-40 15</inkml:trace>
  <inkml:trace contextRef="#ctx0" brushRef="#br0" timeOffset="114292.7">5658 12753 0,'-40'0'94,"0"0"-78,-1 0-16,1 0 15,0 0-15,0 40 16,0-40-16,0 0 0,0 0 15,0 41-15,-1-41 0,1 0 16,0 0-16,-40 0 0,40 40 0,0-40 16,0 0-16,-1 40 0,1-40 0,-40 0 15,40 40-15,0-40 0,0 0 0,0 40 16,-1-40-16,1 0 0,0 40 0,0-40 16,0 40-16,0-40 0,0 40 0,0-40 15,-1 40-15,1-40 0,0 41 0,0-41 16,0 40-16,0 0 0,0 0 0,-41-40 15,41 40-15,0 0 0,0 0 16,0 0-16,0 0 0,0 0 0,0 1 16,-1-1-16,41 0 0,-40 0 0,0 0 15,0-40-15,0 40 0,0 0 0,0 0 16,-1 0-16,1 1 0,40-1 16,-40-40-16,40 40 0,-40 0 0,40 0 15,-40 0-15,0 0 0,40 0 0,-40 0 16,40 0-16,-40-40 0,40 41 0,0-1 15,-41 0-15,41 0 0,-40 0 16,40 0-16,0 40 0,0-40 0,-40 1 16,40 39-16,0-40 0,0 0 0,0 40 15,-40-40-15,40 0 0,0 41 0,0-41 16,0 0-16,0 40 0,0-40 0,0 0 16,0 0-16,0 0 0,0 1 0,0 39 15,0-40-15,40 0 0,-40 0 0,0 0 16,0 0-16,0 0 0,40 0 0,-40 1 15,40-1-15,-40 0 0,41 0 0,-41 0 16,0 0-16,40 0 0,-40 0 0,40 0 16,-40 1-16,40-1 0,-40 0 0,40 0 15,-40 0-15,40 0 0,0 0 16,-40 0-16,40 0 0,1 41 0,-1-41 0,0 0 16,0 40-16,0-40 0,0 0 0,0 0 15,1 0-15,-41 41 0,40-41 16,0 0-16,0 0 0,0-40 0,-40 40 15,40 0-15,0 0 0,-40 0 0,40 0 16,1 1-16,-41-1 0,40-40 0,0 40 16,-40 0-16,40 0 0,0-40 0,-40 40 15,40 0-15,0 0 0,0 0 16,1 1-16,-1-1 0,0-40 16,-40 40-16,40-40 0,-40 40 0,40-40 15,0 0-15,-40 40 0,40-40 0,0 40 16,1-40-16,-1 40 15,0-40-15,0 0 0,0 40 0,0-40 16,0 40-16,0-40 0,1 0 16,-1 40-16,0-40 0,0 0 0,0 41 15,0-41-15,0 40 0,0-40 0,1 0 16,-1 40-16,0-40 0,0 40 0,40-40 16,-40 0-16,0 0 0,41 0 0,-41 0 15,0 0-15,40 40 0,-40-40 16,0 0-16,1 0 0,-1 0 0,40 0 0,-40 0 15,0 0-15,0 0 0,41 0 16,-41 0-16,40-40 0,-40 40 0,40 0 16,-40-40-16,41 40 0,-41-40 0,40 40 0,-40-40 15,0 40-15,0-41 0,41 41 16,-41-40-16,0 0 0,40 40 0,-40-40 16,41 0-16,-41 40 0,0-40 0,40 0 15,-40 0-15,41 0 0,-41 0 0,40-1 16,-40 1-16,40 0 0,-40 0 0,1 0 15,-1 0-15,40 0 0,-40 40 0,0-40 16,-40 0-16,40-1 0,0 1 0,1 0 16,-1 0-16,-40-40 0,40 40 0,0 0 15,0 0-15,0-41 0,40 41 0,-39 0 16,-1 0-16,0-40 0,-40 40 0,40 0 16,0 0-16,0-1 0,-40-39 0,40 40 15,-40 0-15,40 0 0,-40 0 16,0 0-16,41 40 0,-41-40 0,0 0 15,0-1-15,40 1 0,-40 0 0,0 0 16,0 0-16,40 0 0,-40 0 0,0 0 16,0 0-16,40-1 0,-40 1 0,0 0 15,0 0-15,0 0 0,40 0 0,-40 0 16,0 0-16,0 0 0,0 0 0,0-1 16,0 1-16,0 0 0,0 0 15,-40 0-15,40 0 16,0 0-16,0 0 0,0 0 0,0-1 15,0 1-15,0 0 0,-40 40 16,40-40-16,0 0 0,0 0 0,-40 40 16,40-40-16,0 0 0,0 0 15,-40 40-15,40-40 0,0-1 16,-41 1-16,1 0 0,40 0 16,-40 0-16,40 0 0,-40 40 15,40-40-15,-40 0 0,40 0 16,-40 40-16,40-41 0,-40 1 0,0 0 15,40 0-15,0 0 16,-41 40-16,41-40 0,-40 0 0,0 0 16,40 0-16,-40 40 0,0-40 15,40-1-15,-40 41 0,0-40 0,0 0 16,-1 0-16,1 0 16,0 0-16,0 0 0,40 0 15,-40 40-15,0-40 0,0-1 0,0 1 16,-1 0-16,1 40 0,40-40 15,-40 40-15,0-40 0,0 0 16,0 40-16,40-40 0,-40 40 16,0-40-16,-1 40 15,1-40-15,0 40 16,40-40-16,-40 40 16,0 0-16,40-41 15,-40 41-15,40-40 16,-40 40-16,-1 0 15,1-40 1,0 40-16,0 0 16,0 0-1,0 0 1,40-40-16,-40 40 0,0-40 16,-1 40-1,41-40-15,-40 40 0,0-40 16,0 40-16,0 0 15,40-40-15,-40 40 16,0 0-16,0 0 16,40-40-16,-41 40 0,1 0 15,40-41-15,-40 41 0,0 0 16,0 0-16,0 0 0,0-40 16,0 40-16,-1 0 0,1 0 0,0 0 15,0 0-15,-40 0 0,40 0 0,0 0 16,-1 0-16,1 0 0,0 0 0,0 0 15,0 0-15,0 0 16,0 0-16,0 0 0,-1 0 16,1-40-16</inkml:trace>
  <inkml:trace contextRef="#ctx0" brushRef="#br0" timeOffset="117269.86">5778 13235 0,'40'0'15,"-40"40"563,-40-40-562,40 40 0,0 0-16,-40-40 15,40 40-15,0 0 0,-40 0 16,0 0-16,40 0 0,-40 1 16,40-1-16,-40 0 15</inkml:trace>
  <inkml:trace contextRef="#ctx0" brushRef="#br0" timeOffset="117707.4">5818 13154 0,'40'41'47,"-40"-1"-31,41 0-16,-1 0 15,-40 0-15,40 0 0,-40 0 16,40-40-16,-40 40 0,40 0 16,-40 0-16,40-40 0,-40 41 0,40-1 15,-40 0-15,40-40 0</inkml:trace>
  <inkml:trace contextRef="#ctx0" brushRef="#br0" timeOffset="117942.4">5778 13555 0,'-40'0'0,"80"0"47,0 0-31,41 0-16,-41 0 15,0 0-15,0 0 0</inkml:trace>
  <inkml:trace contextRef="#ctx0" brushRef="#br0" timeOffset="119157.79">3692 14959 0,'0'40'63,"0"0"-47,0 0-16,0 1 0,0-1 15,0 0-15,0 0 0,0 0 16,40 0-16,-40 0 0,0 0 0,0 0 15,0 1 1</inkml:trace>
  <inkml:trace contextRef="#ctx0" brushRef="#br0" timeOffset="119858.4">4895 14919 0,'0'40'15,"-40"-40"-15,80 0 94,1-40-78,-1 40-16,0 0 15,0 0-15,0-40 0,0 40 16,0 0-16,0 0 0,1 0 16,-1 0-16,-40 40 15,0 0-15,0 0 16,-40-40-16,40 40 0,-81 0 0,81 1 15,-40-1-15,0-40 0,0 40 0,40 0 16,-40-40-16,40 40 16,0 0-1,40-40 1,0 0-16,0 0 16,0 0-16,0-40 0,1 0 15</inkml:trace>
  <inkml:trace contextRef="#ctx0" brushRef="#br0" timeOffset="120358.4">5698 14959 0,'40'0'0,"0"0"16,-40-40-1,40 40-15,0 0 0,-40-40 16,41 40-16,-1 0 0,0 0 16,0 40-1,-40 0-15,0 0 16,0 0-16,-40 0 16,0-40-1,40 41-15,40-41 31,40 0-31,-40 0 0,0 0 0,0 0 16,1 0-16,-1 0 0,0 0 16,-40 40-16,40-40 15,-40 40-15,0 0 16,-80 0-16,40 0 0,-1 0 16,1-40-16,0 0 0,0 40 0</inkml:trace>
  <inkml:trace contextRef="#ctx0" brushRef="#br0" timeOffset="120940.67">7102 14799 0,'0'40'15,"0"0"1,-40-40-16,40 40 0,0 0 16,-40-40-16,40 40 0,0 0 15,40 0-15,40-40 16,-39 0 0,-41-40-16,40 40 0,-40-40 0,40 40 15,0-40-15,0 0 0,0 0 16,-40 120-1,-40-40 1,40 0-16,0 0 0,-40 1 0,40-1 16,0 0-16,-40 0 0,40 0 15</inkml:trace>
  <inkml:trace contextRef="#ctx0" brushRef="#br0" timeOffset="121191.67">7825 14919 0,'0'40'16,"-40"-40"-16,40 40 16,0 0-16,0 0 15,0 1-15,40-1 0,0 0 16,0 0-16,0-40 15,-40 40-15,-40-40 47,0 0-47,0 0 0,0 0 16</inkml:trace>
  <inkml:trace contextRef="#ctx0" brushRef="#br0" timeOffset="121342.67">7945 14999 0,'40'0'0,"0"0"15,-40-40-15,40 0 16,1 0-16,-1 40 16,-40-40-16,40 40 0</inkml:trace>
  <inkml:trace contextRef="#ctx0" brushRef="#br0" timeOffset="124123.86">6340 14398 0,'0'-40'0,"0"-1"47,-40 41-16,0 0-16,0 0 1,-1 0 0,41-40-1,-40 40-15,0 0 16,0 0 0,40-40 15,-40 40-31,0 0 15,0 0 1,0-40 0,-1 40-1,1 0 1,0 0-16,0 0 16,0 0-1,0 0-15,0 0 16,0 0-16,40-40 0,-41 40 15,1 0-15,0 0 16,40-40-16,-40 40 0,0 0 16,0 0-16,0 0 15,0 0-15,-1 0 16,1 0-16,0 0 16,40 40-16,-40-40 0,0 0 15,0 0 1,0 0-16,0 0 15,-1 0 1,1 0-16,0 40 16,0-40-16,0 0 15,0 0-15,0 0 16,0 0-16,-1 0 16,1 0-1,40 40-15,-40-40 0,0 0 16,0 0-1,0 0-15,0 0 16,0 0-16,-1 0 16,41 40-16,-40-40 0,0 0 15,0 0 1,0 0-16,0 0 16,0 0-16,0 0 0,-1 40 15,1-40-15,0 0 16,0 0-16,0 0 0,0 0 15,40 41-15,-40-41 16,0 0-16,40 40 16,-41-40-16,1 0 15,0 0 1,40 40-16,-40-40 0,0 40 16,0 0-1,40 0 1,-40 0-1,40 0-15,-41 0 16,41 1-16,-40-41 16,40 40-16,0 0 0,-40 0 15,40 0 1,0 0-16,0 0 0,0 0 16,0 0-16,0 0 15,40 1-15,-40-1 0,40 0 16,-40 0-16,0 0 0,0 0 15,0 0-15,0 0 16,41 0-16,-41 1 0,0-1 16,0 0-16,0 0 15,0 0-15,0 0 0,0 0 16,0 0-16,40 0 16,-40 0-16,0 1 15,40-1-15,0 0 0,-40 0 16,40-40-16,-40 40 0,40 0 15,-40 0-15,0 0 16,40 0-16,-40 1 16,41-41-16,-41 40 0,0 0 15,40 0-15,-40 0 16,0 0-16,40 0 0,0 0 16,-40 0-16,40-40 0,-40 40 15,40 1-15,-40-1 0,40-40 0,-40 40 16,40 0-16,1 0 0,-1 0 15,0-40-15,-40 40 0,40-40 16,0 40-16,0 0 0,0-40 16,0 41-16,1-41 0,-1 40 0,0-40 15,0 0-15,-40 40 0,40-40 16,0 40-16,0-40 0,0 40 0,1-40 16,-1 40-16,0-40 0,0 40 15,0-40-15,0 0 0,0 0 0,0 40 16,1-40-16,-1 0 0,0 0 15,0 0-15,0 0 0,0 0 16,0 40-16,0-40 0,1 0 16,-1 0-16,0 0 0,0 0 15,0 0-15,0 0 0,0 0 16,0 0-16,1 0 0,-1 0 0,0 0 16,0-40-16,0 40 0,0 0 0,0 0 15,0 0-15,-40-40 0,41 40 16,-1 0-16,0-40 15,0 40-15,0-40 16,0 40-16,0 0 0,0-40 0,1 40 16,-41-40-16,40 40 0,0-40 0,0 40 15,0-40-15,0-1 0,0 1 16,0 40-16,-40-40 0,41 0 0,-1 0 16,0 40-16,0-40 0,-40 0 0,40 0 15,0 40-15,0-40 0,-40-1 0,40 1 16,1 0-16,-41 0 0,0 0 15,40 0-15,-40 0 16,0 0-16,0 0 16,40 40-16,-40-40 0,0-1 0,0 1 15,0 0 1,40 40-16,-40-40 0,0 0 0,0 0 16,0 0-16,40 40 15,-40-40-15,0 0 0,0-1 16,0 1-16,0 0 15,0 0-15,0 0 16,0 0-16,-40 0 0,40 0 16,0 0-16,0 0 0,0-1 15,0 1-15,-40 0 16,40 0 0,0 0-1,0 0-15,-40 40 0,40-40 16,0 0-16,-40 40 0,40-40 0,0-1 15,-41 1-15,1 0 0,40 0 16,-40 40-16,40-40 0,0 0 0,-40 0 16,0 0-16,40 0 0,0 0 15,0-1-15,-40 1 16,40 0-16,0 0 16,-40 0-16,0 40 15,-1 0-15,1-40 0,0 40 0</inkml:trace>
  <inkml:trace contextRef="#ctx0" brushRef="#br0" timeOffset="124790.86">5016 16042 0,'0'40'94,"0"0"-79,0 0 1,0 0-16,0 1 16,0-1-16,-40 0 0,40 0 15,0 0-15,0 0 0,0 0 16,0 0-16,0 0 0,0 0 15,0 1 1</inkml:trace>
  <inkml:trace contextRef="#ctx0" brushRef="#br0" timeOffset="125290.4">4895 16122 0,'41'-40'16,"-1"40"-16,40-40 15,-40 40-15,0-40 16,0 40-16,0 0 0,1-40 0,-1 40 15,0 0-15,0-40 0,0 40 0,0 0 16,-40 40 0,0 0-16,-40-40 15,40 40-15,-40 0 0,0 0 0,0-40 0,0 40 16,-1 0-16,1-40 0,0 41 0,0-1 16,0-40-16,80 0 31,0 0-16,0 0-15,0 0 16,1 0-16,39 0 0,-40 0 16,0 40-16,0-40 0,0 0 0,0 0 15,1 0-15,-41 40 16,40-40-16,-40 40 16,-81 0-16,81 0 0,-40-40 15,0 40-15,0 0 0,0-40 16,0 40-16,0-40 0,0 0 0,-1 41 0,1-41 15,0 0-15,0 0 16,40-41-16,-40 41 16</inkml:trace>
  <inkml:trace contextRef="#ctx0" brushRef="#br0" timeOffset="135820.31">15368 11109 0,'0'-40'16,"41"40"-1,-41 40 32,40-40-47,-40 40 78,40-40-62,-40 40-16,40 0 16,-40 0-1,40-40-15,-40 41 16,0-1-1,0 0 1,0-80 62,0 0-62,0-1 78,0 1-79,40 40-15,-40-40 0,40 40 16,-40-40-16,40 40 0,-40-40 0,41 40 15,-41-40-15,40 0 0,0 0 16,-40 0-16,40 0 0,0 40 0,0-41 16,-40 1-16,40 0 0,0 40 0,1-40 15,-41 0-15,40 40 0,0-40 16,-40 0 0,40 40 46,-40 40 438</inkml:trace>
  <inkml:trace contextRef="#ctx0" brushRef="#br0" timeOffset="139662.43">18217 4933 0,'0'40'0,"0"0"47,0 0-47,0 0 16,0 0-16,-40 0 15,40 1-15,0-1 0,0 0 0,0 0 16,0 0-16,-40 0 0,40 40 0,0-40 16,-40 41-16,40-41 0,0 40 0,0-40 15,-40 40-15,40 0 0,0 1 0,0-1 16,-40 0-16,40 40 0,0 1 0,0-1 15,0 0-15,0 1 0,0-1 0,0 40 16,0-39-16,0-1 0,40 40 0,-40-39 16,0-1-16,0 0 0,0 41 15,0-41-15,0 0 0,0 1 0,0 39 16,-40-39-16,40 39 0,-40 0 0,40-39 16,-41 39-16,41 1 0,0-41 0,0 0 15,0 41-15,0-41 0,0 0 0,0 1 16,0-1-16,0 0 0,0 0 0,0 1 15,0 39-15,0-39 0,0-1 0,0 0 16,0 0-16,0 1 0,0-1 0,0 0 16,0-39-16,0 39 0,0-40 15,0 40-15,0-39 0,0-1 0,0 0 16,0 40-16,0-39 0,0-1 0,0 40 16,41-40-16,-41 41 0,0-41 0,0 40 15,0-40-15,0 41 0,40-41 0,-40 0 16,40 40-16,-40-39 0,0-1 0,0 0 15,40 0-15,-40 1 0,0-1 0,0 40 16,0-40-16,0 0 0,40 1 0,-40-1 16,0 0-16,0 0 0,0 1 0,0-1 15,0 0-15,0-40 0,0 40 0,-40-40 16,40 41-16,0-41 0,0 0 0,0 0 16,-40-40-16,40 40 0,0 0 0,-40 0 31,0-80-16,-1-40 1,41 40-16</inkml:trace>
  <inkml:trace contextRef="#ctx0" brushRef="#br0" timeOffset="166738.54">18819 12433 0,'0'40'140,"40"-40"-140,-40 40 16,41 0-16,-41 0 16,0 0-16,0 0 0,0 0 15,0 0-15,0 0 0,0 1 16,0-1 0,0-121-1</inkml:trace>
  <inkml:trace contextRef="#ctx0" brushRef="#br0" timeOffset="166895.07">18819 12152 0,'40'0'46,"1"0"-30</inkml:trace>
  <inkml:trace contextRef="#ctx0" brushRef="#br0" timeOffset="167272.07">19421 12272 0,'0'-40'15,"-40"40"1,0 0 0,0 40-1,40 0-15,0 0 16,-40 0-16,40 1 15,0-1-15,40 0 0,-40 0 16,80-40-16,-80 40 0,40 0 0,0 0 16,0-40-16,1 40 0,-1 0 15,0-40-15,-40 40 16,-80-40 0,-1 0-16,41 0 0,0 0 15,0 0-15,0 0 0,-40 0 0,39 0 16,1 0-16,40-40 0,-40 40 0,0 0 15</inkml:trace>
  <inkml:trace contextRef="#ctx0" brushRef="#br0" timeOffset="168222.91">21187 12272 0,'40'0'78,"0"40"-63,-40 0 1,40 0-16,-80-40 94,40-40-94,-40 0 0,0 0 15,0 0-15,40 0 16,-41 40-16,1 0 16,0 0-16,0 0 0,0 0 15,0 40-15,0-40 0,0 40 0,40 0 16,-41 0-16,1 0 0,0 1 0,0-1 15,0 0-15,40 40 0,-40-40 16,40 0-16,-40 40 0,40-40 0,0 1 16,0-1-16,0 0 0,80 0 0,-40 0 15,0 0-15,0-40 0,41 40 0,-41-40 16,40 0-16,-40 0 0,40 0 0,-40 0 16,1-40-16,-1 40 0</inkml:trace>
  <inkml:trace contextRef="#ctx0" brushRef="#br0" timeOffset="169388.15">19542 5735 0,'0'40'0,"-81"-40"0,81 40 16,0 0-16,-40-40 0,40 40 15,-40-40-15,0 0 0,40 40 16,40-80 15,40 0-31,-40 0 16,-40 0-16,41 40 16,-82 0 15,1 0-16</inkml:trace>
  <inkml:trace contextRef="#ctx0" brushRef="#br0" timeOffset="174172.06">23996 12433 0,'-41'0'47,"41"40"-47,0 0 0,-40 0 16,40 0-16,0 0 0,-40 0 15,0 40-15,40-40 0,-40 1 0,0-1 16,0 40-16,0-40 0,-1 40 15,-39-40-15,40 0 0,0 1 0,0-1 16,40 0-16,-40-40 0,80-40 16</inkml:trace>
  <inkml:trace contextRef="#ctx0" brushRef="#br0" timeOffset="174371.06">23835 12392 0,'40'0'31,"-40"41"-31,0-1 16,40 0-16,-40 0 0,40 0 15,-40 0-15,41 0 0,-41 40 0,40-40 16,-40 1-16,40 39 0,-40-40 0,40 0 16,-40 0-16,40 0 0,-40 0 15</inkml:trace>
  <inkml:trace contextRef="#ctx0" brushRef="#br0" timeOffset="174539.06">23715 12713 0,'0'40'16,"-40"-40"-16,40 40 15,80-40 1,-80 41-16,40-41 0,0 40 0,0-40 15,0 0-15,0 0 0,1 0 0,-1 0 16,0 0-16,0 0 0,0 0 0,0-40 16,0 40-16</inkml:trace>
  <inkml:trace contextRef="#ctx0" brushRef="#br0" timeOffset="174889.06">24999 12433 0,'40'0'31,"0"0"-15,40 0-16,-40 0 15,0-41-15,1 41 0,39 0 0,-40 0 16,0 0-16,0 0 0,0 0 16,1 41-16,-41-1 15,0 0-15,0 0 16,-81 0-16,41 0 0,0 0 15</inkml:trace>
  <inkml:trace contextRef="#ctx0" brushRef="#br0" timeOffset="175055.06">25159 13515 0,'0'40'15,"0"1"-15,-80-1 0,40-40 16,0 40-16,0-40 31,40-40-15</inkml:trace>
  <inkml:trace contextRef="#ctx0" brushRef="#br0" timeOffset="193435.84">22631 12192 0,'-40'0'297,"0"0"-281,0 0-1,0 0 1,0 0 0,0 0 15,-1 0-15,1 0-1,0 0 16,0 0-15,0 0 0,0 0 15,0 0-15,40 40-1,-40-40-15,-1 0 31,41 40-31,-40-40 47,40 40-47,0 0 32,0 0-1,-40-40 0,40 41-15,40-41 62,-40 40-78,40-40 15,-40 40 17,41-40-17,-1 0 17,0 0-1,-40 40-31,40-40 31,0 0-15,-40 40 15,40-40-31,0 0 31,0 0-15,1 0 15,-1 0-15,0 0-1,0 0 1,0 0 0,0 0 15,0 0 16,0 0-16,-40 40-15,0-80 77</inkml:trace>
  <inkml:trace contextRef="#ctx0" brushRef="#br0" timeOffset="194622.87">22029 12834 0,'0'40'15,"41"-40"1,-41 40 15,40-40-15,0 0 31,0 0-16,0 0-16,0 0 1,0 0 0,0 0-1,1 0 1,-1 0 31,0 0-32,0 0 17,0 0 15,0 0-16,0 0 0,-40 40 0,40-40-15,1 0 0,-82 0 140</inkml:trace>
  <inkml:trace contextRef="#ctx0" brushRef="#br0" timeOffset="205950.52">19702 8141 0,'40'-40'0,"0"40"16,-40-40-1,0 80 17,-40-40-32,40 40 15,-40 0-15,40 0 0,0 1 16,-40-1-16,0 0 15,80-80 32,0 40-47,40-40 16,-40-1-16,1 1 0,-1 0 0,0 0 16,0 40-16,-40-40 15,-40 40 1,0 0-1,40 40-15,-81-40 0,81 40 16,-40-40-16,0 40 0,0-40 0,0 40 16,0 1-16,0-41 15,40 40-15,40-40 32,0 0-17,-40-40-15,40 40 0,0-41 0,0 41 16,-40-40-16,40 40 0,1 0 0,-41-40 15,40 40-15,-40-40 0,-40 40 32,-1 40-32,-39-40 15,80 40-15,-40-40 0,40 40 0,-40-40 16,0 41-16,80-41 47,-40-41-47,40 41 0,-40-40 15,40 40-15,0-40 0,0 0 16,1 40-16,-41-40 0,40 40 16,-80 0-1,-1 0 1,41 40-16,-80-40 0,40 40 16,0-40-16,40 40 15,-40-40-15,80 0 47,0-40-47,0 0 16,0 40-16,0 0 0,-40-40 15,-40 40 17,0 40-32,0-40 15,40 40-15,-40-40 16,0 0-16,40 40 15,40-40 251,-40 40-94</inkml:trace>
  <inkml:trace contextRef="#ctx0" brushRef="#br0" timeOffset="208052.52">18940 13997 0,'40'40'172,"-40"0"-172,0 0 0,0 0 16,0 0-16,0 0 0,0 0 15,0 0-15,0 1 0,0-1 16,-40-40-16</inkml:trace>
  <inkml:trace contextRef="#ctx0" brushRef="#br0" timeOffset="208238.51">18980 13716 0,'-40'0'16,"40"-40"15</inkml:trace>
  <inkml:trace contextRef="#ctx0" brushRef="#br0" timeOffset="208586.51">19582 13916 0,'-40'0'0,"-1"0"16,1 0 0,0 0-16,0 0 15,0 0-15,0 0 0,40 41 16,-40-41-16,40 80 0,0-40 16,0 0-16,40 0 15,-40 0-15,80 0 0,-80 0 0,40 0 16,0 1-16,0-41 0,1 40 0,-41 0 15,40-40-15,-40 40 0,0 0 16,-40-40-16,-1 40 16,1-40-16,-40 0 0,40 40 0,0-40 15,0 0-15,-41 0 0,41 0 0,0 0 16,0-40-16</inkml:trace>
  <inkml:trace contextRef="#ctx0" brushRef="#br0" timeOffset="209002.51">20585 13997 0,'0'40'47,"0"0"-32,0 0-15,0 0 0,0 0 16,0 0-16,0 0 0,0 0 16,0 41-16,0-41 0,-40 0 0,40 0 15,0 0-15,0 0 0,0 0 0,0 0 16,-40-40-16,40 41 0</inkml:trace>
  <inkml:trace contextRef="#ctx0" brushRef="#br0" timeOffset="209286.52">20545 13997 0,'0'-40'0,"40"40"15,0 0-15,0 0 16,0 0-16,0 0 0,0 0 16,1 0-16,-1 40 0,0-40 0,40 40 15,-40-40-15,-40 40 0,40 0 0,0 0 16,-40 0-16,0 0 0,0 0 0,0 0 16,0 1-16,0-1 0,-40 0 0,40 0 15,-80 0-15,40 0 0,0 0 0,-40-40 16,39 40-16,1 0 0,0-40 0,0 41 15,0-41-15,0 0 0,0 0 0,0 0 16,40-41-16</inkml:trace>
  <inkml:trace contextRef="#ctx0" brushRef="#br0" timeOffset="209943.52">22391 13997 0,'0'-40'31,"-41"40"-16,1-41 1,0 41 0,0 0-1,0 0-15,40 81 0,-40-81 0,0 0 16,0 40-16,-1 0 0,1 0 16,40 0-16,-40-40 0,40 40 15,0 0-15,80 0 16,-39-40-1,-1 0-15,0 0 0,0 0 0,0 0 16,0 0-16,0 0 0,-40-40 16,40 40-16,1 0 0,-1-40 0</inkml:trace>
  <inkml:trace contextRef="#ctx0" brushRef="#br0" timeOffset="210219.52">21789 14678 0,'40'0'31,"0"0"-31,0-40 0,0 40 16,40-40-16,-39 40 0,-1 0 0,0-40 15,0 40-15,0 0 0,0 0 0,0 0 16,0 0-16,1 0 0</inkml:trace>
  <inkml:trace contextRef="#ctx0" brushRef="#br0" timeOffset="212287.17">23474 13997 0,'0'40'63,"0"0"-48,0 0-15,-40 0 16,0 0-16,0 0 0,40 0 16,-41 0-16,1 41 0,40-41 0,-40 0 15,0 0-15,0 0 0,0 0 0,40 0 16,-40 0-16,40 1 0,-40-41 0,40 40 15,0-121 1</inkml:trace>
  <inkml:trace contextRef="#ctx0" brushRef="#br0" timeOffset="212518.16">23394 14117 0,'0'40'47,"0"40"-47,40-80 0,-40 40 16,40 0-16,-40 1 0,0-1 0,0 40 16,40-40-16,-40 0 0,0 0 15,0 0-15,40 0 0,-40 1 0,0-1 16,0 0-16</inkml:trace>
  <inkml:trace contextRef="#ctx0" brushRef="#br0" timeOffset="212704.39">23073 14438 0,'0'40'0,"40"-40"16,-40 40-16,40-40 0,0 0 16,-40 40-16,80-40 0,-40 0 15,1 0-15,-1 0 0,0 0 16,-40-40-16,40 40 0</inkml:trace>
  <inkml:trace contextRef="#ctx0" brushRef="#br0" timeOffset="213252.46">24116 14157 0,'80'-40'78,"-40"40"-63,0 0-15,1 0 16,-1 0 0,-40 40-16,0 0 15,0 0-15,0 0 16,-40 0-16,40 1 0,-41-41 16,41 40-16,-40-40 0,0 40 15,0-40-15,40 40 0</inkml:trace>
  <inkml:trace contextRef="#ctx0" brushRef="#br0" timeOffset="213435.46">24116 14999 0,'-40'40'15,"0"-40"-15,0 0 16,-1 0-16,41 40 16</inkml:trace>
  <inkml:trace contextRef="#ctx0" brushRef="#br0" timeOffset="214518.53">26042 12793 0,'40'0'31,"-40"41"-15,40-41-16,-40 40 15,40-40-15,1 40 0,-41 0 16,0 0-16,40 0 16,-40 0-16,0 0 0,0 0 15,0 1-15,0-1 0,0 0 16,0 0-16,0 0 16,40-80-1,-40 0 1,40 40-16,0-80 0,0 39 15,0 1-15,0 0 0,1 0 16,-1 0-16,0 0 0,0 0 0,-40 0 16,40 0-16,0-1 0,0 41 0,0-40 15,1 40-15,-41-40 0,-41 40 47,1 0-31,0 0-1</inkml:trace>
  <inkml:trace contextRef="#ctx0" brushRef="#br0" timeOffset="-214374.56">27005 12513 0,'0'-40'47,"-40"40"-47,0 0 16,40-40-16,-40 40 0,0 0 16,-1-41-16,1 41 0,0 0 15,0 0-15,0 0 0,0 0 16,0 0-16,-41 41 0,41-41 0,0 80 15,0-40-15,0 0 0,0 0 0,-40 40 16,39 0-16,1 1 0,0-1 16,0 0-16,40-40 0,0 40 0,0 1 15,0-41-15,40 0 0,-40 0 0,40 0 16,41 0-16,-41 0 0,0-40 0,0 40 16,40-40-16,-40 0 0,0 0 0,41 0 15,-41 0-15,0-40 0,0 40 0,40-40 16,-40 0-16,41 0 0,-41 0 0,40 0 15,-40-40-15,0 39 0,41 1 0,-41-40 16,0 40-16,-40-40 0,40 40 0,-40 0 16,0-1-16,0-39 0,0 40 0,-40 0 15,40 0-15,-40 40 0,0-40 16,-41 40 0,41 0-16,0 0 15</inkml:trace>
  <inkml:trace contextRef="#ctx0" brushRef="#br0" timeOffset="-214206.56">27045 12593 0</inkml:trace>
  <inkml:trace contextRef="#ctx0" brushRef="#br0" timeOffset="-213860.89">27005 12192 0,'-40'0'63,"40"40"-63,-40-40 0,40 40 15,-80-40-15,80 40 0,-41-40 0,1 40 16,0 0-16,0 1 0,0-1 0,40 0 16,-80 0-16,40 40 0,-1 0 15,-39 0-15,40 1 0,-40-1 0,40 0 0,-41 0 16,41 1-16,0-41 0,0 0 0,0 0 16,0 0-16,0 0 0,40 0 0,-40-40 15,-1 0-15,41-40 31,0 0-31</inkml:trace>
  <inkml:trace contextRef="#ctx0" brushRef="#br0" timeOffset="-213592.89">26122 12112 0,'40'0'0,"1"0"16,-41 40-16,40 0 15,-40 0-15,40 40 16,0-40-16,0 41 0,0-1 0,0 0 16,41 0-16,-41 0 0,40 1 0,-40 39 15,40-40-15,-40 0 0,1-40 0,39 41 16,-40-41-16,0 0 0,-40 0 0,40 0 16,0-40-16,-40 40 0,40-40 15,-40-40 1,0 0-16,-40 40 15,40-80-15,-40 80 0,40-40 0,-40 0 16,0-1-16</inkml:trace>
  <inkml:trace contextRef="#ctx0" brushRef="#br0" timeOffset="-207890.41">30777 8502 0,'-40'0'31,"40"40"313,0 41-344,0-41 15,0 0-15,-40 0 0,40 0 0,-81 0 16,81 0-16,-40 0 0,0 0 0,0 0 16,0-40-16,40 41 0,-40-1 15,0-40 1,80-40 15,-40-1-15,40 41-16,0 0 15,-40-40-15,40 0 0,-40 0 16,40 40-16,-40-40 0,40 0 16,1 0-1,-41 0-15,40 40 16,-40-40 0,-40 40 62,-1 0-63,1 0 1,0 0-16,80 0 78,0 0-78,1-40 16,-1 40-1,0 0-15,-40-41 0,40 41 16,0-40-16,0 40 16,-40 40 15,0 1-31,40 39 15,-40-40-15,0 0 16,0 0-16,0 0 0,40 0 16,-40 0-16,41 0 15,-41 1 1</inkml:trace>
  <inkml:trace contextRef="#ctx0" brushRef="#br0" timeOffset="-199309.95">30777 8542 0,'-40'0'157,"0"0"-157,0 0 15,-1 0 1,1 0-16,0 0 16,40 40-16,-40-40 15,80 0 48,-80 0 46,40 41-93,-40-41-16,80 0 93,-80 0-30,40 40-47,40-40 30,0 0-14,-40-40-32,40 40 203,-40-41-172</inkml:trace>
  <inkml:trace contextRef="#ctx0" brushRef="#br0" timeOffset="-185860.25">23394 9104 0,'40'0'0,"0"0"32,0 0-32,0 0 15,-40 40-15,40-40 0,0 0 16,1 0-16,-1 0 15,0 40-15,0-40 16,0 0-16,0 0 16,0 40-16,0-40 15,1 0-15,-1 0 16,0 40-16,0-40 0,0 0 16,0 40-16,0-40 0,0 40 15,1-40-15,-1 0 0,0 41 16,0-41-16,0 0 0</inkml:trace>
  <inkml:trace contextRef="#ctx0" brushRef="#br0" timeOffset="-185750.25">25079 9545 0,'40'0'16,"-40"40"-16,40-40 0,0 0 15,0 0-15,1 0 0,-1 0 16,0 0-16</inkml:trace>
  <inkml:trace contextRef="#ctx0" brushRef="#br0" timeOffset="-185246.25">27767 9705 0,'41'0'31,"-1"0"-15,0 0-16,0 0 15,-40-40-15,40 40 0,0 0 16,0 0 0,0 0-1,-40-40-15,41 40 16,-1 0-16,0 0 16,0 0-16,0 0 15,0 0-15,0 0 0,0-40 16</inkml:trace>
  <inkml:trace contextRef="#ctx0" brushRef="#br0" timeOffset="-184746.26">29453 8943 0,'0'-40'16</inkml:trace>
  <inkml:trace contextRef="#ctx0" brushRef="#br0" timeOffset="-178811.91">22631 13676 0,'0'40'0,"-40"-40"16,40 40-1,-40-40-15,0 0 0,40 40 0,-40-40 16,0 40-16,40 0 0,-40 0 0,-1 41 15,1-41-15,0 40 0,0-40 0,0 40 16,-40 0-16,40 1 0,-1-1 0,-39 0 16,40 40-16,0-79 0,0 39 0,0 0 15,-1-40-15</inkml:trace>
  <inkml:trace contextRef="#ctx0" brushRef="#br0" timeOffset="-176797.91">23233 11671 0,'-40'0'16,"40"40"93,0 0-46,-40-40-63,40 40 15,-40-40-15,40 40 0,-40-40 16,0 40-16,-1 0 0,41 0 0,-40 40 16,0-39-16,-40-1 0,40 40 15,0 0-15,0-40 0,-1 40 0,-39 1 16,40-41-16,0 40 0,0-40 0,0 40 15,0-40-15,-1 0 0,1 1 0,40-1 16,-40 0-16,40 0 16,40-40 93,0 0-93,1 0-1,-41-40 1</inkml:trace>
  <inkml:trace contextRef="#ctx0" brushRef="#br0" timeOffset="-172974.33">19060 15922 0,'40'0'0,"-40"40"141,0 0-141,0 0 16,0 0-16,0 0 0,0 0 15,0 0-15,0 1 0,0-1 16,0 0-16,0 0 15</inkml:trace>
  <inkml:trace contextRef="#ctx0" brushRef="#br0" timeOffset="-172793.32">19180 15681 0,'-40'0'0,"0"0"16,0 0-16,40-40 31,40 40-31,-40-40 0</inkml:trace>
  <inkml:trace contextRef="#ctx0" brushRef="#br0" timeOffset="-172481.33">19662 15721 0,'-40'0'0,"40"40"0,-40-40 0,0 40 15,-1-40-15,1 40 16,40 1-1,0-1-15,0 0 0,40 0 16,-40 0-16,41-40 0,-41 40 16,40 0-16,0-40 0,-40 40 15,0 0-15,-40-40 16,-41 0 0,41 0-16,0 0 15,0 0-15,0 0 0,0 0 16,40-40-16</inkml:trace>
  <inkml:trace contextRef="#ctx0" brushRef="#br0" timeOffset="-171645.86">20946 15721 0,'0'-40'31,"0"80"32,0 0-48,-40 0 1,40 0-16,-40-40 0,40 41 0,-40-1 15,40 0-15,-41 0 0,1 0 16,40 0-16,-40 40 0,0-40 0,0 1 16,40-1-16,-40 0 0,0 0 0,0 0 15,40-80 17,40 40-32,-40-40 0</inkml:trace>
  <inkml:trace contextRef="#ctx0" brushRef="#br0" timeOffset="-171428.85">20866 15681 0,'0'-40'0,"0"80"16,0 0 0,0 0-16,0 0 15,0 0-15,0 1 0,0-1 0,0 0 16,40 40-16,-40-40 0,40 40 0,-40-40 15,40 41-15,0-41 0,-40 0 0,40 40 16,-40-40-16,40 0 0,-40 0 0,41 0 16,-41 1-16,0-1 0,40-40 0,-40 40 15</inkml:trace>
  <inkml:trace contextRef="#ctx0" brushRef="#br0" timeOffset="-171227.86">20505 16283 0,'-41'0'0,"41"40"0,41-40 16,-1 0 0,40 0-16,-40 0 15,0 0-15,40 0 0,-39 0 0,-1 0 16,0 0-16,0 0 0,0 0 15,0 0-15,0 0 0</inkml:trace>
  <inkml:trace contextRef="#ctx0" brushRef="#br0" timeOffset="-170011.72">22310 15681 0,'40'0'0,"-80"0"94,0 0-78,0 0-1,0 0-15,0 40 16,0-40-16,0 0 0,-1 0 0,41 40 16,-40-40-16,0 0 0,0 40 15,0-40-15,40 40 16,-40-40-16,40 41 0,0-1 16,0 0-1,40 0-15,0 0 16,40-40-16,-40 0 15,1 40-15,-1-40 0,0 0 0,0 0 16,0 0-16,0 0 0,0 0 0,0 0 16,1 0-16,-1 0 0,0 0 15,0 0-15,-40-40 47</inkml:trace>
  <inkml:trace contextRef="#ctx0" brushRef="#br0" timeOffset="-169779.72">21909 16323 0,'-40'0'15,"0"0"-15,120 0 31,-40 0-15,0 0-16,0 0 0,1 0 16,-1 0-16,0 0 0,40 0 0,-40 0 15,0 0-15,0 0 0,1 0 0,-1 0 16,0 0-16,0 0 0,0 0 0,0 0 16</inkml:trace>
  <inkml:trace contextRef="#ctx0" brushRef="#br0" timeOffset="-169526.72">23033 15841 0,'-41'0'0,"41"-40"16,-40 40-16,40 40 15,0 41 1,0-41-16,0 40 16,40-40-16,-40 0 0,0 0 0,0 41 15,0-41-15,0 40 0,0-40 0,-40 0 16,40 0-16,0 0 0,0 0 0,0 0 16</inkml:trace>
  <inkml:trace contextRef="#ctx0" brushRef="#br0" timeOffset="-169275.72">22872 16082 0,'0'-40'15,"0"0"-15,40 40 16,0-40-16,0 40 16,1 0-16,-1 0 0,0 0 15,40 0-15,-40 0 0,0 0 0,41 0 0,-41 40 16,0-40-16,0 40 0,0 0 0,-40 0 15,0 0-15,0 0 16,0 1-16,-40-1 0,40 0 0,-80 0 16,40 0-16,-1 0 0,-39 0 0,0 0 15,40 0-15,-40-40 0,-1 40 0,1 1 16,40-41-16,-40 40 0,40-40 0,-41 0 16,41 0-16</inkml:trace>
  <inkml:trace contextRef="#ctx0" brushRef="#br0" timeOffset="-168104.72">6260 6256 0</inkml:trace>
  <inkml:trace contextRef="#ctx0" brushRef="#br0" timeOffset="-164462.65">24276 16202 0,'0'41'235,"41"-41"-220,-41 40-15,0 0 16,40-40-1,-40 40-15,40-40 16,-40 40-16,0 0 16,0 0-1,40-40 32,-40-40-31,0 0-1,40 40-15,-40-40 0,0 0 16,40 40-16,-40-40 0,40 40 16,-40-40-16,40 40 0,-40-41 0,41 41 15,-41-40-15,40 40 0,-40-40 0,40 40 16,0-40-16,0 40 16,-80 0 30,40 40-46,-40-40 16,0 0-16</inkml:trace>
  <inkml:trace contextRef="#ctx0" brushRef="#br0" timeOffset="-163144.22">24838 15922 0,'40'0'0,"-40"-40"78,-40 40 0,0 0-62,0-41-1,0 41 1,0 0-16,40-40 15,-40 40-15,-1 0 16,1 0 0,0 0 15,0 40-15,0-40-1,0 41 1,0-41-1,0 0-15,40 40 16,-41-40-16,1 0 16,40 40-1,-40-40 1,40 40-16,0 0 16,-40 0-16,40 0 15,0 0-15,0 0 16,0 1-16,0-1 0,0 0 15,40 0-15,0 0 16,-40 0-16,40 0 0,1 0 16,-1-40-16,0 40 0,0 0 0,0-40 15,0 41-15,0-41 0,0 40 0,1-40 16,-1 40-16,40-40 0,-40 0 0,0 0 16,0 0-16,0 0 0,1 0 0,39-40 15,-40 40-15,0-40 0,0 40 0,0-41 16,0 1-16,1 0 0,-41 0 15,40 40-15,-40-40 0,40 0 0,-40 0 0,0 0 16,0 0-16,0 0 0,0-1 16,-40 1-16,40 0 0,-40 0 0,40 0 15,-81 40-15,41-40 0,40 0 0,-80 40 16,80-40-16,-80 40 0,40 0 0,-1-40 16,1 40-16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9-08T06:25:20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1966 9705 0,'40'0'156,"0"0"-140,1 0-16,-1 0 15,0 0-15,0 0 16,0 0-16,0 0 0,0-40 15,0 40-15,1 0 0,-41-40 0,40 40 16,0 0-16,0 0 0,0 0 0,-40-40 16,40 40-16,0 0 0,0 0 15,1 0-15,-1 0 0,0 0 0,0-40 16,0 40-16,0 0 16,0 0-16,0 0 0,1 0 0,-1 0 15,0-40-15,0 40 0,0 0 16,0 0-16,0 0 0,0 0 0,-40-40 15,41 40-15,-1 0 0,0 0 0,0 0 16,0 0-16,0 0 0,0-40 16,1 40-16,-1 0 0,0 0 15,-40-40-15,40 40 0,0 0 0,0-41 16,0 41-16,0 0 16,1 0-16,-1-40 0,0 40 0,0 0 15,0 0-15,0 0 16,0 0-16,0 0 15,1 0-15,-1-40 0,0 40 16,0 0-16,0 0 0,0-40 16,0 40-16,0 0 0,1 0 15,-1 0-15,0-40 0,0 40 16,0 0-16,0 0 0,0 0 16,0 0-16,1 0 0,-1 0 15,0 0-15,0 0 16,0 0-16,0 0 15,0 0-15,0 0 0,1 0 16,-1 0-16,0 0 0,0 0 16,0-40-16,0 40 0,0 0 15,0 0-15,1 0 0,-1 0 16,0-40-16,0 40 0,0 0 16,0 0-16,0 0 0,0 0 15,1 0-15,-41-40 0,40 40 0,0 0 16,0 0-16,0 0 0,0 0 15,0 0-15,0-40 0,1 40 16,-1 0-16,0 0 0,0 0 0,0 0 0,0-41 16,0 41-16,0 0 15,1 0-15,-1 0 0,0 0 0,0 0 16,40 0-16,-40 0 0,0 0 0,1 0 16,-1 0-16,0 0 0,0 0 0,0 0 15,0 0-15,0 0 0,0 0 0,1 0 16,-1 0-16,0 0 0,0 0 0,0 0 15,0-40-15,0 40 0,1 0 16,-1 0-16,0 0 0,0 0 16,0 0-16,0 0 0,0 0 0,0 0 15,1 0-15,-1-40 0,0 40 16,0 0-16,0 0 0,0 0 0,0 0 16,0 0-16,1 0 0,-1 0 15,40 0-15,-40 0 0,0 0 0,0 0 0,0 0 16,1 0-16,-1 0 0,0 0 15,0 0-15,0 0 0,0 0 0,40-40 16,-39 40-16,-1 0 0,0 0 16,0 0-16,0 0 0,0-40 0,0 40 15,0 0-15,1 0 0,-1 0 16,0 0-16,0 0 0,0 0 0,0 0 16,0 0-16,0 0 0,1 0 15,-1 0-15,0-40 0,0 40 0,0 0 16,40 0-16,-40 0 0,1 0 0,-1 0 15,40 0-15,-40 0 0,0 0 0,0 0 16,41 0-16,-41 0 0,0 0 16,0 40-16,0-40 0,40 0 0,-40 0 15,1 0-15,-1 40 0,40-40 0,-40 0 16,0 0-16,0 0 0,41 0 0,-41 0 16,0 0-16,0 0 0,0 0 0,0 0 15,0 40-15,1-40 0,39 0 0,-40 0 16,0 0-16,0 0 0,0 0 0,0 0 15,1 0-15,-1 0 0,0 0 0,0 0 16,0 0-16,0 0 0,0 0 0,0 0 16,1 0-16,-1 0 0,0 0 15,0 0-15,0 0 0,0 0 0,0 0 0,0 0 16,1 0-16,-1 0 0,0 0 16,0 0-16,0-40 0,0 40 0,0 0 15,0-40-15,41 40 0,-41 0 0,0-40 16,0 40-16,0 0 0,0-40 0,0 40 15,1 0-15,-1 0 0,0-40 16,0 40-16,0 0 0,0 0 0,0 0 16,0 0-16,1 0 0,-1 0 15,0 0-15,0 0 0,0 0 0,0 0 16,40 0-16,-39 0 0,-1 0 16,0 0-16,0 0 0,0 0 0,0 0 15,0 0-15,0 0 16,1 0-16,-1 0 0,0 0 15,0 0-15,0 0 16,0 0-16</inkml:trace>
  <inkml:trace contextRef="#ctx0" brushRef="#br0" timeOffset="3543.95">14726 8422 0,'0'-40'31,"41"40"-15,-41-40-1,40 40-15,-40 40 47,0 0-31,-40 0-16,40 0 0,-41 0 0,41 0 15,0 1-15,-40 39 0,40-40 0,-40 0 16,40 0-16,-40 0 0,40 0 0,-40 0 16</inkml:trace>
  <inkml:trace contextRef="#ctx0" brushRef="#br0" timeOffset="3713.95">14526 8382 0,'0'40'16,"0"40"0,0-40-16,0 0 15,40 1-15,-40 39 0,40-40 0,-40 0 16,80 0-16,-40 0 0,1 0 0,-1 0 15,0 0-15,0-40 0,0 41 0,0-41 16,0 0-16</inkml:trace>
  <inkml:trace contextRef="#ctx0" brushRef="#br0" timeOffset="3928.96">15248 8743 0,'-40'0'16,"0"0"-16,120 0 31,-40 0-15,0 0-16,0 0 0,1 0 0,-1 0 16,0 0-16,0 0 0,0 0 15,0-40-15,0 40 0,0 0 0</inkml:trace>
  <inkml:trace contextRef="#ctx0" brushRef="#br0" timeOffset="4395.96">16131 8502 0,'-40'0'32,"0"0"-17,-1 0 1,1 0-16,0 0 16,0 0-16,0 0 0,0 0 15,0 0-15,40 40 0,-40-40 16,-1 40-16,41 1 0,-40-1 15,40 0-15,0 0 0,0 0 0,0 0 16,81 0-16,-41 0 16,0-40-16,0 0 0,0 0 15,0 0-15,0-40 0,0 40 0,1-80 16,-1 80-16,0-40 0,-40 0 0,40 0 16,0 0-16,-40-1 15,40 1-15,-40 0 16,0 80-1,-40-40-15,40 81 16,0-41-16,-40 0 0,40 0 0,0 0 16,0 0-16,0 0 0,0 0 0,0 0 15,40-40 1</inkml:trace>
  <inkml:trace contextRef="#ctx0" brushRef="#br0" timeOffset="4628.96">16773 8502 0,'0'-40'16,"0"80"15,0 0-31,0 0 16,0 1-16,0-1 0,0 0 15,-40 0-15,40 0 0,-40 0 0,40 0 16,-41 0-16,1 0 16,0-40-16,40 40 0,-40-40 15</inkml:trace>
  <inkml:trace contextRef="#ctx0" brushRef="#br0" timeOffset="4796.96">16452 8502 0,'0'80'16,"0"-39"0,0-1-16,0 0 15,40 0-15,-40 0 0,0 0 0,40 0 16,-40 0-16,40-40 16,-40 40-16,40-40 15,0 0-15</inkml:trace>
  <inkml:trace contextRef="#ctx0" brushRef="#br0" timeOffset="4961.96">16973 8542 0,'0'40'0,"0"1"0,0-1 16,-40 0-16,40 0 0,0 0 15,-40 0-15,40 0 0,0 0 0,0 0 16,0 0-16,0 1 15</inkml:trace>
  <inkml:trace contextRef="#ctx0" brushRef="#br0" timeOffset="5118.95">17014 8262 0,'-41'0'16,"1"0"-16,0 0 0,40 40 15,-40-40-15,0 40 16,80-40 0,-40 40-1</inkml:trace>
  <inkml:trace contextRef="#ctx0" brushRef="#br0" timeOffset="5561.96">17615 8582 0,'0'-40'15,"-40"40"17,0 0-32,0 0 15,40 40-15,-40-40 16,40 41-16,0-1 0,0 0 15,0 0-15,0 0 0,40 0 16,0 0-16,0 0 16,0 0-16,1-40 15,-41 40-15,40-40 0,-40 41 16,-81-41-16,41 0 16,0 40-16,0-40 0,-40 0 0,40 0 15,-41 0-15,41 0 0,0 0 0,0 0 16</inkml:trace>
  <inkml:trace contextRef="#ctx0" brushRef="#br0" timeOffset="6283.96">16412 8663 0,'40'0'15,"-40"40"1,0 0-1,0 0 1,0 0 15,40-40-31,-40 40 16,40 0-16,0-40 16,-40 40-16,40 0 15,-40 1-15,40-41 0,-40 40 0,41-40 16,-41 40-16,40-40 0,-40 40 0,40 0 31,-40-80 16,-40 40-47,40-40 16</inkml:trace>
  <inkml:trace contextRef="#ctx0" brushRef="#br0" timeOffset="6643.21">16893 8703 0,'-40'0'32,"40"40"-32,0 0 31,0 0-31,-40 0 15,40 0-15,-40-40 0,40 40 16,-40 0-16,40 1 0,-40-41 16,-1 40-16,1 0 0,40 0 0,-40-40 15,0 40-15,0 0 0,0-40 16</inkml:trace>
  <inkml:trace contextRef="#ctx0" brushRef="#br0" timeOffset="8032.21">7343 3609 0,'0'40'63,"0"1"-48,40-41-15,-40 40 0,0 0 0,0 0 16,0 0-16,0 0 0,0 0 0,40 40 16,-40-39-16,0 39 0,0 0 0,41 0 15,-41 0-15,0 1 0,0-1 0,0 40 16,40 0-16,-40-39 0,0 39 0,40 0 15,-40 1-15,40-1 0,-40 0 0,0 1 16,40-1-16,-40 0 0,0 0 16,40 1-16,-40-1 0,0 0 0,0 41 15,40-41-15,-40 41 0,0-41 0,0 40 16,40-39-16,-40 39 0,0-40 0,0 1 16,41-1-16,-41 0 0,0-39 0,0 39 15,40 0-15,-40-40 0,0 41 0,40-41 16,-40 40-16,0-40 0,40 41 0,-40-1 15,0 0-15,40-39 0,-40 39 0,0 0 16,40 1-16,-40-41 0,0 40 0,40-40 16,-40 41-16,0-41 0,0 0 0,0 40 15,40-39-15,-40-1 0,0 40 0,0-40 16,0 41-16,0-41 0,0 40 0,0-40 16,0 41-16,0-1 0,0-40 0,0 40 15,41-39-15,-41 39 0,0-40 16,0 0-16,0 41 0,0-41 0,0 0 15,0 0-15,0 41 0,0-41 0,0 0 16,0 0-16,0 1 0,0-1 0,0 0 16,-41 0-16,41 0 0,0 1 0,0-1 15,0 0-15,0 0 0,0 0 0,0 1 16,0-1-16,0 0 0,0-40 0,0 40 16,0 1-16,0-1 0,0-40 0,0 40 15,0 0-15,0 1 0,0-1 0,0-40 16,0 40-16,0 0 0,0-40 15,0 41-15,0-1 0,0-40 0,-40 40 16,40 0-16,0-40 0,0 41 0,0-41 16,0 0-16,0 40 0,0-40 0,0 0 15,0 0-15,-40-40 0,40 40 0,-40-40 32,40-40-32,0-40 0,0 40 0</inkml:trace>
  <inkml:trace contextRef="#ctx0" brushRef="#br0" timeOffset="9780.2">8025 3128 0,'0'40'15,"0"0"1,40 0-16,-40 1 0,0-1 16,0 0-16,0 0 0,41-40 15,-41 40-15,40-40 0,-40 40 16,40-40-16,0 0 16,0 0-1,-40-40-15,40 0 16,0 0-16,-40 0 15,40 40-15,-40-40 0,0-1 0,41 41 16,-41-40-16,0 0 16,0 0-16,0 80 47,0 0-47,0 0 15,0 1-15,0-1 0,0 0 16,40 40-16,-40 0 15,0-40-15,40 0 0,-40 0 0,0 1 16,0-1-16,0 0 0,0 0 16,-80 0-16,80 0 0,-41 0 15,1-40-15,0 0 16,0 0-16,0 0 0</inkml:trace>
  <inkml:trace contextRef="#ctx0" brushRef="#br0" timeOffset="10315.2">8868 3369 0,'40'0'47,"0"0"-31,0 0 15,0 0-31,1 0 16,-1 0-1,0 0 1,-40-40 31</inkml:trace>
  <inkml:trace contextRef="#ctx0" brushRef="#br0" timeOffset="11048.22">9831 3248 0,'0'-40'31,"0"0"-15,-40 40 0,40-40-16,0 0 15,-40 40-15,0 0 16,-1 0-1,1 0 1,40 40-16,-40 40 0,40-40 16,-40 1-16,40-1 0,0 0 15,0 0-15,0 0 0,40 0 16,0-40 0,0 0-16,1 0 15,-1-40-15,0 40 0,-40-80 0,40 80 16,0-40-16,-40 0 0,40-1 15,0 1-15,0 0 0,-40 0 16,41 40-16,-41-40 0,0 80 31,0 0-31,-41-40 0,41 80 16,0-39-16,-40-1 0,40 0 16</inkml:trace>
  <inkml:trace contextRef="#ctx0" brushRef="#br0" timeOffset="11247.78">10353 3088 0,'-41'0'31,"41"40"-31,-40-40 16,40 40-16,-40 0 0,40 0 15,0 1-15,0-1 0,-40 0 16,40 0-16,-40-40 0,40 40 16</inkml:trace>
  <inkml:trace contextRef="#ctx0" brushRef="#br0" timeOffset="11428.78">10152 3088 0,'0'40'32,"0"0"-32,0 0 15,0 0-15,40-40 0,-40 41 0,40-1 16,-40 0-16,40 0 16,0-40-1,-40 40-15,41-40 0,-1 0 0</inkml:trace>
  <inkml:trace contextRef="#ctx0" brushRef="#br0" timeOffset="11627.78">10593 3168 0,'0'40'15,"0"0"-15,0 1 16,0-1-16,0 0 0,0 0 15,0 0-15,0 0 16,0 0 0,40-40-16,1 0 15</inkml:trace>
  <inkml:trace contextRef="#ctx0" brushRef="#br0" timeOffset="11767.78">10674 2887 0,'-41'0'16,"41"-40"0,-40 40-1,40 40 1</inkml:trace>
  <inkml:trace contextRef="#ctx0" brushRef="#br0" timeOffset="12095.78">11195 3088 0,'-40'-40'31,"0"40"-15,0 0-16,0 0 31,40 40-31,0 0 0,0 0 16,0 0-16,0 0 0,40 1 15,-40-1-15,40-40 0,-40 40 0,40 0 16,0-40-16,0 40 0,1-40 16,-41 40-16,40-40 0,-40 40 15,-81-40 1,81 40-16,-40-40 0,0 0 15,-40 40-15,40-40 0,0 0 0,0 40 16</inkml:trace>
  <inkml:trace contextRef="#ctx0" brushRef="#br0" timeOffset="14379.51">8788 8743 0,'0'-40'47,"0"80"109,0 0-140,0 0-16,0 0 16,0 0-16,0 0 0,40-40 15,-40 40-15,0 1 0,40-1 16,-40-80 46,0-1-62,0 1 16,0 0-16,0 0 16,0 0-16,-40 40 0,40-40 0,0 0 15,0 0-15,0 0 16,0 0-16,0 80 47,0 0-47,0 0 15,0 0-15,0 0 0,0 0 16,0 0-16,0 0 16,0 0-16,0 1 15</inkml:trace>
  <inkml:trace contextRef="#ctx0" brushRef="#br0" timeOffset="15147.34">8948 9585 0,'-40'0'31,"40"40"16,0 0-31,0 0-1,0 0-15,0 1 16,0-1-16,0-80 47,0-1-47,0 1 15,0 0-15,0 0 16,0 80 15,0 0-15</inkml:trace>
  <inkml:trace contextRef="#ctx0" brushRef="#br0" timeOffset="15799.47">9871 8663 0,'0'-40'0,"0"-1"16,0 82 31,0-1-32,40 0 1,-40 0-16,0 0 16,0 0-16,0 0 15,0 0-15,0 0 16,0 0 0</inkml:trace>
  <inkml:trace contextRef="#ctx0" brushRef="#br0" timeOffset="16299.54">9911 9505 0,'0'40'0,"-40"-40"15,80 0 17,0 0-17,0 0-15,41 0 16,-41 0-16,-40 40 0,0 0 16,0 0-1,-40 0-15,0 0 16,40 1-16,-81-41 0,81 40 15,-40 0-15,0-40 0,40 40 0,-40-40 16,40 40 0,40-40-1,40 0 1,-40-80-16,1 80 0,-1 0 16,0-40-16,0 0 0,0-1 15</inkml:trace>
  <inkml:trace contextRef="#ctx0" brushRef="#br0" timeOffset="16715.08">10834 8582 0,'-40'0'0,"40"41"31,40-1-15,-40 0-16,40 0 15,-40 0-15,40-40 0,-40 40 0,0 0 16,0 0-16,0 0 0,0 0 15,0 1-15,41-41 0,-41 40 0</inkml:trace>
  <inkml:trace contextRef="#ctx0" brushRef="#br0" timeOffset="17168.09">10914 9545 0,'-40'0'0,"80"0"47,1 0-47,-1 0 16,0 0-16,0 0 15,0 0 1,-40 40 0,0 0-16,-40-40 15,40 40-15,-40-40 16,80 0-1,0 0 1,0 0 0,0 0-16,0 0 15,-40 40 1,0 0-16,-40-40 0,40 41 16,-80-41-16,40 0 0,0 40 0,0-40 15,0 0-15</inkml:trace>
  <inkml:trace contextRef="#ctx0" brushRef="#br0" timeOffset="17830.66">6862 8703 0,'0'40'16,"0"0"-1,0 0 1,0 0-16,0 0 16,0 0-16,0 0 15,0 1-15,0-1 16,0 0-16,0 0 15,0 0-15</inkml:trace>
  <inkml:trace contextRef="#ctx0" brushRef="#br0" timeOffset="18397.72">5698 8863 0,'-40'0'0,"40"40"47,0 0-31,40-40-16,-40 40 15,0 1-15,40-1 0,-40 0 16,0 0-16,0 0 0,0 0 16,40 0-16,-40 0 0,0 0 0,0 1 15,0-1-15,0 0 0,0 0 16,-40 0-16,40 0 0</inkml:trace>
  <inkml:trace contextRef="#ctx0" brushRef="#br0" timeOffset="18730.25">5016 8983 0,'-40'0'32,"40"41"-32,0-1 15,-40 0-15,40 0 0,0 0 16,0 0-16,0 40 0,0-40 0,0 41 15,0-41-15,0 0 0,0 0 0,0 0 16,0 0-16</inkml:trace>
  <inkml:trace contextRef="#ctx0" brushRef="#br0" timeOffset="19401.25">7584 7700 0,'-40'0'16,"40"40"31,40-40 0,0 0-47,0 0 15,0 0-15,0 0 16,1 0-16,-1 0 0,0 0 15,0 0-15,0 0 0,0 0 16,0 0-16,0 0 16</inkml:trace>
  <inkml:trace contextRef="#ctx0" brushRef="#br0" timeOffset="19815.25">7423 6858 0,'-40'0'0,"80"0"46,1 0-30,-1 0-16,0 0 0,0 0 16,0 0-16,0 0 0,0 0 0,0 0 15,1 0-15,-1 0 16,0-40-16,0 40 16,-40-40-1,0 0 1</inkml:trace>
  <inkml:trace contextRef="#ctx0" brushRef="#br0" timeOffset="20049.27">7343 6096 0,'0'-40'0,"40"0"16,0 0-1,1 40-15,-1 0 0,0 0 0,0-41 16,0 41-16,0 0 0,0 0 0,0 0 16,1 0-16,-1 81 0,0-81 15</inkml:trace>
  <inkml:trace contextRef="#ctx0" brushRef="#br0" timeOffset="20700.8">7825 10467 0,'40'0'62,"0"0"-46,0 0-16,0 0 0,0 0 16,0-40-16,1 40 0,-1 0 15,0 0-15,0 0 0,0 0 16,0 0-16,0 0 0,0 0 0,1 0 15,-1 0-15</inkml:trace>
  <inkml:trace contextRef="#ctx0" brushRef="#br0" timeOffset="21082.85">7865 11350 0,'40'0'31,"0"0"-15,0 0-16,0 0 16,0 0-16,1-40 15,-1 40-15,0 0 0,0 0 16,0 0-16,0 0 0,0 0 15,0 0-15,1 0 0</inkml:trace>
  <inkml:trace contextRef="#ctx0" brushRef="#br0" timeOffset="21392.8">7744 12553 0,'0'40'16,"-40"-40"-16,80-40 47,1 40-47,-1-40 0,0 40 15,0 0-15,0 0 0,0-40 0,0 40 16,0 0-16,1 0 0,-1 0 0</inkml:trace>
  <inkml:trace contextRef="#ctx0" brushRef="#br0" timeOffset="22439.39">8868 10668 0,'40'0'93,"0"0"-61,0 0-32,0 0 15,1 0 1,-1 0-1,-40-40 32,-40 40-31,-1 0 0</inkml:trace>
  <inkml:trace contextRef="#ctx0" brushRef="#br0" timeOffset="22727.4">9309 10467 0,'0'81'31,"40"-41"-15,-40 0-16,0 0 0,0 0 15,0 0-15,0 0 0,0 0 16,0 0-16,41 1 0</inkml:trace>
  <inkml:trace contextRef="#ctx0" brushRef="#br0" timeOffset="23209.4">8707 11751 0,'0'40'16,"-40"-40"-1,80 0 17,-40-40-32,41 40 0,-1 0 15,-40-40 1,40 40-16,0 0 15,0 0 1</inkml:trace>
  <inkml:trace contextRef="#ctx0" brushRef="#br0" timeOffset="23908.96">9149 11550 0,'40'0'16,"-40"-40"-16,40 40 16,0-40-1,0 40-15,0 0 16,1 0-16,-41 40 16,40 0-1,-40 0-15,0 0 16,-81-40-16,81 41 15,-40-1-15,0-40 16,40 40-16,80-40 31,-39 0-31,-41-40 16,40 40-16,-40-40 0,40 40 16</inkml:trace>
  <inkml:trace contextRef="#ctx0" brushRef="#br0" timeOffset="24276.99">8467 12834 0,'0'-41'31,"40"1"-16,0 40 1,0 0-16,0 0 16,0 0-16,0 0 15,1 0-15,-41-40 16,40 40-16,0 0 0</inkml:trace>
  <inkml:trace contextRef="#ctx0" brushRef="#br0" timeOffset="24725.66">9028 12513 0,'41'0'0,"-41"-40"16,40 40-16,0 0 15,0 0-15,0 0 16,0 40 0,-40 0-16,0 0 15,0 0-15,-40-40 16,40 40-16,-40-40 15,0 0-15,80 0 32,0 0-17,0 0-15,0 0 16,0 0-16,-40 40 0,0 0 16,0 0-16,0 1 15,0-1-15,-40 0 0,40 0 0,-40 0 16,40 0-16,-40 0 0,40 0 0,-40 0 15,0-40-15,0 0 0,40 41 0,-40-41 16</inkml:trace>
  <inkml:trace contextRef="#ctx0" brushRef="#br0" timeOffset="26125.48">8226 5695 0,'40'0'47,"-40"40"62,0 0-93,40-40 0,-40 40-16,0 0 15,0 0-15,0 0 16,40 1-16,-40-1 16,0 0-1,0 0-15,0 0 31,0-80 16</inkml:trace>
  <inkml:trace contextRef="#ctx0" brushRef="#br0" timeOffset="26843.01">8386 6577 0,'0'40'15,"-40"-40"-15,0 0 110,40 40-110,0-80 125,40 40-125,0 0 15,1-40-15,-1 40 16,0 0-16,0 0 16,0 0-16,-40 40 31,0 0-31,0 0 15,-40 1-15,40-1 0,-40-40 0,40 40 16,-40 0-16,0 0 0,40 0 16,-41-40-16,1 40 0,80-40 47,1 0-32,-1 0-15,0-40 16,0 40-16,-40-40 0,40 40 15,0 0-15,-40-40 16</inkml:trace>
  <inkml:trace contextRef="#ctx0" brushRef="#br0" timeOffset="27393.03">8467 7459 0,'-40'0'16,"40"41"-16,40-41 78,0 0-78,0 0 16,0 0-16,0 0 15,0 0-15,0 0 32,-40 40-32,0 0 0,0 0 15,-80-40-15,80 40 0,-40-40 16,80-40 15,40 40-15,-39 0-16,-1 0 0,0 0 15,0 0-15,0 0 0,-40 40 16,0 0 0,0 0-16,-40-40 0,40 40 15,-40-40-15,0 40 0,0-40 0,-1 0 16</inkml:trace>
  <inkml:trace contextRef="#ctx0" brushRef="#br0" timeOffset="28291.45">6621 9826 0,'40'0'62,"0"0"-46,-40-40-1,40 40-15,0 0 16,0 0 0,1-41-16,-1 41 15,0 0 1,-40-40-16</inkml:trace>
  <inkml:trace contextRef="#ctx0" brushRef="#br0" timeOffset="28492.45">7062 9545 0,'40'0'16,"-40"40"-1,0 0-15,0 0 0,0 0 16,40 0-16,-40 1 16,0-1-16,0 0 0,0 0 0,0 0 15</inkml:trace>
  <inkml:trace contextRef="#ctx0" brushRef="#br0" timeOffset="29108.75">5497 10026 0,'40'0'47,"1"-40"-47,-1 40 15,0-40 1,0 40-16,0 0 0,0 0 16</inkml:trace>
  <inkml:trace contextRef="#ctx0" brushRef="#br0" timeOffset="29458.74">5858 9906 0,'-40'0'16,"40"-40"-1,0 0-15,40 40 16,-40-40-16,81 40 0,-81-41 0,40 41 16,0 0-16,0-40 0,0 40 0,0 0 15,0 0-15,1 0 0,-1 40 16,-40 1-16,0-1 15,0 0-15,0 0 16,0 0-16,-40-40 0,40 40 0,-41 0 16,1 0-16,0 0 15,0-40-15,80 0 47,0 0-47,0 0 16,1 0-16,-1 0 0,0 0 15</inkml:trace>
  <inkml:trace contextRef="#ctx0" brushRef="#br0" timeOffset="30025.78">4294 10307 0,'40'0'0,"0"0"31,0 0-15,0 0-16,-40-40 0,40 40 0,0-40 16,0 40-16,1 0 0,-1-40 15,0 40-15,0 0 16,0 0 0</inkml:trace>
  <inkml:trace contextRef="#ctx0" brushRef="#br0" timeOffset="31359.92">4976 9986 0,'0'40'63,"40"-40"187,0 0-78,0 0-125,0-40-16,0 40-15,-40-40-16,40 40 15,-40-40 1,41 40-16,-1 0 15,-40 40 1,40-40-16,-40 40 16,0 0-16,0 0 15,0 0 1,0 1-16,-40-41 16,40 40-16,-40-40 15,-1 0-15,41 40 16,41-40 31,-1 0-32,0 0 1,0 0-16,0 40 16,-40 0-16,0 0 15,40-40-15,-40 40 0,0 0 16,0 0-1,-40-40-15,40 40 0,-80-40 16,40 0 0</inkml:trace>
  <inkml:trace contextRef="#ctx0" brushRef="#br0" timeOffset="36191">9871 7540 0,'40'0'94,"-40"40"140,-40-40-218,40 40-16,-40 0 16,40 0-16,-40 0 0,40 0 15,-40-40-15,40 40 0,-40-40 0,40 41 16</inkml:trace>
  <inkml:trace contextRef="#ctx0" brushRef="#br0" timeOffset="36391">9751 7540 0,'40'0'47,"0"40"-47,0 0 16,0 0-16,40 0 0,-39 0 15,-1 0-15,0-40 0,40 40 0,-40 1 16,40-41-16,-39 40 0</inkml:trace>
  <inkml:trace contextRef="#ctx0" brushRef="#br0" timeOffset="37773.99">9871 7660 0,'0'-40'31,"0"0"-15,0 80 15,0 0-15,-40 40-16,40-40 15,0 0 1,40-40 0,0-40-1,-40 0 1,40 40-16,-40-40 0,40 40 16,-40-40-16,0 0 15,-40 40 1,0 0-1,40 40-15,-40-40 0,40 40 16,0 0 0,0 0-16,40-40 15,0-40 17,-40 0-17,0 0 1,0 0-16,-40 40 31,40 40-15,0 0-1,40-40 17,-40-40-17,0 0 1,0 0-16,-40 40 31,40 40-15,0 0-1,0 0 1,40-40 0,-40-40-1,0 0 1,0 0-1,0 0-15,0 80 47,0 0-47,0 40 16,0-40-16</inkml:trace>
  <inkml:trace contextRef="#ctx0" brushRef="#br0" timeOffset="41744.68">10874 5895 0,'0'40'125,"-40"-40"-109,0 41-16,0-41 15,40 40-15,-40-40 16,40 40-16,-40-40 0,40 40 15,-41-40-15,41 40 16,-40-40-16,40 40 16,0 0-16,0 0 15,-40-40 1,40 40-16,0 1 0,0-1 0,-40 0 16,40 0-16,0 0 15,0 0-15,0 0 0,0 0 16,0 0-1,40-40-15,-40 40 0,0 1 16,0-1-16,40-40 16,-40 40-16,0 0 15,40-40-15,-40 40 0,0 0 16,41 0-16,-41 0 16,40-40-16,-40 40 15,0 1-15,40-41 16,-40 40-16,40-40 0,-40 40 15,40-40-15,-40 40 0,40-40 16,-40 40-16,40-40 16,-40 40-16,41-40 15,-41 40-15,40-40 32,-80 0 61,40-40-77,-41 40 0,1 0-16,40-40 15,-40 0-15,0 40 16,40-40-16,-40 40 15,40-40-15,-40 40 0,40-40 16,-40-1-16,40 1 16,-41 40-16,41-40 0,0 0 15,-40 40-15,40-40 16,0 0-16,-40 40 16,40-40-16,0 0 15,-40 0-15,40-1 16,0 1-1,0 0-15,0 0 16,0 0-16,0 0 16,0 0-1,0 0 1,0 0 0,40 40-16,-40-40 15,0-1-15,40 41 16,-40-40-16,40 0 0,-40 0 15,41 40-15,-41-40 16,40 40-16,0-40 0,-40 0 16,40 40-16,-40-40 15,40 40 1,-40-40 0</inkml:trace>
  <inkml:trace contextRef="#ctx0" brushRef="#br0" timeOffset="42857.27">13723 5735 0,'-40'0'16,"80"0"46,-40 40-46,40-40-16,-40 40 0,40-40 16,-40 40-16,41 0 15,-1 0-15,-40 1 16,40-41-16,-40 40 0,40-40 0,-40 40 16,0 0-16,40-40 0,-40 40 0,0 0 15,0 0-15,40 0 0,-40 0 0,0 1 16,0-1-16,0 0 0,0 0 0,0 0 15,-40 0-15,40 0 0,-40 0 0,40 0 16,-80 0-16,80 1 0,-40-1 0,-1 0 16,41 0-16,-40 0 0,0 0 15,40 0-15,-40-40 0,40 40 0,-40-40 16,80 0 15,0 0-15,0-40-16,0 0 15,-40 0-15,41 40 0,-41-40 16,40 40-16,0-40 0,-40 0 0,0 0 16,40-1-16,0 1 0,-40 0 0,40 0 15,0 0-15,-40 0 0,0 0 16,40 0-16,-40 0 0,0 0 16,0-1-16,0 1 0,0 0 0,0 0 15,0 0-15,-40 0 0,40 0 0,-40 0 16,0 0-16,40-1 0,-40 1 15,0 40-15,40-40 0,-40 40 0,0-40 16,-1 40-16,1 0 0,0 0 16</inkml:trace>
  <inkml:trace contextRef="#ctx0" brushRef="#br0" timeOffset="43660.02">12399 7219 0,'40'0'31,"0"40"-15,-40 0 0,0 0-16,0 0 15,0 0-15,-40 0 0,40 1 16,-40-1-16,0 0 16,0-40-16,40 40 0,40-40 46,-40-40-30,40 40-16,-40-40 16,40 40-16,-40-40 0,0-1 15,0 1-15,40 40 16,-40-40-16</inkml:trace>
  <inkml:trace contextRef="#ctx0" brushRef="#br0" timeOffset="58563.31">11396 6497 0,'-40'0'15,"80"0"110,-40-40-109,40 40-16,-40-40 0,40 40 15,-40-40-15,40 40 0,0 0 0,1-40 16,-1 40-16,0 0 16,0 0-16,0 40 15,-40 0-15,0 0 16,0 0-16,0 0 0,0 0 16,0 0-16,-40 0 0,40 0 15,0 1-15,-40-1 0,40 0 0,-40 0 16,40 0-16,-40-40 0,40 40 0,-41-40 15,41 40-15,-40-40 0,80 0 63,1 40-47,-1-40-16,0 0 0,0 0 15,0 0-15,0 0 16,0 0-16,0 0 0</inkml:trace>
  <inkml:trace contextRef="#ctx0" brushRef="#br0" timeOffset="60964.9">12760 6457 0,'0'-40'31,"0"0"-16,40 40-15,0 0 16,1-40-16,-1 40 0,-40-41 0,40 41 16,0 0-16,0 0 0,0 0 0,0 0 15,0 0-15,1 0 16,-41 41-16,0-1 16,0 0-16,-41 0 15,1 0-15,0 0 16,0-40-16,40 40 0,40-40 31,40 0-31,-39 0 16,-1 0-16,0 0 0,0 0 0,0 0 15,0 0-15,0 0 0,-40 40 16,40-40-16,-40 40 0,0 0 16,0 1-16,-80-1 0,80 0 15,-80 0-15,40-40 0,0 40 0,0 0 0,-41 0 16,41-40-16,0 0 0,0 0 15,0 0-15,40-40 0</inkml:trace>
  <inkml:trace contextRef="#ctx0" brushRef="#br0" timeOffset="62472.33">11556 5775 0,'0'-40'16,"0"0"0,0 0-1,41 0-15,-41 0 16,40 40-16,-40-41 0,0 1 0,40 0 16,-40 0-16,40 40 0,-40-40 15,0 0-15,0 0 16,0 0-16,0 0 15,0 80 32,0 0-31,0 0-16,0 0 16,0 0-16,0 0 0,0 0 0,-40 0 15,0 1-15,40-1 0,-40-40 16,40 40-16,0 0 15,-41-40-15,41-40 32,0 0-32,41 40 0,-41-81 15,40 41-15,-40 0 0,40 0 16,-40 0-16,0 0 0,40 0 16,-40 0-16,0 80 31,0 0-16,-40-40-15,40 40 0</inkml:trace>
  <inkml:trace contextRef="#ctx0" brushRef="#br0" timeOffset="63246.74">11797 4532 0,'0'-40'16,"0"80"46,0 0-46,40-40 0,-40 40-16,0 0 15,0 0 1,-40 0-16,40 0 15,-40 1-15,0-1 16,40 0-16,-40 0 16,0-40-16</inkml:trace>
  <inkml:trace contextRef="#ctx0" brushRef="#br0" timeOffset="63428.74">11556 4652 0,'41'40'47,"-1"0"-47,0-40 0,0 40 16,0-40-16,0 41 0,0-1 15,0-40-15,1 40 0,-1-40 16</inkml:trace>
  <inkml:trace contextRef="#ctx0" brushRef="#br0" timeOffset="64828.91">13001 4411 0,'40'41'63,"-40"-1"-63,40-40 15,-40 40-15,40 0 16,-40 0-16,40-40 16,1 0-1,-1 0-15,-40-40 16,40 0-16,0 0 15,-40 0-15,40-1 0,-40 1 16,0 80 15,0 1-15,0-1-16,0 0 0,0 40 16,0-40-16,40 0 0,-40 0 15,40-40 1,-120 0-1</inkml:trace>
  <inkml:trace contextRef="#ctx0" brushRef="#br0" timeOffset="65077.93">13242 5053 0,'0'80'47,"0"-40"-47,0 1 15,0-1-15,0 0 0,0 40 0,0 0 16,0-40-16,40 41 0,-40-41 0</inkml:trace>
  <inkml:trace contextRef="#ctx0" brushRef="#br0" timeOffset="70557.19">14767 6337 0,'-41'0'16,"82"0"109,-1 0-125,0 0 16,0-41-16,0 41 15,0 0-15,0 0 0,0 0 0,1-40 16,-1 40-16,0 0 0,0 0 15,0-40-15,0 40 0,0 0 0,0 0 16,1-40-16,-1 40 0,0 0 16,0 0-16,0 0 15,-80 0 32,40-40-47,-40 40 16,40-40-16</inkml:trace>
  <inkml:trace contextRef="#ctx0" brushRef="#br0" timeOffset="70956.19">15208 5855 0,'40'0'16,"-40"40"0,0 0-1,0 1-15,-40-1 0,0 0 16,40 0-16,-40-40 15,0 40-15,-1 0 0,1 0 16,0-40-16,40 40 16,40-40 15,0 0-15,1 0-1,-1 0-15,0 0 0,-40 40 0,40-40 16,-40 41-16,40-41 0,-40 40 15,40-40-15,-40 40 0,40-40 0</inkml:trace>
  <inkml:trace contextRef="#ctx0" brushRef="#br0" timeOffset="76239.73">1525 2687 0,'40'0'78,"0"0"-62,0 0-16,0 0 16,0 0-1,1 0-15,-1 0 16,0 0-16,0 0 0,0 0 16,0 0-16,0 0 0,0 0 0,1 0 15,-1 0-15,0 0 0,0 0 0,0 0 16,0 0-16,0 0 0,0 0 0,1 0 15,-1 0-15,0 0 16,0 0-16,0 0 0,0 0 0,0 0 16,0 0-16,1 0 0,-1 0 15,0 0-15,0 40 0,0-40 0,0 0 16,0 0-16,0 0 0,1 0 0,-1 0 16,0 0-16,0 0 0,0 0 0,0 0 15,0 0-15,0-40 0,41 40 0,-41 0 16,0 0-16,0 0 0,0 0 0,0 0 15,1 0-15,-1 0 0,0 0 0,0 0 16,0 0-16,0 0 0,0 0 16,0 0-16,1 0 0,39 0 15,0 0-15,-40 0 0,0 0 0,0 0 16,1 0-16,-1 0 0,0 0 0,-40-40 16,40 40-16,0 0 0,0-40 15,0 40-15,0 0 0,1-40 0,-1 40 16,0 0-16,0 0 0,0 0 15,-40-40-15,40 40 0,0 0 0,0 0 16,1 0-16,-1 0 0,0 0 16,0 0-16,0 0 0,0 0 15,0 0-15,0 0 0,1 0 0,-1-41 16,0 41-16,0 0 0,0 0 16,0 0-16,0 0 0,0-40 0,1 40 15,-1 0-15,0 0 0,40 0 0,-40 0 16,0-40-16,0 40 0,1 0 0,-1 0 15,0 0-15,0 0 0,0 0 16,0 0-16,0 0 0,41 0 0,-41 0 16,0 0-16,0 0 0,0 0 0,0 40 15,0-40-15,0 0 0,1 0 0,-1 0 16,0 0-16,40 0 0,-40 0 0,0 0 16,0-40-16,41 40 0,-41 0 0,0-40 15,0 40-15,40-40 0,-40 40 0,1 0 16,39 0-16,-40-40 0,0 40 0,0-40 15,41 40-15,-41 0 0,0 0 16,0 0-16,0 0 0,40-40 0,-40 40 16,1 0-16,39 0 0,-40 0 0,0 0 15,40 0-15,-40 0 0,1-40 0,-1 40 16,0 0-16,0 0 0,0 0 0,0 0 16,0 0-16,0 0 0,1 0 0,-1 0 15,0 0-15,0 0 0,0 0 0,0 0 16,0-41-16,0 41 0,1 0 15,-41-40 1,-41 40 0</inkml:trace>
  <inkml:trace contextRef="#ctx0" brushRef="#br0" timeOffset="77005.75">3692 3329 0,'0'40'47,"40"-40"-31,-40 40-16,0 0 0,0 0 0,40 0 15,-40 0-15,0 0 0,0 41 16,0-41-16,0 0 0,0 0 0,0 0 16,0 0-16,0 0 0,0 0 0,-40-40 15,40 40-15</inkml:trace>
  <inkml:trace contextRef="#ctx0" brushRef="#br0" timeOffset="77443.77">3692 3289 0,'0'40'47,"0"0"-32,0 0-15,-40 0 0,-1-40 16,41 40-16,-40-40 0,40 40 16,-40-40-16,0 40 15,40-80 17,80 40-17,-80-40-15,40 0 16,1 0-1,-1 40-15,-40-40 16,40 40-16,-40-40 16,40 40-1,0 0 17,0 40-17,0-40-15,0 0 0,1 0 16,-1 0-16,0 0 0</inkml:trace>
  <inkml:trace contextRef="#ctx0" brushRef="#br0" timeOffset="79805.42">1886 4772 0,'-40'0'16,"0"-40"0,0 40-16,-1 0 15,1 0-15,0 0 16,0 0-16,0 40 15,40 1 1,0-1-16,0 0 0,-40 0 0,40 0 16,0 0-16,0 40 0,80-40 0,-80 0 15,40 1-15,0-1 0,0 0 16,1-40-16,-1 0 0,0 0 0,0 0 16,40 0-16,-40-40 0,41 40 0,-41-81 15,0 41-15,0 0 0,40 0 0</inkml:trace>
  <inkml:trace contextRef="#ctx0" brushRef="#br0" timeOffset="80221.45">2688 4612 0,'-40'0'15,"0"0"1,0 0-1,0 0 1,0 0 0,0 40-1,0 0-15,40 0 16,0 0-16,-41 1 0,41-1 0,0 0 16,0 0-16,0 0 0,0 0 15,0 0-15,41-40 0,-1 0 16,0 0-16,0-40 15,0 40-15,-40-80 0,40 40 0,-40 0 16,40 0-16,0-1 0,-40 1 16,41 0-16,-41 0 0,0 0 15,0 80 17,0 40-32,0-40 15,0 1-15,0-1 0,40 0 0,-40 0 16,0 0-16,40-40 15</inkml:trace>
  <inkml:trace contextRef="#ctx0" brushRef="#br0" timeOffset="80471.42">2809 4612 0,'40'0'16,"-40"40"-16,40 40 15,-40-40-15,0 1 0,0-1 16,40 0-16,-40 0 0,0 0 16,0-80 15,0 0-15,0 0-16,0 0 15,0-1-15,40 1 0,-40 0 16,40 0-16,1 0 15,-1 40-15,-40-40 0</inkml:trace>
  <inkml:trace contextRef="#ctx0" brushRef="#br0" timeOffset="80655.42">3170 4331 0,'0'40'46,"0"0"-46,40 1 16,-40-1-16,40-40 0,-40 80 0,40-40 16,-40 0-16,40 0 0,-40 40 0,41-39 15,-41-1-15,0 0 0,40 0 16,-40 0-16,40 0 16</inkml:trace>
  <inkml:trace contextRef="#ctx0" brushRef="#br0" timeOffset="81006.42">3250 4692 0,'40'0'32,"0"-40"-32,1 40 0,-1 0 15,0 0-15,0-40 0,0 40 16,0-40-16,0 40 0,1 0 0,-41-40 15,40 40-15,0 0 0,-40-40 0,40 40 16,0 0 0,-40-40-16,-40 40 31,0 0-15,40 40-1,-40 0-15,40 0 16,0 0-16,0 0 15,0 0-15,0 0 0,0 0 16,40-40-16,0 41 16,0-41-16,0 0 15,0 0-15,-40-81 0,40 81 0</inkml:trace>
  <inkml:trace contextRef="#ctx0" brushRef="#br0" timeOffset="81240.42">4093 4411 0,'-40'-40'0,"0"40"15,40 81 1,0-41-16,0 0 16,40 0-16,-40 0 15,80 0-15,-40 0 16,0 0-16,0-40 0,-40 40 16,0 1-1,-40-41-15,0 40 16,0-40-16,-40 0 15,40 0-15,40-40 16,0-1-16,0-39 16,0 40-16,40 40 0,-40-40 15</inkml:trace>
  <inkml:trace contextRef="#ctx0" brushRef="#br0" timeOffset="81371.42">4253 4492 0,'41'0'0,"-1"0"15,0 0-15,-40 40 16,40-40-16,-40 40 15,40-40-15,-40 80 0,0-40 16,0 0-16</inkml:trace>
  <inkml:trace contextRef="#ctx0" brushRef="#br0" timeOffset="81452.64">4334 4331 0,'0'-40'0</inkml:trace>
  <inkml:trace contextRef="#ctx0" brushRef="#br0" timeOffset="81789.6">4895 4371 0,'-40'0'31,"0"0"-31,0 0 15,40 40-15,-40-40 0,40 41 16,-40-1-16,40 0 0,0 0 16,0 0-16,0 0 0,0 0 15,40-40-15,-40 40 16,40-40-16,0 0 0,0 0 16,0-40-16,1 0 15,-1 0-15,-40-40 16,0 40-16,40 40 0,-40-40 15,0-1-15,0 82 16,0 39 0,0-40-16,0 0 15,0 0-15,0 0 0,0 0 16</inkml:trace>
  <inkml:trace contextRef="#ctx0" brushRef="#br0" timeOffset="82021.62">5096 4371 0,'40'0'16,"-40"40"-16,0 1 15,0-1-15,0 0 0,0 0 16,0 0-16,0 0 16,40-40-16,0 0 15,1-40-15,-1 0 16,0-40-16,0 80 15,0 0-15,0 0 16,0 0-16,0 0 0,1 0 0,-41 40 16,40-40-16,-40 80 0,40-40 0,-40 0 15,0 0-15,0 0 0</inkml:trace>
  <inkml:trace contextRef="#ctx0" brushRef="#br0" timeOffset="82197.6">4414 4091 0,'0'40'0,"0"0"15,-40-40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9-08T06:26:49.6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14165 2647 0,'0'-40'15,"0"0"17,40 40 15,-40 40 93,40-40-124,0 0-1,0 40-15,0-40 16,0 0-16,0 0 0,1 0 16,-1 0-16,0 0 15,-40-40-15,40 40 0,0 0 0,0 0 0,0 0 16,1 0-16,-1 0 16,0 0-16,0 0 0,0 0 0,0 0 15,0 0-15,0 0 0,1 0 0,-1 40 16,0-40-16,0 0 0,0 0 15,0 0-15,0 0 0,0 0 0,1 0 16,-1 0-16,0 0 0,0 0 0,0 0 16,0 0-16,0-40 0,0 40 15,1 0-15,-1 0 16,0 0-16,0 0 0,0 0 16,0-40-16,0 40 0,0 0 15,1 0-15,-1 0 0,0-40 16,0 40-16,0 0 0,0 0 15,0 0-15,0 0 0,1 0 16,-1 0-16,0 0 16,-40 40-16,40-40 0,0 0 15,0 0-15,0 0 16,0 0 0,1 0-16,-1-40 15,-80 40 32,-1 0-31,1 0-1</inkml:trace>
  <inkml:trace contextRef="#ctx0" brushRef="#br0" timeOffset="17576.66">1725 3489 0,'41'0'547,"-82"0"94,41 40-641,-40-40 15,0 40-15,0-40 16,0 40-16,0 0 15,0 1 1,0-1 0,40 0-1,40-40-15,0 0 16,40 0-16,-40 0 16,0 0-16,0 0 0,1 0 15,-1 0-15,0 0 0,0 0 16,-40 40-1,0 0-15,0 0 16,-40 0-16,0 0 16,0-40-16,-1 40 15,1-40-15,0 0 0,0 41 16,0-41-16,0 0 16,0-41-16,40 1 15,0-40-15,0 40 16</inkml:trace>
  <inkml:trace contextRef="#ctx0" brushRef="#br0" timeOffset="17891.66">2207 3168 0,'-40'0'16,"40"40"15,0 0-15,0 1-16,0-1 0,0 0 15,0 40-15,40-40 0,-40 0 0,0 40 16,0-40-16,0 41 0,40-41 0,-40 0 16,0 0-16,0 0 0,0 0 0,0 0 15,0 0-15</inkml:trace>
  <inkml:trace contextRef="#ctx0" brushRef="#br0" timeOffset="18124.64">2006 3649 0,'-40'0'16,"0"0"0,40-40-1,40 40 1,40 0-16,-39 0 15,-1 0-15,0 0 0,0-40 0,0 40 16,0 0-16,0 0 0,0 0 0,1-40 16,-1 40-16</inkml:trace>
  <inkml:trace contextRef="#ctx0" brushRef="#br0" timeOffset="18524.64">2648 3449 0,'-40'0'0,"0"0"31,40 40 0,0 0-31,0 0 0,0 0 16,0 0-16,0 1 0,0-1 0,0 0 0,0 0 15,40 0-15,-40 0 0,0 0 16,40 0-16,0-40 16,-40 40-16,41-40 15,-1-80 1,0 40-16,-40 0 0,40 0 16,-40 0-16,40 0 0,-40 0 0,0-1 15,40 1-15,-40 0 0,0 0 16,0 0-16,0 80 15,0 40 1,0-40-16,0 1 0,0 39 16,0-40-16,0 0 0,0 0 15,0 0-15,0 0 0,0 0 16</inkml:trace>
  <inkml:trace contextRef="#ctx0" brushRef="#br0" timeOffset="19673.77">3611 3730 0,'41'0'0,"-82"0"109,1-40-109,0 40 16,0 0-16,0 40 16,0-40-16,40 40 0,-40 0 15,40 0-15,-41 0 0,41 0 0,-40 0 16,40 0-16,0 1 0,0-1 0,0 0 15,0 0-15,40 0 16,1-40-16,-1 0 16,0-40-16,0 40 0,-40-80 15,40 40-15,0-1 0,-40 1 0,40 0 16,-40 0-16,41-40 0,-41 40 0,40-40 16,-40 39-16,0-39 0,0 40 0,0 0 15,0 0-15,0 0 0,0 0 0,0 0 16,0 80-1,0 0-15,0 40 16,0-40-16,0 0 0,0 40 0,0 1 16,0-1-16,0-40 0,0 40 0,0 0 15,0-39-15,0-1 0,0 0 0,0 0 16,0 0-16,80-40 16</inkml:trace>
  <inkml:trace contextRef="#ctx0" brushRef="#br0" timeOffset="20359.78">3932 3930 0,'41'40'16,"-1"-40"15,0-40-31,0 0 16,-40 0-1,40 40-15,-40-40 0,0 0 16,0 0 0,-40 40-1,40 40-15,0 40 16,0-40-16,0 0 0,-40 0 0,40 0 16,0 1-16,0-1 0,40 0 0,0 0 15,40 0-15,-40-40 16,1 0-16,-1 0 0,0-40 15,0 40-15,-40-40 16,40 40-16,-40-40 0,40 0 0,-40-1 16,0 1-16,0 0 15,0 0-15,0 0 16,-40 40-16,40-40 0,0 80 47,0 0-47,0 0 0,0 0 15,0 0-15,0 1 0,0-1 0,0 0 16,0 0-16,0 0 0,0 0 0,0 0 16,0 0-16,0 0 0,-40-40 15,40 40-15,0-80 32,40-40-32,-40 40 15,40 0-15,-40 0 0,40-40 16,0 40-16,-40-1 0,0 1 0,41 0 15,-1 0-15,-40 0 16,40 120 0,-40-40-16,0 0 15,0 1-15,0-1 0,0 0 16,0 0-16,0 0 0,0 0 0,0 0 16,0 0-16,0 0 0,0 0 15,40-40 1,-40-40-1,40 0 1,-40 0-16,0 0 0</inkml:trace>
  <inkml:trace contextRef="#ctx0" brushRef="#br0" timeOffset="20540.77">5016 3529 0,'0'40'31,"0"0"-16,0 0-15,0 1 16,0-1-16,0 0 0,0 40 0,0-40 16,0 0-16,0 40 0,0-39 0,0-1 15,0 40-15,0-40 0,0 0 0,0 0 16,0 0-16,0 0 0</inkml:trace>
  <inkml:trace contextRef="#ctx0" brushRef="#br0" timeOffset="20890.77">4895 3890 0,'0'-40'16,"-40"40"-16,40 40 31,0 0-31,40-40 16,1 0-16,39 0 15,-40 0-15,0 0 16,0 0-16,0 0 0,0-40 0,1 40 15,-1 0-15,0 0 0,0-40 16,-80 80 15,40 0-31,0 0 16,-40-40-16,40 40 0,0 1 0,0-1 16,0 0-16,80 0 15,-80 0-15,40 0 0,-40 0 16,40 0-16,-40 0 0,40-40 15,-40 40 1,-80-40-16,40 41 0,0-41 16,0 0-16,0 0 0,-1 0 0,1 0 15,0 0-15</inkml:trace>
  <inkml:trace contextRef="#ctx0" brushRef="#br0" timeOffset="21387.76">6380 4091 0,'0'40'16,"40"-40"46,0 0-46,0 0-16,1 0 15,-1 0 1,0 0 0,0-40-1</inkml:trace>
  <inkml:trace contextRef="#ctx0" brushRef="#br0" timeOffset="21607.98">6260 3810 0,'-40'40'0,"80"-40"47,40 0-47,-40 0 15,0 0-15,0 0 0,0 0 16,1 0-16</inkml:trace>
  <inkml:trace contextRef="#ctx0" brushRef="#br0" timeOffset="22857.54">7704 3289 0,'0'40'16,"40"-40"-1,-40-40 48,-40 40-48,40-41 1,-40 41 0,0 0-16,0 0 0,0 0 15,0 41 1,0-1 0,-1 0-16,41 0 15,-40-40-15,40 40 0,0 0 16,0 0-16,0 0 0,0 0 15,0 0-15,0 1 0,0-1 16,0 0-16,-40-40 0,40 40 16,-40-40-16,40 40 0,-40-40 0,40 40 15,-40-40-15,40 40 0,-40-40 16,-1 0-16,1 0 16,0 0-1,40-40-15,0 0 16,40 40-1,0-40 1,41 40-16,-41 0 0,0 0 16,0 0-16,0 0 0,0 0 15,1 40-15,-1 40 0,-40-40 16,0 0-16,0 1 0,0 39 0,0-40 16,0 40-16,0 0 0,0-40 0,0 41 15,0-41-15,0 0 0,0 0 16,0 0-16,0 0 0,80-40 0,-80 40 15,40-40-15,0 0 0,0 0 16,0 0-16,1 0 0</inkml:trace>
  <inkml:trace contextRef="#ctx0" brushRef="#br0" timeOffset="24924.45">2006 5655 0,'0'-40'31,"0"0"-15,0-1-1,-40 41-15,0 0 16,0 0-16,0 0 16,0 0-16,0 0 15,40 41-15,-41-41 0,41 80 0,-40-40 16,40 0-16,0 0 0,0 0 16,81 0-16,-81 0 0,40 0 15,0-40-15,0 41 0,0-41 16,0 40-16,0-40 0,-40 40 15,40-40-15,-80 0 16,40 40 0,-80-40-16,40 0 0,0 0 15,0 0-15,0 0 0,-1 0 0,1 0 16,0 0-16,40-40 0,0 0 16,40 40-16</inkml:trace>
  <inkml:trace contextRef="#ctx0" brushRef="#br0" timeOffset="25323.97">2207 5655 0,'0'40'31,"0"40"-15,0-40-16,0 0 0,0 0 16,0 0-16,0 1 0,40-1 15,-40 0-15,40 0 0,-40 0 16,40-40-16,0 0 31,-40-80-31,41 40 0,-41 0 16,40-1-16,-40 1 0,0 0 0,40 0 15,-40 0-15,0 0 0,40 40 16,-40-40-16,0 120 16,0-40-1,0 0-15,0 0 0,0 0 16,0 1-16,0-1 0,0 0 16,0 0-16,40-40 0,-40 40 15</inkml:trace>
  <inkml:trace contextRef="#ctx0" brushRef="#br0" timeOffset="25840.97">2648 5254 0,'0'40'31,"0"0"-15,40 0-1,-40 0-15,0 0 16,0 0-16,41-40 0,-41 40 0,0 1 16,0-1-16,0 0 0,0 0 0,0 0 15,0 0-15,40 0 0,-40 0 16,0 0-16,0 0 0,0 1 0,0-1 15,0 0-15,0 0 0,0 0 16,40-40 0,-40-40 15,0 0-31,0 0 16,0 0-16,0-1 15,0 1-15,0 0 0,0 0 16,0 0-16,40 0 15,0 40-15,-40-40 16,40 40-16,0 0 0,0 0 16,-40 40-16,41-40 0,-41 40 15,0 0-15,40-40 0,-40 40 16,0 0-16,0 0 0,-81-40 16,81 41-16,-40-41 0,40 40 0,-40-40 15,0 40-15,0-40 0,0 0 16,0 0-1,40-40-15</inkml:trace>
  <inkml:trace contextRef="#ctx0" brushRef="#br0" timeOffset="26157.97">3290 5655 0,'0'40'32,"0"0"-17,40 0-15,-40 0 0,41-40 0,-41 40 16,0 0-16,40 0 0,-40 1 15,0-1-15,0 0 0,0 0 16,0 0-16,0 0 0,-40 0 0,40 0 16,0 0-16,-81-40 0,81 41 0,-40-41 15,0 0 1,0-41-16</inkml:trace>
  <inkml:trace contextRef="#ctx0" brushRef="#br0" timeOffset="26319.97">3290 5414 0,'0'40'0</inkml:trace>
  <inkml:trace contextRef="#ctx0" brushRef="#br0" timeOffset="26757.97">3531 5775 0,'40'0'16,"0"0"-1,1-40 1,-1 40-1,-40-40-15,40 0 0,-40 0 16,40 0 0,-40-1-1,-40 41-15,0 0 32,0 81-32,40-41 15,0 0-15,0 0 0,-41 0 16,41 0-16,0 0 15,41 0-15,39-40 16,-40 0-16,0-40 16,0-40-16,0 80 0</inkml:trace>
  <inkml:trace contextRef="#ctx0" brushRef="#br0" timeOffset="27190.97">4334 5534 0,'0'-40'47,"-40"40"-31,-1 0 15,1 40-15,0 1-16,40-1 0,0 0 15,0 0-15,0 0 0,0 0 16,0 0-16,0 0 0,40-40 16,-40 40-16,40-40 0,1 0 0,-1 40 15,0-40-15,0 0 0,0 0 0,0 0 16,0-80-16,0 80 0,1 0 16,-1-40-16,0 0 15,-40 0-15,40 0 0</inkml:trace>
  <inkml:trace contextRef="#ctx0" brushRef="#br0" timeOffset="27391.97">4735 5133 0,'0'40'15,"0"1"1,0-1-16,0 0 15,0 0-15,0 0 0,0 40 0,0-40 16,0 0-16,0 1 0,40-1 0,-40 0 16,0 40-16,0-40 0,40 0 15,-40 0-15</inkml:trace>
  <inkml:trace contextRef="#ctx0" brushRef="#br0" timeOffset="27607.98">4534 5494 0,'40'0'47,"1"0"-47,39 0 16,-80-40-16,40 40 0,0 0 15,0 0-15,0 0 16</inkml:trace>
  <inkml:trace contextRef="#ctx0" brushRef="#br0" timeOffset="27873.97">5176 5374 0,'-40'0'16,"40"-40"-16,-40 40 15,0 0 1,0 80-16,40-40 16,0 0-16,0 0 0,0 1 15,0-1-15,0 0 0,40-40 16,-40 40-16,40-40 0,-40 40 16,40-40-16,-40 40 0,40-40 0,0 40 15,-40 0 1,-40 0-1,-40-40-15,40 40 16,0-40-16,0 41 0,0-41 16,-1 0-16</inkml:trace>
  <inkml:trace contextRef="#ctx0" brushRef="#br0" timeOffset="28606.97">5939 5855 0,'-40'0'0,"80"0"47,0 0-32,0 0-15,0 0 0,0 0 16,0 0-16,0 0 15,1 0-15,-1 0 16</inkml:trace>
  <inkml:trace contextRef="#ctx0" brushRef="#br0" timeOffset="28806.97">5939 5655 0,'-40'0'0,"80"0"32,40 0-17,-80-40-15,40 40 0,0 0 16,0 0-16,0 0 0,1 0 16,-1 0-16,0 0 0,0 0 15</inkml:trace>
  <inkml:trace contextRef="#ctx0" brushRef="#br0" timeOffset="30456.45">7544 5254 0,'40'0'47,"-80"0"16,40-40-48,-40 40-15,0 0 16,-1 0-16,1 40 16,0-40-1,40 40-15,0 0 0,-40 0 16,40 0-16,0 0 15,0 0-15,0 0 0,0 1 0,0-1 16,0 0-16,0 0 0,0 0 16,0 0-16,0 0 0,0 0 15,-40 0-15,0 0 16,0-40-16,-1 41 16,1-41-1,40-41-15,0 1 16,40 0-1,1 0-15,-1 40 16,0 0-16,0 0 16,0 80-16,0-40 0,-40 1 15,40-1-15,-40 0 0,0 40 0,0-40 16,0 40-16,0 1 0,0-41 0,0 40 16,0-40-16,41 0 0,-41 40 0,0-40 15,40 0-15,-40 1 0,40-1 0,0-40 16,0 40-16,40-40 0,-40 0 0,41 0 15</inkml:trace>
  <inkml:trace contextRef="#ctx0" brushRef="#br0" timeOffset="33405.89">8306 5815 0,'-40'0'218,"40"-40"-218,-40 40 16,0 0-16,0 0 0,0 0 16,-1 0-16,41 40 15,-40-40-15,40 40 0,-40 0 16,40 0-16,0 1 0,0-1 16,0 0-16,40 0 15,-40 0-15,40-40 16,1 0-16,-1 0 15,0 0-15,-40-40 16,40 40-16,-40-40 0,0 0 16,0 0-16,40 40 0,-40-41 0,0 1 15,0 0-15,0 0 0,40 40 16,-40-40-16,0 80 31,0 0-31,0 0 16,0 0-16,40 1 15,-40-1-15,0 0 16,40 0 0,1-40-1,-1 0 1</inkml:trace>
  <inkml:trace contextRef="#ctx0" brushRef="#br0" timeOffset="33756.58">8547 5775 0,'-40'0'15,"40"40"17,40-40-32,-40 80 15,40-40-15,-40 1 16,40-41-16,-40 40 0,40-40 15,0-40 1,-40-1 0,0 1-16,41 0 15,-41 0-15,0 0 0,0 0 16,40 0-16,-40 0 16,0 80-1,0 40 1,0-40-16,40 0 0,-40 0 15,0 0-15,0 1 0,0-1 0,40-40 16,-40 40-16,40-40 16,-40-40-1</inkml:trace>
  <inkml:trace contextRef="#ctx0" brushRef="#br0" timeOffset="33955.57">9069 5414 0,'0'40'0,"-41"0"16,41 0-16,-40 1 15,40-1-15,0 0 16,0 0-16,0 0 0,0 0 16,40 0-16,-40 0 0,41 0 15,-41 0-15,40 1 16</inkml:trace>
  <inkml:trace contextRef="#ctx0" brushRef="#br0" timeOffset="34372.58">8908 5735 0,'-40'0'15,"40"40"1,40-40-1,0 40-15,0-40 16,0 0-16,1 0 0,-1 0 0,0 0 16,0 0-16,0 0 0,0 0 15,0 0-15,-40-40 0,40 40 0,1 0 16,-41-40-16,-41 40 47,41 40-32,0 0-15,-40-40 0,40 40 16,0 0-16,0 0 16,0 1-16,40-41 0,1 0 15,-1 0-15,0 0 16,0-41-16,0 1 16,-40 0-16,0 0 31,0 0-31,-40 40 0,0 0 15,0 0-15,0 0 16,-1 0-16</inkml:trace>
  <inkml:trace contextRef="#ctx0" brushRef="#br0" timeOffset="35172.58">9751 5655 0,'-40'0'31,"40"40"-15,0 0-16,0 0 16,40-40-16,-40 40 0,0 0 15,40 0-15,-40 0 0,40 1 16,-40-1-16,0 0 15,0 0-15,0-80 63,0 0-63,0 0 16,0-1-16,0 1 15,0 0-15,0 0 16,40 0-16,0 0 31,0 40-15,0 0-1,1 40 1,-41 0-16,0 0 16,0 0-16,0 0 15,0 1-15,0-1 16,0-80 15,0-1-15,40 1-16,-40 0 15,40 0-15,-40 0 16,40 0-16,-40 0 16,40 40-16,0 0 15,-40 40-15,0 0 16,0 0-16,40-40 15,-40 40-15,0 0 0,0 0 16,0 1 0,-40-41-1,80-41 17,0 1-32</inkml:trace>
  <inkml:trace contextRef="#ctx0" brushRef="#br0" timeOffset="35711.58">10553 5735 0,'0'40'0,"0"-80"47,0 80-16,-80-40-31,80 40 0,0 0 15,0 0-15,0 0 16,0 1-16,0-1 0,0 0 16,0 0-1,80-40-15,-40-40 16,-40 0-16,40-41 16,1 41-16,-41 0 15,0 0-15,40 40 16,-40-40-16,0 0 15,0 80 1,0 0 0,0 0-16,0 0 15,0 0-15,0 1 0,0-1 16,40 0-16,0-40 16,0 0-16,-40-40 15,40 40-15,-40-81 0,40 41 16,-40 0-16,0 0 0,41 0 15,-41 0-15,0 0 0,0 0 0,40 0 16,-40 0-16,0-1 0,0 1 16,0 80-1,0 1 1,0-1-16,0 0 0,40 0 0,-40 0 16,40 0-16,-40 0 15,0 0-15,0 0 0,0 0 16</inkml:trace>
  <inkml:trace contextRef="#ctx0" brushRef="#br0" timeOffset="36122.58">10955 5735 0,'40'0'46,"0"0"-46,40 0 16,-40 0-16,0 0 16,0 0-16,1-40 0,-1 40 0,0 0 15,0-40-15,0 40 0,0 0 16,0 0 0,-80 0 15,40 40-31,-40-40 0,40 40 15,-40-40-15,40 40 0,-40 0 16,40 0-16,0 0 0,-40 0 16,40 1-16,40-41 15,0 0 1,0-41-16,40-39 16,-80 40-16,40 40 0,-40-40 0,41 0 15,-41 0-15,40 40 16,-40 40-1,0 40-15,0-40 16,0 0-16,0 0 0,0 1 16,0-1-16</inkml:trace>
  <inkml:trace contextRef="#ctx0" brushRef="#br0" timeOffset="36472.61">12158 5935 0,'0'41'31,"40"-1"-15,-40 0-16,41-40 0,-41 40 16,0 0-16,0 0 15,-41 0-15,-39-40 16,40 0-1,0 0-15,0 0 0,0 0 0,0-40 16</inkml:trace>
  <inkml:trace contextRef="#ctx0" brushRef="#br0" timeOffset="36922.75">12800 5655 0,'-40'0'16,"40"40"15,0 0-31,0 0 16,40 0-16,-40 0 0,40 0 15,-40 0-15,0 1 0,0-1 16,0 0-16</inkml:trace>
  <inkml:trace contextRef="#ctx0" brushRef="#br0" timeOffset="37086.78">12921 5294 0,'0'40'47,"40"0"-32</inkml:trace>
  <inkml:trace contextRef="#ctx0" brushRef="#br0" timeOffset="37542.75">13081 5615 0,'0'40'32,"0"0"-17,0 0-15,0 0 16,0 0-16,0 0 0,40 0 15,-40 0-15,0 1 16,0-1-16,0 0 16,0-80 15,0 0-31,40-1 0,-40 1 16,0 0-16,0 0 0,0 0 0,41 0 15,-41 0-15,40 40 0,-40-40 0,0 0 16,40 40-1,-40 40 1,40 0-16,-40 0 0,0 0 16,0 0-16,0 0 0,40 0 15,-40 0-15,0 1 0,0-82 32</inkml:trace>
  <inkml:trace contextRef="#ctx0" brushRef="#br0" timeOffset="37724.75">13563 5414 0,'0'40'0,"40"-40"0,-40 40 16,0 0-16,0 1 16,0-1-16,0 0 0,40 0 15,-40 0-15,0 0 0,0 0 0,40-40 16,-40 40-16,0 0 0,0 0 15,40-40-15,-40 41 0</inkml:trace>
  <inkml:trace contextRef="#ctx0" brushRef="#br0" timeOffset="38073.75">13523 5735 0,'0'40'0,"40"-40"32,0 0-32,40 0 15,-40 0-15,0 0 16,0 0-16,1 0 0,-1 0 16,0 0-16,0 0 0,0-40 15,0 0-15,0 40 16,-40-40-16,0 0 15,-80 40 1,40 0-16,40 40 16,-40 40-16,40-40 15,0 0-15,0 0 0,0 0 16,0 0-16,0 1 0,40-41 16,0 40-16,0-40 15,0 0-15,0 0 0,1-40 16,-1 40-16,0-81 0</inkml:trace>
  <inkml:trace contextRef="#ctx0" brushRef="#br0" timeOffset="38306.75">14445 5254 0,'-40'0'0,"40"40"15,0 40 1,0-40-16,0 0 0,0 0 0,0 41 16,0-41-16,0 0 0,0 40 0,0-40 15,0 40-15,0-40 0,0 0 0,0 41 16,40-81-16,-40 40 0,0 0 0,0 0 16,41-40-16</inkml:trace>
  <inkml:trace contextRef="#ctx0" brushRef="#br0" timeOffset="40024.68">14927 5735 0,'0'-40'15,"-40"40"1,0 0-16,0 0 15,0 0 1,40 40 0,0 0-1,40 0 1,0 0-16,0-40 16,-40 40-16,40-40 0,-40 40 15,40-40-15,-40 41 16,0-1-1,-40 0-15,40 0 16,-80-40-16,40 40 0,0-40 0,-1 0 16,1 0-16,0-40 15</inkml:trace>
  <inkml:trace contextRef="#ctx0" brushRef="#br0" timeOffset="42839.78">15409 5254 0,'0'-40'141,"40"40"-125,0-41-1,0 1 1,0 40 0,0 0-1,-40 40 1,0 1-16,40-1 15,-40 0-15,0 0 16,0 0-16,0 0 16,0 0-16,0 0 0,0 0 15,0 1-15,-40-41 0,40 40 16,0 0-16,0 0 0,0 0 16,0 0-16,0 0 15,0 0 1,40-40-16,-40 40 0,40-40 15,1 0 1,-41 40-16,40-40 0,0 0 16,-40-40-1,0 0 17,-40 40-17,40-40-15,-40 40 16,40 80-1,-41-80-15,41 40 0,0 1 16,0-1-16,-40-40 0,40 40 0,0 0 16,0 0-16,0 0 0,0 0 15,40 0-15,-40 0 0,41 1 0,-1-1 16,-40 0-16,0 0 0,0 0 16,0 0-16,0 0 0,0 0 15,-40-40 1,-41 40-16,41-40 0,-40 0 15,40 0-15</inkml:trace>
  <inkml:trace contextRef="#ctx0" brushRef="#br0" timeOffset="65694.62">8065 3810 0,'0'40'219,"0"0"-203,41-40-1,-41 40-15,0 0 0,40 0 16,-40 1-16,0-1 16,0 0-16,0 0 15,0 0-15,0 0 16,40-40-16,-40 40 16,0-80 30,0 0-30,0 0-16,0 0 16,0 0-16,0 0 0,0-1 15,0 1 1,0 0-16,0 0 0,0 0 16,40 40-16,0-40 15,0 40 1,0 40 15,-40 0-31,40 0 16,-40 0-16,0 0 0,0 1 15,41-1-15,-41 0 16,0 0-16,40-40 31,-40-40-31,0 0 16</inkml:trace>
  <inkml:trace contextRef="#ctx0" brushRef="#br0" timeOffset="65988.64">8667 3890 0,'0'40'16,"-40"-40"-1,40 40-15,0 0 16,0 1-16,0-1 15,40 0-15,-40 0 0,40-40 0,-40 40 16,41-40-16,-1 0 0,-40 40 0,40-40 16,0 0-16,0 0 0,-40-80 15,40 80-15,-40-40 0,40 0 16,-40 0-16,0-1 0,0 1 16,0 0-16,-40 0 0,0 0 15,0 40-15,0 0 16,40-40-16,-40 40 0,0 0 15,-1 0 1,41 40-16</inkml:trace>
  <inkml:trace contextRef="#ctx0" brushRef="#br0" timeOffset="66370.64">9069 4051 0,'-41'0'0,"122"-81"47,-41 81-47,0-40 15,-40 0-15,40 40 0,-40-40 16,40 40-16,-40-40 0,40 40 0,-40-40 15,-40 40 17,40 40-32,-40 0 15,40 0-15,-40-40 0,40 40 16,0 0-16,0 0 0,0 1 0,0-1 16,0 0-16,40 0 15,0-40-15,0 0 16,0 0-16,1-40 0,-1 0 15,0 40-15,-40-40 0,40-1 16,-40 1-16,40 0 0,-40 0 0</inkml:trace>
  <inkml:trace contextRef="#ctx0" brushRef="#br0" timeOffset="66521.64">9590 3449 0,'0'-40'15,"0"80"1,40-40-16,-40 40 15,0 0-15,40 0 0,-40 0 0,0 41 16,41-41-16,-41 0 0,0 0 0,0 0 16,0 0-16,0 0 0,0 0 0,0 0 15,0 1-15</inkml:trace>
  <inkml:trace contextRef="#ctx0" brushRef="#br0" timeOffset="67122.42">10232 4091 0,'0'40'31,"0"0"-31,40 0 16,-40 0-16,0 0 15,0 0-15,0 0 16,-40 0-16,0-40 16</inkml:trace>
  <inkml:trace contextRef="#ctx0" brushRef="#br0" timeOffset="67654.42">10874 3449 0,'0'40'31,"40"0"-31,-40 0 0,0 0 15,41 0-15,-41 1 0,0-1 0,0 0 16,40 0-16,-40 40 0,0-40 0,0 0 16,0 0-16,0 1 0,40-41 0,-40 40 15,0 0-15</inkml:trace>
  <inkml:trace contextRef="#ctx0" brushRef="#br0" timeOffset="67971.45">11235 3649 0,'0'41'32,"-40"-1"-1,0 0-31,0 0 15,0-40 1,40 40-16,0 0 31,0 0-31,40-40 16,-40 40-16,40-40 0,-40 40 16,40-40-16,-40 41 0,40-41 0,1 0 15,-1 40 1,0-40-16,0 0 15,-40-81-15</inkml:trace>
  <inkml:trace contextRef="#ctx0" brushRef="#br0" timeOffset="68255.45">11717 3770 0,'-40'0'0,"0"0"16,0 0-16,40-40 16,-41 40-16,1 0 15,0 0 1,40 40-16,-40 0 16,40 0-16,0 0 0,-40 0 15,40 0-15,0 0 0,0 1 16,0-1-16,0 0 0,80 0 15,-40-40-15,0 0 16,1 0-16,-1 0 0,0 0 16,0-40-16,0 40 0</inkml:trace>
  <inkml:trace contextRef="#ctx0" brushRef="#br0" timeOffset="68771.42">12319 4051 0,'0'40'31,"0"0"-15,0 0-1,0 0-15,0 0 16,-40-40 0,40 40-16,-40-40 0,-1 0 31</inkml:trace>
  <inkml:trace contextRef="#ctx0" brushRef="#br0" timeOffset="69238.11">13001 3569 0,'0'40'47,"0"0"-47,0 1 0,0-1 16,0 0-16,40 0 0,-40 0 16,40 0-16,-40 0 0,0 0 0,0 0 15,0 1-15,0-1 16,-80 0-16,80 0 0,-80-40 15,40 0-15,-1 0 16,41-40-16</inkml:trace>
  <inkml:trace contextRef="#ctx0" brushRef="#br0" timeOffset="69403.11">12961 3289 0,'-40'0'0,"0"0"16,120 40 15</inkml:trace>
  <inkml:trace contextRef="#ctx0" brushRef="#br0" timeOffset="69770.1">13362 3649 0,'-40'0'16,"40"-40"-1,0 80 1,0 1-1,0-1-15,0 0 16,0 0-16,0 0 0,0 0 0,0 0 16,40 0-16,-40 0 15,40-40-15,0 0 16,0 0 0,-40-40-16,41 40 0,-41-40 0,40 40 15,-40-40-15,0 0 0,40 0 16,-40 0-16,0 0 15,-80 40-15,39 0 16,1 0-16,0 0 16,0 0-16,40 40 0,-40-40 15</inkml:trace>
  <inkml:trace contextRef="#ctx0" brushRef="#br0" timeOffset="70171.11">13683 3168 0,'0'40'16,"0"41"-1,0-41-15,0 0 0,0 0 16,40 0-16,-40 0 0,0 0 0,40 0 15,-40 0-15,0 0 0,0 1 16,40-1-16,-40 0 0,0 0 0,0 0 16,0 0-16,0 0 15,0-80 17,0-40-32,41 80 15,-41-40-15,0 0 0,40 0 0,0-1 16,-40 1-16,40 0 15,0 40 1,0 40 0,-40 0-16,0 41 15,0-41-15,0 0 0,40 0 0,-40 0 0,0 0 16,0 0-16,0 0 16,-40-40-16</inkml:trace>
  <inkml:trace contextRef="#ctx0" brushRef="#br0" timeOffset="70505.11">14285 3569 0,'0'40'15,"0"41"1,0-41-16,0 0 15,0 0-15,0 0 0,0 0 0,0 0 16,0 0 0,0-120-1,40 40-15,-40 0 16,40 40-16,-40-40 0,0 0 0,40 40 16,-40-40-16,40 40 0,1 0 15,-1 0 1,-40 40-16,0 40 0,0-40 15,40 0-15,-40 0 0,0 0 16,0 0-16,0 1 16</inkml:trace>
  <inkml:trace contextRef="#ctx0" brushRef="#br0" timeOffset="71108.11">14807 3409 0,'0'-40'31,"0"0"-15,40 40-16,0 0 15,-40-40-15,40 40 0,0 0 16,0 0-16,0 0 0,-40 40 15,41-40-15,-41 80 0,0-40 16,0 0-16,40 0 0,-40 0 16,0 0-16,0 0 0,0 1 15,0-1-15,40-40 0,-40 40 16,40-40-16,0 0 16,0 0-16,0 0 0,-40-40 15,40 40-15,-40-40 16,41 40-16,-41-41 0,0 1 15,-41 40 1,41 40 0,-40-40-16,40 81 0,0-41 0,-40 0 15,40 0-15,0 0 0,0 0 0,0 40 16,0-39-16,0-1 0,0 0 0,40 0 16,-40 0-16,0 0 0,0 0 0,0 0 15,0 0-15,0 0 16,-40 1-16,0-1 15,0-40-15,0 40 0,0-40 16,0 40-16</inkml:trace>
  <inkml:trace contextRef="#ctx0" brushRef="#br0" timeOffset="73971.88">1003 3890 0,'0'40'94,"0"0"-79,0 0-15,0 1 16,-40-41-16,40 40 0,-40 0 0,40 0 16,0 0-16,0 0 0,0 0 0,0 0 15,-40 0-15,40 41 0,0-41 0,0 0 16,0 40-16,0-40 0,-40 0 0,40 40 16,0-39-16,-40-1 0,40 0 15,0 0-15,0 0 0,-41-40 0,41 40 0,-40-40 16,40 40-16,-40-40 15,0 0 1,40 40 31,40-40-47,-40 40 0,80 0 0,-39 1 16,-41-1-16,40 0 0,0 0 0,0 0 15,0 0-15,0 0 0,-40 0 0,40 0 16,0 1-16,1-1 0,-1 0 0,0-40 15,0 40-15,0-40 0</inkml:trace>
  <inkml:trace contextRef="#ctx0" brushRef="#br0" timeOffset="78253.58">1284 8903 0,'40'0'31,"0"0"16,0 0 94,1 40-110,-41 0 16,0-80 359,-41 40 47,1 0-437,0 40-16,0-40 16,40 41-16,-40-41 0,40 40 0,-40-40 15,40 40-15,0 0 16,40 0 15,0-40-31,-40 40 16,40-40-16,0 0 15,0 0-15,-40 40 0,41-40 16,-41 40-16,40-40 16,-40 40-16,0 1 15,0-1 1,-40-40-16,-1 0 15,1 40-15,0-40 16,0-40 0</inkml:trace>
  <inkml:trace contextRef="#ctx0" brushRef="#br0" timeOffset="78688.58">1645 8663 0,'0'40'47,"40"-40"-47,-40 40 0,0 0 16,40 0-16,-40 0 0,41 0 0,-41 0 15,0 0-15,0 1 0,40-1 0,-40 40 16,40-40-16,-40 0 0,0 0 16,0 0-16,0 0 0,0 1 0,0-1 15,40-40-15,-40 40 0</inkml:trace>
  <inkml:trace contextRef="#ctx0" brushRef="#br0" timeOffset="79236.58">1685 9144 0,'40'0'31,"1"0"-15,39 0 0,-40 0-1,0 0-15,-40-40 0,40 0 16,-40 0 0,0-1-1,0 82 16,40-1-31,-40 0 16,40 0-16,-40 0 0,0 0 16,41-40-16,-41 40 0,0 0 0,40-40 15,-40 40-15,0 1 0,40-41 16,0-41 15,-40 1-31,40 0 16,-40 0-16,0 0 0,40 0 15,-40 0-15,0 0 16,0 0-16,0 80 47,0 0-47,0 0 16,0 0-16,0 0 0,0 0 15,0 0-15,0 0 16,0 1-16,40-41 0,-40 40 15</inkml:trace>
  <inkml:trace contextRef="#ctx0" brushRef="#br0" timeOffset="79754.73">2729 9064 0,'-41'0'63,"1"0"-48,0 0 1,0 0 0,40 40-16,-40 0 15,40 0-15,0 0 0,0 0 16,0 0-16,-40 0 0,40 1 16,0-1-16,40-40 0,40 0 15,-40 0 1,-40-40-16,0-41 0,40 81 15,1-40-15,-41 0 0,0 0 0,0 0 16,40 0-16,-40 0 0,0 0 0,0-1 16,0 1-16,0 0 0,0 0 0,0 0 15,0 0-15,0 0 0,0 80 32,0 0-17,0 0-15,0 0 0,0 0 16,0 0-16,0 1 0,40-1 0,-40 0 15,0 0-15,40 0 0,-40 0 0,0 0 16,0 0-16,0 0 0,40-40 16,-40 41-16</inkml:trace>
  <inkml:trace contextRef="#ctx0" brushRef="#br0" timeOffset="80105.67">3130 9144 0,'-40'0'0,"80"0"32,0-40-17,0 40-15,-40-40 16,40 40-16,-40-40 0,0-1 31,-40 41-15,0 0-1,40 41-15,-40-41 16,40 40-16,-40 0 0,40 0 0,0 0 16,0 0-16,0 0 0,0 0 15,0 0-15,40-40 0,-40 41 16,40-41-16,40 0 0,-40 0 15,-40-41-15,40 41 0,1-80 0</inkml:trace>
  <inkml:trace contextRef="#ctx0" brushRef="#br0" timeOffset="80487.64">3491 9024 0,'0'-41'0,"0"82"47,0-1-47,0 0 15,40 0-15,-40 0 16,0 0-16,0 0 0,0 0 16,0 0-16,0 1 0,0-1 15,0 0-15,0-120 31,0 39-15,0 1-16,40 0 0,-40 0 0,40 0 16,-40 0-16,0 0 0,0 0 0,41 40 15,-41-40-15,40 40 0,0 40 16,-40 0 0,0 0-16,0 0 0,0 0 15,0 0-15,0 0 0,0 0 0,0 1 16,0-1-16,0 0 15,0-120 1,0 39-16</inkml:trace>
  <inkml:trace contextRef="#ctx0" brushRef="#br0" timeOffset="80636.64">4013 8663 0,'40'80'0,"-40"0"16,0-40-16,0 0 0,0 0 15,0 0-15,0 41 0,0-41 0,40 0 16,-40 0-16,0 0 0,0 0 0,0 0 16,0 0-16,0 1 0,0-1 15</inkml:trace>
  <inkml:trace contextRef="#ctx0" brushRef="#br0" timeOffset="80836.64">3892 8983 0,'-40'0'15,"40"41"-15,80-41 16,-39 0-16,-1-41 16,0 41-16,0 0 0,0-40 0,0 40 15,0 0-15,0 0 16,1 0-16</inkml:trace>
  <inkml:trace contextRef="#ctx0" brushRef="#br0" timeOffset="81087.36">4735 8863 0,'0'-40'0,"-40"40"0,0 0 16,0 0-1,-1 40-15,41 0 16,0 0-16,-40 0 0,40 1 16,0-1-16,0 0 0,0 0 15,40 0-15,-40 0 0,41-40 0,-41 40 16,40-40-16,-40 40 0,40-40 0,0 0 16,-40 40-1,-80-40 1,40 0-16,-1 0 0,1 0 15,0 41-15</inkml:trace>
  <inkml:trace contextRef="#ctx0" brushRef="#br0" timeOffset="82320.09">7785 8703 0,'-41'0'93,"1"0"-77,0 0-16,0 40 16,40 0-16,-40-40 0,40 40 15,0 0 1,0 0-16,40 0 0,0 0 15,0 1-15,-40-1 16,40-40-16,-40 40 0,0 0 16,41 0-16,-41 0 15,-81 0 1,41-40 0,0 0-16,0 0 15,40-40-15,0 0 0</inkml:trace>
  <inkml:trace contextRef="#ctx0" brushRef="#br0" timeOffset="82722.28">7985 8863 0,'0'-40'16,"0"120"31,0-40-47,0 0 0,0 1 15,0-1-15,0 0 0,0 0 0,0 0 16,0 0-16,40 0 0,-40 0 16,0 0-16,40-40 15,-40-40 1,41 0-1,-41 0-15,0 0 0,40 0 0,-40 0 16,40 0-16,-40 0 0,0-1 16,0 82 15,0-1-31,0 0 0,0 0 16,0 0-16,0 0 0,40-40 0,-40 40 15,0 0-15,40-40 16,-40 40-16,0-80 15</inkml:trace>
  <inkml:trace contextRef="#ctx0" brushRef="#br0" timeOffset="83087.28">8427 8542 0,'-41'0'0,"41"40"15,0 1 1,0-1-16,0 0 0,0 0 0,0 0 16,0 0-16,0 0 0,41 40 0,-41-40 15,0 1-15,40-1 0,-40 40 0,0-40 16,0 0-16,0 0 0,0 0 0,0 0 16,0 1-16,0-82 31,0-39-16,0 40-15,0 0 0,40 0 16,0 0-16,-40 0 0,40 40 16,0 0-16,0 0 15,-40 40-15,40 40 16,-40-40-16,0 0 0,0 0 16,-40 0-16,0 1 15,0-41-15,-40 0 16,40 0-16</inkml:trace>
  <inkml:trace contextRef="#ctx0" brushRef="#br0" timeOffset="83336.82">9028 8903 0,'-40'0'15,"40"40"-15,-40-40 0,40 40 0,0 1 16,-40-1-16,40 0 16,0 0-16,0 0 0,0 0 0,0 0 15,80 0-15,-80 0 0,0 1 0,40-1 16,-40 40-16,0-40 0,0 0 0,0 0 16,0 0-16,0 0 0,-80 0 15,40-40-15,0 0 16,0 0-16,0 0 0,0 0 0,40-40 15</inkml:trace>
  <inkml:trace contextRef="#ctx0" brushRef="#br0" timeOffset="83490.82">8908 8823 0,'40'0'0,"-40"-40"0,40 40 63</inkml:trace>
  <inkml:trace contextRef="#ctx0" brushRef="#br0" timeOffset="83859.5">9309 9224 0,'0'-40'16,"40"40"-1,1-40 1,-1 0-16,-40 0 0,40 0 15,-40-1 1,0 1 0,-40 40-16,0 40 15,-1 1 1,41-1-16,-40 0 0,40 0 0,0 0 16,0 0-16,0 0 0,0 0 15,0 0-15,40-40 0,-40 41 16,41-41-16,-1 0 0,40 0 15,-40 0-15,0-41 16,0 1-16,-40 0 16</inkml:trace>
  <inkml:trace contextRef="#ctx0" brushRef="#br0" timeOffset="84038.54">9791 8783 0,'0'40'31,"0"40"-31,0-40 15,0 0-15,0 41 0,0-41 0,0 0 16,0 0-16,40 0 0,-40 0 16,0 0-16,40-40 0,-40 40 0,0 1 15,40-41 1,-40-81-16</inkml:trace>
  <inkml:trace contextRef="#ctx0" brushRef="#br0" timeOffset="84404.05">9630 8943 0,'0'40'16,"0"1"-1,40-41-15,1 0 16,-1 0-16,0 0 0,0 0 16,0 0-16,0-41 0,0 41 15,0 0-15,1 0 0,-41-40 0,40 40 16,0 0-16,0 0 0,0 0 15,0-40-15,-40 80 63,0 0-63,0 1 16,0-1-16,0 0 15,0 0-15,0 0 16,0 0-16,40-40 0,-40 40 0,0 0 15,40-40-15,-40 40 0,0 1 16,0-1-16,-40-40 16,0 0-1,0 0-15,0 0 0,0 0 16,0 0-16</inkml:trace>
  <inkml:trace contextRef="#ctx0" brushRef="#br0" timeOffset="86179.05">9751 9104 0,'-40'0'31,"-1"0"0,1 0-15,40 40 0,0 0-16,0 0 15,0 0-15,0 0 16,0 0-16,40-40 16,-40 41-16,41-41 0,-1 0 15</inkml:trace>
  <inkml:trace contextRef="#ctx0" brushRef="#br0" timeOffset="88592.7">2167 10507 0,'0'41'140,"0"-1"-124,0 0-16,0 0 15,0 0-15,0 0 0,0 0 16,0 0-16,0 0 0,40 1 16,-40-1-16,0 0 0,0 0 15,0 0-15,0 0 32,0-80 14,0 0-30,0 0-16,0 0 16,0 0-16,0-1 15,0 1-15,0 0 0,40 0 16,-40 0-16,40 0 16,-40 0-16,0 0 15,40 40-15,-40-40 0,40 40 16,-40-41-1,41 41-15,-1 41 16,-40 39 0,40-40-16,-40 0 15,0 0-15,0 0 16,40 0-16,-40 0 0,0 1 0,0-1 16,0 0-16,0 0 15,0-80 16,0 0-31</inkml:trace>
  <inkml:trace contextRef="#ctx0" brushRef="#br0" timeOffset="88938.7">2769 10668 0,'0'-40'0,"-40"40"31,40 40-15,0 0-16,0 0 15,0 0-15,0 0 0,0 0 16,0 1-16,0-1 0,40 0 0,-40 0 16,40-40-16,-40 40 0,40-40 15,0 0-15,0 0 16,-40-40-16,40 0 15,-40 0-15,0 0 16,0-1-16,0 1 16,0 0-16,-40 40 0,40-40 15,-40 40-15,40-40 0,-40 40 0,0 0 16,0 0-16,0 0 31,40 40-31</inkml:trace>
  <inkml:trace contextRef="#ctx0" brushRef="#br0" timeOffset="89373.25">3210 10868 0,'0'41'0,"40"-41"16,0 0-1,0 0 1,1-41-16,-1 1 15,-40 0-15,40 40 16,-40-40-16,0 0 16,-40 40-1,0-40-15,-1 40 16,1 40-16,0 40 16,40-40-16,0 0 15,0 1-15,0-1 0,0 0 0,40 0 16,0 0-16,1-40 15,-1 0-15,0 0 0,0 0 0,0-40 16,0 40-16,-40-80 16,40 80-16,-40-40 0</inkml:trace>
  <inkml:trace contextRef="#ctx0" brushRef="#br0" timeOffset="89527.25">3732 10387 0,'0'80'0,"0"-40"16,0 1-16,0-1 0,0 0 16,0 0-16,0 40 0,0-40 0,0 0 15,0 0-15,0 1 0,0 39 0,0-40 16,40-40-16,-40 40 0,0 0 0</inkml:trace>
  <inkml:trace contextRef="#ctx0" brushRef="#br0" timeOffset="90571.28">2448 12112 0,'0'40'78,"0"0"-62,0 0-16,40-40 0,-40 40 0,0 0 15,0 0-15,0 0 0,0 1 0,0-1 0,0 0 16,0 0-16,0 0 0,0 0 16,0 0-16,0 0 0,0 0 0</inkml:trace>
  <inkml:trace contextRef="#ctx0" brushRef="#br0" timeOffset="90940.25">2729 12232 0,'0'40'16,"0"0"-1,-41-40-15,1 0 16,40 40-16,-40-40 16,40 40-16,-40 1 15,0-41 1,40 40 31,40-40-47,0 40 0,0-40 15,0 40-15,1-40 0,-41 40 16,40-40-16,0 40 0,0-40 0,-40 40 16,40-40-16,0 0 0,-80 0 62</inkml:trace>
  <inkml:trace contextRef="#ctx0" brushRef="#br0" timeOffset="91223.25">3170 12433 0,'0'-41'16,"0"1"-1,-40 40 1,0 0 0,40 40-1,-40 1 1,40-1-16,0 0 0,0 0 0,0 0 16,0 0-16,0 0 0,0 0 0,0 0 15,40-40-15,-40 40 0,40-40 0,-40 41 16,80-41-16,-40 0 0,0 0 0,0 0 15,1-41-15,-1 41 0</inkml:trace>
  <inkml:trace contextRef="#ctx0" brushRef="#br0" timeOffset="91941.25">2648 14037 0,'0'40'47,"0"0"-31,0 0 0,0 0-16,40 0 15,-40 0-15,0 0 16,0 1-16,41-1 0,-41 0 15,0 0 1,0 0-16,0 0 0,0 0 16,-81 0-16,81 0 15,-40 1-15,0-41 16,0 0-16,0 0 0,0 0 16,0 0-16,40-41 0,-41 41 15,41-40-15,-40 40 0,40-40 0</inkml:trace>
  <inkml:trace contextRef="#ctx0" brushRef="#br0" timeOffset="92230.93">2608 13957 0,'0'-41'0</inkml:trace>
  <inkml:trace contextRef="#ctx0" brushRef="#br0" timeOffset="92943.86">2929 14197 0,'0'-40'15,"0"80"63,-40-40-62,40 40-16,0 0 16,0 0-16,0 1 15,0-1-15,0 0 16,40-40-16,0 0 16,0 0-16,1 0 15,-41-40-15,40 40 0,0 0 16,-40-40-16,0-1 15,0 1-15,0 0 0,0 0 16,-40 0-16,0 40 16,-1 0-1,1 40 1,0-40-16,40 40 0,0 0 16,-40-40-16,40 40 0,0 1 15,40-41-15</inkml:trace>
  <inkml:trace contextRef="#ctx0" brushRef="#br0" timeOffset="93391.86">3210 13836 0,'0'40'47,"0"0"-47,40 1 16,-40-1-16,40 0 15,-40 0-15,0 0 16,40 0-16,-40 0 0,0 0 0,0 0 16,0 0-16,41 1 0,-41-1 15,0 0-15,0 0 0,0 0 16,0-80 15,0 0-31,0-40 16,40 80-16,-40-41 0,0 1 0,0 0 15,40 0-15,-40 0 16,40 40-16,-40-40 16,40 40-16,-40 80 15,0-40-15,40 0 16,-40 0-16,0 1 15,0-1-15,0 0 0,0 0 0,0 0 16,-40-40 0,40-40-1,0 0-15</inkml:trace>
  <inkml:trace contextRef="#ctx0" brushRef="#br0" timeOffset="93654.89">3772 14157 0,'0'40'16,"0"0"-16,40 0 16,-40 0-16,0 1 15,0-1 1,40-40 15,-40-40-15,40 40-16,-40-41 0,40 41 0,-40-40 15,41 40-15,-1 0 0,0 81 16,-40-41 0,0 0-16,40 0 0,-40 0 0,0 0 15,0 0-15,0 0 0,0 0 16</inkml:trace>
  <inkml:trace contextRef="#ctx0" brushRef="#br0" timeOffset="95058.34">963 9906 0,'40'0'47,"0"0"-31,0 0-1,1 0 1,-1 0-16,0 0 15,-40 40-15,40-40 16,0 0-16,-40 40 0,40-40 16,0 0-16,0 0 15,1 0-15,-1 0 0,0 0 16,0 0 0,0 0-16,0 0 0,0 0 15,0 0-15,1 0 0,-1 0 16,0 0-16,0 0 15,0 0-15,0 0 16,0 0-16,0 0 0,1 0 16,-1 0-16,0 0 15,0 0-15,0 0 0,0-40 0,0 40 16,0 0-16,1 0 16,-1 0-16,0 0 0,0 0 0,0 0 15,0 0-15,0 0 0,0 0 16,1 0-16,-1 0 0,0 0 15,0 0-15,0 0 0,0 0 16,0 0-16,-40-40 0,40 40 0,1 0 16,-1-40-16,0 40 0,0 0 0,0 0 15,0 0-15,0 0 16,0 0-16,1 0 0,-1 0 16,0 0-16,0 0 0,0 0 0,0 0 15,0-40-15,1 40 16,-1-40-16,0 40 0,0 0 0,0 0 15,0 0-15,0-41 0,0 41 16,1 0-16,-1 0 16,0 0-16,0 41 0,0-41 15,0 0-15,0 0 0,0 0 16,1 0-16,-1 0 0,0-41 16,0 41-16,0 0 0,0 0 15,0-40-15,0 40 16,1 0-16,-1 0 0,0 0 15,0 0-15,-80 0 63,0 0-47,0 0-16,-1 0 15,1 0-15</inkml:trace>
  <inkml:trace contextRef="#ctx0" brushRef="#br0" timeOffset="95826.15">7464 9866 0,'40'0'16,"0"0"15,0 0-31,0 0 16,0 0-16,0 0 0,0 0 0,1 0 15,-1 0-15,40 0 0,-40 0 0,40 0 16,-40 0-16,41 0 0,-41 0 16,40 0-16,-40 0 0,40 0 0,1 0 15,-41 0-15,40-40 0,0 40 0,1 0 0,-41 0 16,40 0-16,0 0 0,0-40 16,-39 40-16,39 0 0,0 0 0,0-41 15,-40 41-15,41 0 0,-1-40 0,0 40 16,-40 0-16,41-40 0,-1 40 0,-40 0 15,40 0-15,0 0 0,-39-40 0,-1 40 16,0 0-16,0 0 0,0 0 0,0 0 16,0 0-16,0 0 15,-40 40-15,41-40 0,-1 0 16,0 0-16,-40 40 16,40-40-16,-120 0 31</inkml:trace>
  <inkml:trace contextRef="#ctx0" brushRef="#br0" timeOffset="98094.16">8025 10628 0,'0'-40'62,"-40"0"-46,0 40 0,40-41-16,-40 41 15,0 0-15,0 0 0,0 0 16,-1 41-1,41-1 1,-40-40-16,40 40 0,0 0 16,0 0-16,0 0 0,0 0 15,0 0-15,0 0 0,0 1 16,40-41-16,-40 40 16,41-40-16,-41-40 15,40 40-15,-40-41 16,0 1-16,40 0 0,0 0 0,0 0 15,-40 0-15,0 0 0,40 40 16,-40-40-16,0 0 16,40 40-16,-40 80 15,0-40 1,0 0-16,0 0 16,0 0-16,0 0 0,0 0 0,0 1 15,0-1-15,40-40 0,-40 40 16,41-40-1</inkml:trace>
  <inkml:trace contextRef="#ctx0" brushRef="#br0" timeOffset="98493.16">8266 10588 0,'-40'0'15,"40"40"1,0 0-16,0 0 16,0 0-16,0 0 0,0 0 15,40 0-15,-40 1 0,40-1 16,-40 0-16,40 0 16,0-40-1,1-40 1,-41 0-16,40 40 15,-40-40-15,40-1 0,-40 1 0,0 0 16,40 40-16,-40-40 0,0 0 0,40 0 16,-40 0-16,0 0 0,40 0 15,-40 120 1,0-40 0,0 0-16,0 0 0,0 0 0,0 0 15,0 0-15,0 1 0,0-1 0,0 0 16,0 0-16,0 0 15,40-80 1</inkml:trace>
  <inkml:trace contextRef="#ctx0" brushRef="#br0" timeOffset="98652.17">8828 10387 0,'0'40'0,"0"0"15,0 0-15,0 1 0,0-1 0,0 0 16,0 0-16,0 0 0,0 0 16,0 0-16,-40 0 0,40 0 0,0 1 15,0-1-15,0 0 0</inkml:trace>
  <inkml:trace contextRef="#ctx0" brushRef="#br0" timeOffset="98991.69">8667 10668 0,'40'40'31,"1"-40"-31,-1 0 16,0 40-16,0-40 0,0 0 0,0 0 16,0 0-16,0-40 0,1 40 15,-1-40-15,0 40 16,-40 40-1,0 40 1,-40-80-16,40 40 0,0 0 0,0 1 16,0-1-16,0 0 0,40-40 15,0 0 1,0 0-16,-40-40 0,40 40 16,-40-40-16,0-1 0,0 1 15,0 0-15,-40 40 16,40-40-16,-40 40 0,0 0 15,-40 0-15,39 0 16</inkml:trace>
  <inkml:trace contextRef="#ctx0" brushRef="#br0" timeOffset="99726.03">9510 10548 0,'0'40'16,"0"0"-16,-40-40 15,40 40-15,0 0 0,0 0 16,0 0-16,0 0 15,0 0-15,40 1 0,-40-1 16,40 0-16,-40 0 16,0 0-16,0-80 31,0 0-15,0 0-16,0 0 15,0-1-15,0 1 0,0 0 0,0 0 16,0 0-16,40 0 0,0 0 15,-40 0-15,40 40 16,1-40-16,-1 40 16,-40 40-1,40-40-15,-40 80 0,0-40 16,0 0-16,0 0 0,0 0 0,0 0 16,0 1-16,0-1 0,-40-40 0,40 40 15,0 0-15,0-80 31,0-40-31,0 39 16,40 1-16,-40 0 0,0 0 0,0 0 16,40 0-16,0 0 15,0 40-15,0 0 16,-40 40-16,40 0 16,-40 0-16,0 0 0,0 0 15,0 0-15,0 1 0,0-1 0,41-40 16,-41 40-16,40-40 15,0-40 1</inkml:trace>
  <inkml:trace contextRef="#ctx0" brushRef="#br0" timeOffset="100125.03">10232 10708 0,'0'-40'0,"0"80"31,0 40-31,-40-40 0,40 0 16,-40 1-16,40-1 0,0 0 15,0 0-15,0 0 0,0 0 16,40-40-16,0 0 16,-40-40-16,0-40 15,40 40-15,-40 0 0,40-1 16,-40 1-16,0 0 0,41 0 16,-41 80-1,0 40 1,0-39-16,0-1 0,0 0 15,0 0-15,0 0 0,40-40 0,0 0 16,0-40 0,0 0-16,0 0 15,-40 0-15,0-1 0,40 1 0,-40 0 16,0 0-16,40 0 0,-40 0 0,0 0 16,0 0-16,0 0 0,41 40 0,-41-41 15,0 82 1,0 39-1,0-40-15,0 40 0,0-40 0,0 40 16,0-39-16,0-1 0,0 40 0,0-40 16</inkml:trace>
  <inkml:trace contextRef="#ctx0" brushRef="#br0" timeOffset="100473.08">10553 10788 0,'40'0'31,"0"0"-31,1 0 16,-41 40-16,40-40 0,0 0 15,0 0-15,0 0 0,0 0 16,0 0-16,1 0 0,-1 0 0,0 0 16,0-40-16,0 40 15,-80 0 16,0 0-31,40 40 16,-40-40-16,40 40 0,-40-40 0,40 41 16,40-41-1,40 0 1,-80-41-16,40 41 0,0 0 16,-40 41-1,0-1-15,0 0 0,0 0 16,0 0-16,-40 0 0,40 0 15,-40-40-15</inkml:trace>
  <inkml:trace contextRef="#ctx0" brushRef="#br0" timeOffset="101144.03">7905 12473 0,'40'0'15,"-40"-40"-15,40 40 16,-40 40-1,40 0-15,-40 0 16,0 0-16,0 0 0,40 0 0,-40 0 16,0 0-16,0 0 0,0 1 15,0-1 1</inkml:trace>
  <inkml:trace contextRef="#ctx0" brushRef="#br0" timeOffset="101283.15">8025 12232 0,'0'40'47</inkml:trace>
  <inkml:trace contextRef="#ctx0" brushRef="#br0" timeOffset="101624.28">8266 12352 0,'0'40'16,"-40"-40"-16,40 41 16,0-1-16,0 0 0,0 0 0,0 0 15,0 40-15,0-40 0,0 0 0,0 0 16,0 41-16,0-41 0,40 0 15,-40 0-15,40-40 16,-40-80 0,40 40-16,-40 0 0,0-1 0,40 1 0,-40 0 15,41-40-15,-41 40 0,40 0 0,-40 0 16,0 0-16,40 40 0,-40-40 16,40 40-16,-40 80 15,0-40-15,0 0 16,0 40-16,0-40 0,0 40 0,-40-39 0,40-1 15,0 40-15,0-40 16,40-40-16,0 0 16,-40-40-16,0-40 0</inkml:trace>
  <inkml:trace contextRef="#ctx0" brushRef="#br0" timeOffset="101786.26">8748 12312 0,'0'-40'15,"0"0"-15,40 0 16,0 120-1,0-40-15,-40 0 0,0 0 16,40 1-16,-40-1 0,0 0 0,40 0 16,-40 40-16,0-40 0,0 0 0,0 0 15,0 0-15,0 1 0,0-1 16,0 0-16</inkml:trace>
  <inkml:trace contextRef="#ctx0" brushRef="#br0" timeOffset="102075.25">8828 12713 0,'40'0'16,"0"0"-1,0 0-15,0 0 0,0 0 16,1 0-16,-1 0 0,40-40 0,-40 40 16,0-40-16,0 0 0,0 0 15,1 0-15,-41 0 16,0 0-16,-41 40 15,1 0-15,0 40 16,0 40 0,40-40-16,-40 0 0,40 0 0,-40 0 15,40 0-15,0 0 0,0 1 0,0-1 16,40 0-16,40 0 0,-40-40 16,0 0-16,1 0 0,-41-80 15,40 80-15,0-40 0,-40-1 0,40 1 16,0-40-16</inkml:trace>
  <inkml:trace contextRef="#ctx0" brushRef="#br0" timeOffset="102220.29">9630 12192 0,'0'80'15,"0"-40"1,0 40-16,0-39 16,0-1-16,0 40 0,0-40 0,0 40 15,0-40-15,0 40 0,0-39 0,0-1 16,0 0-16,0 0 0,40-40 15,1 0-15</inkml:trace>
  <inkml:trace contextRef="#ctx0" brushRef="#br0" timeOffset="102403.26">10232 12433 0,'-40'0'16,"0"0"-16,-40 40 15,40-40-15,-1 80 0,41-40 16,-40 0-16,40 40 0,0-40 0,0 41 15,0-41-15,0 40 0,40-40 0,-40 0 16,41 0-16,-41 0 0,0 0 0,40-40 16,-40 41-16,-40-41 15,-41 40-15,41-40 0,0 0 16</inkml:trace>
  <inkml:trace contextRef="#ctx0" brushRef="#br1" timeOffset="112218.7">4334 10949 0,'0'40'375,"-40"-40"-16,-1 0-343,1 0 46,0 0-31,0 0 47,80 0 16,0 0-94,-40-40 16,40 40-16,1-40 0,-1 40 15,0 0-15,0 0 16,0 0-16,0 0 16,0 0-16,0 0 15,1 0-15,-1 0 16,0 0-16,0 0 16,0 0-16,0 0 15,0 0-15,0-41 16,1 41-16,-1 0 0,0 0 15,0 0-15,0 0 16,0 0-16,0 0 16,0 0-16,1 0 15,-1 0-15,0 0 16,0 0 0,0 0-16,0 0 0,-40-40 15,40 40-15,0 0 0,1 0 16,-1 0-16,0-40 15,0 40-15,0 0 16,0 0 0,0 0-16,0 0 15,1 0 1,-1 0 0,0 0-1,0 0-15,0 0 16,0 0-1,0 0 1,0 0-16,1 0 16,-1 0-16,0 0 15,0 0-15,0 0 16,0 0-16,0 0 0,0 0 16,1 0-16,-1 0 15,0 0-15,0 0 16,0 0-16,0 0 15,0 0 1,0 0-16,1 0 16,-1 0-1,0 0-15,0 0 16,-40-40-16,40 40 0,0 0 16,0 0-1,0 0-15,1 0 16,-1 0-1,0 0 1,-40 40 0,40-40-1,-80 0 79</inkml:trace>
  <inkml:trace contextRef="#ctx0" brushRef="#br1" timeOffset="113883.31">4093 10949 0,'0'40'140,"40"-40"-124,0 0 0,0 0-16,0 0 15,1 0-15,-1 0 16,0 0-16,0 0 0,0 40 15,0-40-15,0 0 0,0 40 16,1-40-16,-1 0 0,0 40 16,0-40-16,-40 40 0,40-40 0,0 40 0,0 0 15,0-40-15,-40 40 0,41-40 0,-1 41 16,0-41-16,0 40 0,0-40 0,-40 40 16,40-40-16,0 40 0,0-40 0,1 40 15,-1-40-15,0 40 0,0-40 16,0 0-16,0 40 0,40-40 0,-39 40 15,-1-40-15,0 40 0,0-40 0,0 0 16,0 41-16,0-41 0,0 40 0,41-40 16,-81 40-16,40-40 0,0 40 15,0-40-15,0 0 0,0 0 0,0 40 16,1-40-16,-1 0 0,0 0 0,-40 40 16,40-40-16,0 0 0,0 0 0,0 40 15,0-40-15,1 40 16,-1-40-16,0 0 0,0 40 0,0-40 15,0 0-15,0 40 0,0-40 16,1 0-16,-1 41 0,0-41 0,0 40 16,0-40-16,0 40 15,0-40-15,0 0 0,1 0 0,-41 40 16,40-40-16,0 0 0,0 0 0,0 0 16,0 40-16,0-40 0,1 0 15,-41 40-15,40-40 0,0 0 0,-40 40 16,40-40-16,0 0 0,-40 40 0,40-40 15,-40 40-15,40-40 0,0 0 0,-40 41 16,41-41-16,-1 0 0,0 40 16,0-40-1,0 0 1,-40 40 0,40-40-1,-40 40-15,40-40 0,0 40 31,-40 0 1,0-80 218,-40 0-250,0 0 15</inkml:trace>
  <inkml:trace contextRef="#ctx0" brushRef="#br2" timeOffset="119555.67">3932 12633 0,'41'0'125,"-1"0"-109,0 0-16,0 0 15,0 0-15,-40-40 0,40 40 16,0 0-16,0 0 16,1 0-16,-1-40 0,0 40 15,0-40-15,0 40 0,0 0 0,0-40 16,0 40-16,1-40 0,-1 40 0,0 0 16,0-41-16,0 41 0,0 0 0,0-40 15,0 40-15,1 0 0,-1-40 0,0 40 16,-40-40-16,40 40 0,0 0 0,0-40 15,0 40-15,0-40 0,1 40 16,-1-40-16,0 40 0,0-40 16,0 40-16,0 0 0,0-40 0,0 40 15,1 0-15,-1-41 0,0 41 0,0-40 16,0 40-16,0-40 16,0 40-16,0 0 15,-40-40-15,41 40 0,-1-40 16,0 40-16,0-40 0,0 40 15,0-40-15,0 40 0,0-40 16,1 40-16,-1 0 0,0-40 0,0 40 16,0-40-16,0 40 0,0 0 15,-40-41-15,40 41 0,1 0 16,-41-40-16,40 40 0,0 0 16,-40-40-16,40 40 15,0-40-15,0 40 0,0-40 16,0 40-16,-40-40 0,41 40 0,-1-40 15,0 40-15,0-40 0,0 0 16,0 40-16,0-41 0,0 41 16,-40-40-1,41 40-15,-41-40 16,40 40-16,0-40 16,0 0-16,0 40 15,0-40-15,0 0 0,1 40 16,-41-40-16,40 40 0,-40-40 0,40 40 15,-40-40 32,40 40-47,-80 0 47</inkml:trace>
  <inkml:trace contextRef="#ctx0" brushRef="#br2" timeOffset="120660.98">4093 12633 0,'-40'0'16,"80"0"78,0 0-94,0 0 15,0-40-15,0 40 0,1 0 0,-1 0 16,0-40-16,40 40 0,-40 0 0,0 0 16,41 0-16,-41 0 0,40 0 0,-40 0 15,40 0-15,-40 0 0,41 0 0,-41 0 16,40 40-16,-40-40 0,40 0 16,1 0-16,-41 0 0,40 0 0,0 0 15,-40-40-15,41 40 0,-1 0 0,-40 0 16,40-40-16,-40 40 0,1 0 0,39 0 15,-40 0-15,0 0 0,0 0 0,0 40 16,41-40-16,-41 0 0,0 0 0,0 40 16,0-40-16,0 0 0,0 0 0,0 0 15,1 0-15,-1 0 0,0 0 0,0 0 16,0 0-16,0 0 0,0 0 16,0 0-16,1 0 15,-41 40-15,40-40 0,0 0 16,0 40-16,0-40 15,0 40-15,0-40 0,0 0 16,1 0-16,-1 0 16,0 0-16,0 0 15,0 40 1,0-40 0,0 0-1,1 0-15,-1 0 16,0 0-16,0 0 15,-80 0 32,40-40-31,-40 40-16</inkml:trace>
  <inkml:trace contextRef="#ctx0" brushRef="#br3" timeOffset="127521.15">4655 14157 0,'0'-40'32,"40"40"-32,-40-40 15,40 40-15,-40-40 0,40 0 0,0 0 16,0-1-16,0 1 0,41-40 0,-41 40 15,0-40-15,40 40 0,-40-41 0,0 1 16,41 40-16,-41-40 0,40 0 0,-40 0 16,40-1-16,1 1 0,-41 0 0,40 0 15,0-41-15,-40 41 0,41 0 0,-1 0 16,0 0-16,0-1 0,1 1 0,-1 40 16,0-40-16,0 0 0,-39-1 0,39 1 15,0 0-15,-40 0 0,40 40 0,-39-41 16,-1 41-16,0-40 0,0 40 15,0-40-15,0 40 0,0 0 0,0-1 16,1 1-16,-41 0 0,40 0 0,0 0 16,0 0-16,0 0 0,-40 0 15,40 40-15,0-40 0,1 0 16,-1 40-16,-40-41 16,0 82 62,0-1-63,-40-40-15,-1 40 0</inkml:trace>
  <inkml:trace contextRef="#ctx0" brushRef="#br3" timeOffset="128174.16">4735 14277 0,'-40'0'0,"0"40"15,80-80 17,40 0-32,-40 0 0,40 0 15,-39 0-15,39 0 0,0 0 0,0 0 16,41-41-16,-41 41 0,0-40 15,41 0-15,-1 40 0,-40-40 0,41-1 16,-1 1-16,0 40 0,1-40 0,-1 0 16,0 40-16,1-41 0,-41 41 0,0 0 15,1 0-15,-1 0 0,0 0 0,-40 0 16,0 0-16,0 40 0,1-41 0,-1 1 16,0 40-16,-40-40 0,40 40 0,0-40 15,0 0 1,0 40-1,-120 0 79</inkml:trace>
  <inkml:trace contextRef="#ctx0" brushRef="#br4" timeOffset="143784.44">19301 3168 0,'0'40'16,"40"-40"-1,0 0 17,-40-40 77,-40 40-93,0 0-1,0 0-15,0 0 16,-1 40-16,1-40 15,40 40-15,-40-40 0,40 41 16,0-1 0,0 0-1,40-40-15,0 40 16,1-40-16,-1 40 0,0-40 16,0 0-16,-40 40 15,40-40-15,-40 40 16,0 0-16,-40 0 15,0-40-15,40 40 16,-80-40-16,39 41 0,1-41 16,0 0-16,0 0 15,40-41-15,0 1 16</inkml:trace>
  <inkml:trace contextRef="#ctx0" brushRef="#br4" timeOffset="144117.44">19662 2968 0,'-40'0'0,"40"40"47,0 0-47,0 0 16,0 0-16,40 0 0,-40 0 15,0 0-15,40 1 0,-40-1 0,0 0 16,0 0-16,0 0 0,0 0 0,0 0 15,0 0-15,0 0 16,0 0-16</inkml:trace>
  <inkml:trace contextRef="#ctx0" brushRef="#br4" timeOffset="144657.04">19501 3329 0,'41'0'47,"-1"0"-31,0 0-16,0 0 15,0 0 1,0 0-16,0 0 16,0 0-1,-40 40 32,41-40-47,-41 40 0,0 0 16,40-40-16,-40 40 15,40-40 1,0-40 0,-40 0-16,40 40 15,-40-40-15,0 0 0,40 40 0,-40-40 16,0-1-16,0 1 0,40 40 16,-40-40-16,0 80 31,0 0-16,0 1-15,0-1 0,0 0 0,0 0 16,0 0-16,0 0 0,0 0 16,40-40-1,1 0 17</inkml:trace>
  <inkml:trace contextRef="#ctx0" brushRef="#br4" timeOffset="145168.07">20505 3329 0,'0'-40'62,"-41"40"-46,1 0 0,0 0-1,40 40-15,-40 0 0,0 0 16,40 0-16,0 0 0,0 0 15,0 0-15,0 0 16,40-40-16,0 0 16,0 0-16,-40-40 15,40 40-15,1-40 0,-1-40 16,0 40-16,-40 0 0,0 0 16,40 0-16,-40-1 0,0 1 15,0 0-15,0 0 0,0 0 16,0 80-1,0 0 1,0 0-16,0 41 0,0-41 0,0 0 16,0 40-16,0-40 0,0 40 15,0-40-15,0 0 0,0 1 0,0-1 16,0 0-16,40-40 16</inkml:trace>
  <inkml:trace contextRef="#ctx0" brushRef="#br4" timeOffset="145484.04">20745 3569 0,'0'40'0,"-40"0"16,80-40 15,41 0-31,-41-40 16,0 40-16,0-40 15,-40 0-15,40 40 0,0-40 16,-40 0 0,-40 40-1,0 40 1,40 0-16,-40-40 16,40 40-16,0 0 0,0 0 0,0 1 15,0-1-15,0 0 16,40-40-16,0 0 0,0 0 15,0 0-15,-40-40 16</inkml:trace>
  <inkml:trace contextRef="#ctx0" brushRef="#br4" timeOffset="145800.04">21187 3449 0,'0'40'31,"0"0"-16,0 0-15,0 0 16,0 0-16,-40 1 0,40-1 0,0 0 16,-41-40-16,41 40 0,0 0 15,41-80 17,-41 0-32,40 0 15,-40 0-15,40-1 0,0 1 0,-40 0 16,40 0-16,0 0 0,0 0 15,0 40 1,-40 40-16,0 0 0,0 0 16,0 0-16,-80 41 0,80-41 0,0 0 15,-40 0-15,40 0 0,0 0 16,40-80 0,0 0-1</inkml:trace>
  <inkml:trace contextRef="#ctx0" brushRef="#br4" timeOffset="145966.19">21588 3168 0,'40'0'16,"-40"40"-1,0 41-15,0-41 16,0 0-16,0 0 0,0 0 0,0 40 16,0-40-16,0 0 0,0 0 15,0 1-15,0 39 0,-40-80 0,40 40 0,0 0 16,0 0-16</inkml:trace>
  <inkml:trace contextRef="#ctx0" brushRef="#br4" timeOffset="146283.2">21548 3449 0,'0'40'15,"0"40"1,40-80-16,0 0 15,0 0-15,0 0 0,0 0 0,1 0 0,-1 0 16,40 0-16,-40 0 16,0-40-16,0 40 0,-80 0 31,-40 40-31,40 0 16,0 0-16,40 1 15,0-1-15,0 0 0,0 0 16,0 0-16,80-40 0,-80 40 15,0 0-15,40-40 0,-40 40 16,0 0-16,-40-40 16,0 0-1,0 0-15,-41 0 0,41 0 0,0 0 16,0 0-16</inkml:trace>
  <inkml:trace contextRef="#ctx0" brushRef="#br4" timeOffset="148666.53">22511 3329 0,'40'0'125,"-40"40"-93,40-40-17,0 40 1,0 0-1,-40 0 1,41-40-16,-1 40 16,0 0-16,0-40 0,0 40 15,0 0-15,0-40 16,-40 41-16,40-41 16,-40 40-16,41-40 15,-41 40 16,0-80 48,0 0-79</inkml:trace>
  <inkml:trace contextRef="#ctx0" brushRef="#br4" timeOffset="149483.53">23073 3289 0,'-40'0'0,"40"40"78,0 0-62,-41-40 0,41 40-16,-40-40 0,40 40 15,-40-40-15,40 40 0,-40 0 0,0-40 16,40 40-16,-40 0 0,0-40 0,0 40 15,40 1-15,-41-41 0,1 40 0,40 0 16,-40-40-16,40 40 0,40-40 47,-40-40-47,40 0 16,1 40-16,-41-40 15,0-1-15,40 41 0,0-40 16,-40 0-16,40 0 0,-40 0 15,40 40-15,-40-40 0,40 40 0,-40-40 16,0 0-16,40 40 0,-40-40 0,40 40 16,-40-40-16,0 80 31,-40-40-31,40 40 16,-40 0-16,40 0 0,-40 0 15,0-40-15,40 40 0,-40 0 16,0 0-16,40 0 0,-40-40 15,40 41-15,0-82 32,40 1-17,0 0-15,-40 0 0,40 40 16,-40-40-16,40 0 0,0 0 16,0 40-16,-40 40 31,-40-40-31,40 40 0,-40-40 0,40 40 15,-80 0-15,40 0 0,40 0 16,-40-40-16</inkml:trace>
  <inkml:trace contextRef="#ctx0" brushRef="#br4" timeOffset="150166.53">22591 3329 0,'0'40'110,"40"-40"-95,-40 40-15,0 0 16,40 0-16,1-40 0,-41 40 15,40-40-15,-40 40 0,40-40 0,0 40 16,0-40-16,0 40 0,0-40 16,0 0-16,-40 41 0,41-41 0,-1 0 15,-40 40-15,40-40 0,-40 40 16,40-40 0,-80 0 30,40-40-46,-40 40 16,0-40-16,-1 40 0,41-41 0,-40 41 16,0-40-16,0 40 0,40-40 15,-40 40-15,40-40 0,-40 40 16,0-40-16</inkml:trace>
  <inkml:trace contextRef="#ctx0" brushRef="#br4" timeOffset="151067.23">22752 1885 0,'0'40'15,"0"0"1,0 0-16,0 0 0,40 0 16,-40 0-16,0 1 0,0-1 0,0 0 15,0 0-15,0 0 0,0 0 16,0 0-16,0 0 0,0 0 16,0 1-16,0-1 15</inkml:trace>
  <inkml:trace contextRef="#ctx0" brushRef="#br4" timeOffset="151400.47">22631 2406 0,'0'-40'0,"-40"40"31,40 40 1,40-40-32,-40 40 0,40-40 15,1 0-15,-41 40 0,40-40 16,-40 41-16,40-41 0,-40 40 0,40-40 16,-40 40-16,40-40 15,-40-40 32,0 0-31,40 40-16,-40-41 15,40 41-15,-40-40 0,40 40 0,1-40 16,-1 40-16</inkml:trace>
  <inkml:trace contextRef="#ctx0" brushRef="#br4" timeOffset="153683.76">21628 561 0,'-40'0'32,"0"0"-17,40 40 1,-40-40-16,40 41 15,-40-41-15,40 40 16,0 0-16,0 0 0,0 0 16,0 0-16,40 0 0,0-40 15,-40 40-15,40-40 16,0 0-16,0 0 0,0 0 16,-40-40-16,40 40 0,-40-40 15</inkml:trace>
  <inkml:trace contextRef="#ctx0" brushRef="#br4" timeOffset="154049.75">22110 642 0,'-40'0'47,"40"-41"-31,-41 41-1,1 0-15,40 41 16,-40-1-16,40 40 16,-40-80-16,40 40 0,0 0 15,0 0-15,0 0 16,40-40-16,0 0 16,0 0-16,-40-40 0,41 40 15,-41-40-15,40 40 0,-40-80 0,40 80 16,-40-40-16,40 40 0,-40-40 0,0 0 15,0 80 17,0 0-32,0 0 15,-40-40-15,40 40 0,0 0 0,0 0 16,0 0-16,0 0 16</inkml:trace>
  <inkml:trace contextRef="#ctx0" brushRef="#br4" timeOffset="154299.74">22350 642 0,'0'40'31,"0"0"-15,0 0-16,0 0 16,0 0-1,0 0-15,0 0 16,0 0-16,0-80 31,0 0-15,0 0-16,0 0 15,0 0-15,41 40 0,-41-40 0,40 40 16,-40-40-16,40 40 0,-40-40 0,40 40 16,-40-41-16</inkml:trace>
  <inkml:trace contextRef="#ctx0" brushRef="#br4" timeOffset="154450.76">22671 441 0,'0'40'16,"0"0"-1,0 0-15,0 0 0,0 1 16,0-1-16,0 0 0,0 0 16,0 0-16,0 0 0,0 0 0,0 0 15,0 0-15,0 1 0</inkml:trace>
  <inkml:trace contextRef="#ctx0" brushRef="#br4" timeOffset="154715.87">22671 762 0,'0'-40'0,"41"40"32,-1 0-17,0 0-15,0 0 16,0 0-16,0 0 0,0 0 15,0-40-15,-80 40 47,0 0-47,0 0 16,40 40-16,0 0 16,0 0-1,40-40 1,0 0-16,0-40 15</inkml:trace>
  <inkml:trace contextRef="#ctx0" brushRef="#br4" timeOffset="154915.87">23033 682 0,'40'0'47,"-40"40"-47,0 0 0,0 0 31,0 0-31,0 0 0,0 0 32,-40-40-17,40-40-15,-41 40 16,41-40-16,0 0 0</inkml:trace>
  <inkml:trace contextRef="#ctx0" brushRef="#br4" timeOffset="155082.87">23273 722 0,'0'40'31,"0"40"-15,0-40-16,0 0 15,-40-40-15,40 40 16</inkml:trace>
  <inkml:trace contextRef="#ctx0" brushRef="#br4" timeOffset="155198.87">23273 601 0,'0'41'47,"40"-41"-47</inkml:trace>
  <inkml:trace contextRef="#ctx0" brushRef="#br4" timeOffset="155531.87">23634 762 0,'-80'0'16,"80"-40"-16,-40 40 15,0 0 1,40 80-16,-40-40 15,40 0-15,0 0 16,0 0-16,0 1 0,40-1 16,0-40-1,0 0-15,-40-40 16,40 40-16,-40-41 0,40 1 16,-40 0-16,0 0 15,41 40-15,-41 40 16,0 0-1,0 0-15,0 1 0,0-1 16,0 0-16,0 0 16,0 0-1,40-40-15</inkml:trace>
  <inkml:trace contextRef="#ctx0" brushRef="#br4" timeOffset="155814.97">23835 722 0,'0'40'0,"0"0"16,0 40-16,0-40 15,0 0-15,0 1 16,0-1-16,0 0 0,0 0 16,0 0-16,0 0 0,0-80 31,40 40-31,-40-40 15,40 0-15,0 40 0,1-40 0,-41 0 16,40-1-16,0 1 0,0 0 16,0 40-16,0 0 15,-40 40-15,0 41 16,0-41-16,0 0 0,0 0 0,0 0 16,0 0-16,0 0 15</inkml:trace>
  <inkml:trace contextRef="#ctx0" brushRef="#br4" timeOffset="157532.04">24798 722 0,'0'40'78,"0"0"-78,0 0 15,40 0-15,-40 0 0,0 0 16,0 1-16,0-1 0,0 40 0,0-40 0,0 0 16,0 0-16,-40 0 0,40 0 15,-40 0-15,40 1 0,-40-41 16</inkml:trace>
  <inkml:trace contextRef="#ctx0" brushRef="#br4" timeOffset="157766.06">24678 882 0,'0'-40'0,"40"40"15,-40-40-15,40 40 0,0 0 0,0 0 16,0 0-16,0 0 16,1 40-16,-1-40 0,0 40 15,-40 0-15,0 0 16,0 1-16,0-1 15,-40-40-15,40 40 0,-40-40 0,40 40 16,-81-40-16,81 40 0,-40-40 0,0 0 16,0 0-16</inkml:trace>
  <inkml:trace contextRef="#ctx0" brushRef="#br4" timeOffset="158199.04">25199 802 0,'0'40'16,"0"0"-1,0 40-15,-40-80 16,40 41-16,0-1 0,-40-40 0,40 40 16,0 0-16,0-80 46,40 40-46,-40-40 0,40 40 16,-40-40-16,40 40 0,1-41 0,-1 41 16,0 0-16,0 0 15,0 0-15,0 0 16,-40 41 15,0-1-15,-40-40-16,40 40 0,0 0 15,0 0-15,0 0 0,0 0 16,40-40-16,0 0 16,1 0-1,-1-40-15,-40 0 0,40 40 16,-40-40-16,0 0 16,-40 40-16,40-40 15,-40 40-15,-1-40 0,1 40 16</inkml:trace>
  <inkml:trace contextRef="#ctx0" brushRef="#br4" timeOffset="158616.6">25922 1003 0,'0'-41'15,"-40"41"1,-1 0-1,41 41 1,0-1-16,-40 0 0,40 0 16,-40-40-16,40 40 0,0 0 0,-40 0 15,40 0 1,40-40 0,-40-40-16,40 40 0,-40-80 15,40 80-15,-40-40 0,41 0 0,-1 0 16,-40-41-16,40 41 0,-40 0 0,40 0 15,-40 0-15,0 0 0,40 0 16,-40 0-16,0 0 0,0-1 0,0 1 16,40 40-16,-40 40 15,-80-40 1,80 41-16,0-1 0,0 0 0,-40 40 16,40-40-16,-40 0 0,40 0 0,0 41 15,0-41-15,0 0 0,0 0 0,0 0 16,0 0-16,40-40 15,0 0 1,-40-40-16,40 40 0,-40-40 0</inkml:trace>
  <inkml:trace contextRef="#ctx0" brushRef="#br4" timeOffset="158865.59">26162 882 0,'0'40'31,"0"41"-31,-40-41 16,40 0-16,0 0 0,0 0 15,0 0-15,40-40 16,1 0 0,-41-40-16,40 40 15,-40-40-15,0 0 0,40 0 16,0 40-16,-40-40 0,0 80 31,-40 0-15,40 0-16,-40 0 15,40 0-15,0 0 16</inkml:trace>
  <inkml:trace contextRef="#ctx0" brushRef="#br4" timeOffset="159015.6">26564 1043 0,'0'40'31,"-40"-40"-31,40 40 0,-41 0 15,41 0-15,0 0 0,0 0 16,0 0-16,0 0 16,41-40-16,-1 0 15,0 0-15,-40-80 0</inkml:trace>
  <inkml:trace contextRef="#ctx0" brushRef="#br4" timeOffset="159148.59">26845 882 0,'0'40'15,"-41"0"-15,41 1 16,-40-1-16,40 40 0,-40-40 0,40 0 16,-40 40-16,40-40 0,-40 0 0,40 1 15,0-1-15</inkml:trace>
  <inkml:trace contextRef="#ctx0" brushRef="#br4" timeOffset="159263.6">26644 1123 0,'40'0'16,"0"0"-16,0 0 16,0 0-16,1 0 15</inkml:trace>
  <inkml:trace contextRef="#ctx0" brushRef="#br4" timeOffset="164135.14">24196 3369 0,'0'-40'0,"-40"40"15,0-40 1,40-1 0,0 1 15,-40 40-16,0 0-15,40 40 16,-40-40-16,40 41 16,0-1-16,0 0 15,0 0-15,0 0 0,40-40 16,-40 40-16,40 0 16,-40 0-16,40-40 15,-40 40 1,-40-40-16,0 0 15,0 0-15,-41 0 16,41 0-16,40-40 16,-40 40-16,40-40 15</inkml:trace>
  <inkml:trace contextRef="#ctx0" brushRef="#br4" timeOffset="164523.06">24357 3248 0,'0'41'16,"0"-1"-1,0 0-15,0 0 16,0 0-16,0 0 0,0 0 0,0 0 15,0 0-15,0 0 0,40 1 16,0-41 0,0 0-1,-40-41-15,40 1 0,-40 0 16,40 0-16,0 40 0,-40-40 0,41 0 16,-41 0-16,40 0 0,-40 0 0,0 0 15,40 40-15,-40 40 16,0 40-1,0-40-15,0 0 0,0 0 0,-40 0 16,40 0-16,0 0 0,0 1 0,0-1 31,40-40-31,-40-40 16,40-41-16</inkml:trace>
  <inkml:trace contextRef="#ctx0" brushRef="#br4" timeOffset="164883.06">24878 2968 0,'0'-40'0,"40"40"16,-40 40-1,0 40 1,41-40-16,-41 0 0,0 0 16,0 0-16,0 41 0,0-41 0,0 0 15,0 0-15,0 40 0,0-40 0,-41 0 16,41 0-16,-40 0 0,40 1 15,-40-41-15,40-41 32,0 1-32,40 40 0,-40-80 15,40 80-15,-40-40 0,41 0 0,-1 40 16,0 0-16,0 0 16,0 0-1,-40 40-15,0 0 0,0 40 16,-40-40-16,0 1 15,0-1-15,0-40 16,-1 0-16,1 0 16,40-40-16</inkml:trace>
  <inkml:trace contextRef="#ctx0" brushRef="#br4" timeOffset="165115.06">25320 3489 0,'-40'0'16,"40"40"15,0 40-15,0-40-16,0 1 16,40-1-16,-40 0 0,0 0 0,0 0 15,0 0-15,0 0 0,0 0 16,-40-40-16,40 40 0,-41-40 0,41 41 15,-80-41-15,40 0 0,0 0 16,0-41-16</inkml:trace>
  <inkml:trace contextRef="#ctx0" brushRef="#br4" timeOffset="165264.12">25440 3208 0,'40'0'47</inkml:trace>
  <inkml:trace contextRef="#ctx0" brushRef="#br4" timeOffset="165881.29">25601 3529 0,'40'-40'16,"0"40"0,-40-40-16,40 40 0,0 0 15,0-40-15,0 0 16,1 40-16,-41-40 0,0 0 31,-41 80-15,41 40-1,0-40-15,-80-40 0,80 80 0,0-40 16,0 0-16,-40-40 0,40 40 0,0 1 16,0-1-16,40 0 0,40-40 15,-39 0-15,-1 0 0,0 0 16,0-40-16,0 40 0,-40-40 0,40 40 15,0-81-15,0 41 0,1 0 16,-41 0-16,40 0 0,-40 0 0,40 0 16,-40 80-1,-80-40 1,80 40-16,0 0 0,-41 0 0,41 0 16,-40 0-16,40 0 0,0 1 15,0-1-15,0 0 0,0 0 16,40-40-16,41 0 15,-41-40-15,0 40 0,0-80 16,0-1-16,0 41 0,0 0 16,-40 0-16,41 0 0,-1 0 0,-40-40 15,40 40-15,-40-1 0,0 1 16,40 40-16,-40-40 0,-80 120 16,80-39-1,0-1-15,0 0 0,-40 0 0,40 40 16,-41-40-16,41 0 0,0 40 0,0-39 15,0-1-15,0 0 0,0 0 16,41-40-16,-41-40 16</inkml:trace>
  <inkml:trace contextRef="#ctx0" brushRef="#br4" timeOffset="166132.29">26483 3649 0,'0'-40'0,"0"0"0,0 0 16,0 0-16,0 0 0,0 0 15,41 40 1,-1 0-16,0 40 15,0-40-15,-40 40 0,40-40 0,0 40 16,0-40-16,0 40 16,-40 0-1,-80-40-15,80 40 16,-40-40 0,40 41-16,-40-41 0,40 40 15,0 0-15,0 0 0,0 0 16,40 0-16,-40 0 15,-40-40 17,-40 0-32,40 0 0,-1 0 15,1-40-15</inkml:trace>
  <inkml:trace contextRef="#ctx0" brushRef="#br4" timeOffset="166489.29">27366 3810 0,'40'0'32,"0"0"-32,1 0 15,-1 0-15,0-40 0,0 40 0,0 0 16,0 0-16,0 0 0,0 0 15,1 0-15,-122 0 32</inkml:trace>
  <inkml:trace contextRef="#ctx0" brushRef="#br4" timeOffset="166666.78">27487 3569 0,'-41'0'0,"122"0"32,-41 0-17,0 0-15,0 0 0,0 0 16,0 0-16,0 0 0,-40 40 16</inkml:trace>
  <inkml:trace contextRef="#ctx0" brushRef="#br4" timeOffset="167616.4">28851 2928 0,'0'-41'31,"-40"41"16,0 0-47,-1 0 16,1 0-1,40 41-15,-40-41 0,0 0 16,40 40-16,-40 0 0,40 0 15,-40 0-15,40 0 0,0 0 16,0 0-16,0 0 0,0 1 16,0-1-16,-40 0 0,40 0 15,0 0-15,-40-40 0,40 40 16,-41-40 0,1 0-1,0 0 1,40-40-16,-40 40 0,40-40 15,40 40 17,0 0-17,0 40-15,1 0 16,-1-40-16,-40 40 0,40-40 16,-40 40-16,40 0 0,-40 0 15,40 1-15,-40 39 0,0-40 0,0 0 16,0 0-16,40 0 0,-40 40 0,0-39 15,0-1-15,40 0 0,-40 0 16,40-40-16</inkml:trace>
  <inkml:trace contextRef="#ctx0" brushRef="#br4" timeOffset="184271.47">20304 4532 0,'40'0'141,"-80"0"-1,0 0-140,0 0 16,40 40-16,-40-40 0,40 40 16,-41-40-16,1 40 0,0 0 15,0 0-15,40 0 16,-40 1-16,40-1 0,0 0 0,-40 40 15,40-40-15,0 0 0,0 0 0,0 0 16,0 0-16,0 1 0,0-1 0,40 0 16,0 0-16,0-40 0,0 0 15,0 40-15</inkml:trace>
  <inkml:trace contextRef="#ctx0" brushRef="#br4" timeOffset="185965.5">20384 4532 0,'0'-40'15,"-40"40"79,0 0-78,0 40-1,0-40-15,40 40 16,-40-40-16,40 40 16,-41-40-16,41 40 0,-40-40 15,40 40-15,0 0 0,-40-40 0,40 40 16,0 1-16,0-1 0,0 0 0,-40 0 16,40 0-16,0 0 0,0 0 0,0 0 15,0 0-15,0 0 0,0 1 0,40-1 16,-40 0-16,0 0 15,40 0-15,-40 0 0,40-40 16,-40 40-16,41-40 16,-41 40-1,0-80 17,40 0-17,-40 0 16,0 0-15,-40 40 0,40-40-1,-41 40-15,41-40 0,0 0 16,-40-1-16,40 1 16,0 0-16,0 0 15,0 0-15,0 0 0,0 0 16,0 0-16,0 0 0,0 0 15,0-1 1,0 1-16,0 0 16,40 40-16,-40-40 0,41 40 15,-41-40-15,40 40 0,0 0 16,0 0 0,0 0-16,0 0 15,0 0 16,-80 0 79,0 0-95,40 40 1,-40-40-16,0 40 16,0 0-1,0 0-15,-1 1 16,41-1-16,-40 0 16,40 0-16,0 0 0,0 0 15,-40 0-15,40 0 0,0 0 16,0 0-16,0 1 0,40-1 15,-40 0-15,40-40 0,-40 40 16,41-40-16,-41 40 16,0-80 46,0 0-62,0 0 16,-41 0-1,41-1 1,0 1-16,0 0 16,0 0-16,0 0 15,0 0-15,41 0 0,-41 0 0,0 0 16,40 40-16,-40-40 0,40-1 0,-40 1 16,0 0-16,0 0 0,40 40 0,-40-40 15,40 40 1,-40 40-1</inkml:trace>
  <inkml:trace contextRef="#ctx0" brushRef="#br4" timeOffset="187958.64">20665 4893 0,'0'40'31,"0"0"0,0 0-15,40-40-1,-40 40-15,0 0 16,0 0-16,0 0 16,0 1-16,0-1 15,0 0-15,0 0 0,0 0 16,-40 0 0,40 0-1,0-80 32,0 0-31,0 0-1,0 0-15,0 0 16,0 0-16,0-1 16,40 1-16,-40 0 15,40 40-15,-40-40 0,40 0 16,1 0-1,-1 40 1,0 0 0,-40 40-1,0 0-15,0 0 16,0 0-16,0 0 0,0 1 16,0-1-16,0 0 15,0 0-15</inkml:trace>
  <inkml:trace contextRef="#ctx0" brushRef="#br4" timeOffset="188296.64">21227 4933 0,'-40'0'16,"40"40"-1,0 0 1,0 40-16,0-40 16,0 0-16,0 1 0,0-1 15,0 0-15,0 0 16,40-40-16,-40 40 0,40-40 16,0 0-1,0-40-15,-40 0 16,40 40-16,-40-40 0,0 0 0,0-1 15,0 1-15,0 0 0,0 0 16,0 0-16,-40 0 16,40 0-1,-40 40-15,0 40 32</inkml:trace>
  <inkml:trace contextRef="#ctx0" brushRef="#br4" timeOffset="188631.66">21508 5093 0,'0'40'16,"40"-40"0,0 0-1,0 0-15,0 0 16,0 0-16,0 0 15,1 0-15,-1 0 0,0 0 16,-40-40-16,0 0 16,0 0-16,-40 40 15,0 0 1,-1 0-16,41 40 16,-40 0-16,0 0 15,40 0-15,0 1 16,0-1-16,0 0 0,80-40 15,-39 0-15,39 0 16,-40 0-16,0 0 16,0 0-16,-40-80 0,40 80 0,1-41 0</inkml:trace>
  <inkml:trace contextRef="#ctx0" brushRef="#br4" timeOffset="188780.23">22230 4692 0,'0'40'16,"0"0"-1,0 1-15,-40-1 0,40 0 0,0 0 16,0 40-16,0-40 0,0 40 0,0-40 16,0 1-16,0 39 0,0-40 0,0 0 15,0 0-15,0 0 0</inkml:trace>
  <inkml:trace contextRef="#ctx0" brushRef="#br4" timeOffset="190642.4">22551 5294 0,'0'40'140,"0"0"-124,-40 0 0,0-40-16,40 40 0,-40-40 15,0 0 1</inkml:trace>
  <inkml:trace contextRef="#ctx0" brushRef="#br4" timeOffset="191451.13">23193 5093 0,'0'-40'15,"0"0"48,0 0-48,-40 0 1,0 40 15,0 0-15,40 40-16,-40 0 16,40 0-16,-41 0 15,41 0 1,0 0-16,0 1 15,41-1 1,-1-40 0,0 0-16,-40-40 15,40 40-15,-40-41 16,40 41-16,-40-40 0,40 40 0,-40-40 16,40 0-16,-40 0 15,0 80 32,0 0-47,0 0 16,0 0-16,0 1 15,0-1-15,0 0 16,40-40 15,-40-40-15,41 40-16</inkml:trace>
  <inkml:trace contextRef="#ctx0" brushRef="#br4" timeOffset="191814.13">23474 5013 0,'0'-40'15,"0"80"32,0 0-31,0 0-16,0 0 0,0 0 15,0 1-15,0-1 0,0 0 16,40-40 0,0 0-1,-40-40 1,0 0-16,40 40 0,-40-41 16,40 41-16,-40-40 0,0 0 0,41 0 15,-41 0-15,0 0 16,0 80-1,0 0 1,0 0-16,0 0 0,0 0 16,0 1-16,0-1 0,0 0 15,0 0-15,80-40 16,-80-40 0,40 40-16,0-80 0,-40 39 15,40 1-15</inkml:trace>
  <inkml:trace contextRef="#ctx0" brushRef="#br4" timeOffset="191963.13">24036 4692 0,'0'40'16,"0"41"-1,0-41-15,0 0 16,-40 0-16,40 0 0,0 0 0,0 40 16,-41-80-16,41 40 0,0 0 0,0 1 15,0-1-15,0 0 0,0 0 16,0 0-16,-40-40 15</inkml:trace>
  <inkml:trace contextRef="#ctx0" brushRef="#br4" timeOffset="192115.14">23755 4973 0,'40'0'15,"40"0"1,-40 40-1,0-40-15,1 0 0,-1 40 16,0-40-16,0 0 16</inkml:trace>
  <inkml:trace contextRef="#ctx0" brushRef="#br4" timeOffset="194529.78">24477 4893 0,'40'0'16,"-40"40"0,-40-40 15,0 0 0,0 0 94,0 0-125,0 0 16,-1 0-1,41 40 1,-40-40-16,40 40 0,0 0 0,0 0 16,0 0-16,0 0 0,0 1 15,0-1-15,40 0 0,1-40 16,-41 40-16,40-40 0,0 0 16,0 0-16,-40-40 0,40 0 15,-40-41-15,0 41 16,0 0-16,0 0 0,0 0 15,0 0-15,-40 0 16,0 40 15,40 40-31</inkml:trace>
  <inkml:trace contextRef="#ctx0" brushRef="#br4" timeOffset="195130.04">24718 4933 0,'-40'0'0,"80"0"31,-40 40-31,40 0 15,-40 0-15,40 0 0,-40 0 16,0 0-16,0 1 0,0-1 16,40 0-16,-40 0 0,0 0 15,0 0-15,0 0 0,0 0 16,-40-40 0,40-40-1,0 0-15,0 0 16,0 0-16,0 0 15,0 0-15,0 0 0,0-1 16,40 41-16,-40-40 0,0 0 0,0 0 16,40 40-16,-40-40 0,40 40 15,-40-40 1,41 40-16,-41 80 16,0-40-16,0 0 15,40 0-15,-40 1 0,0-1 16,0 0-16,0 0 0,0 0 0,0 0 15,0 0 1,-40-40-16,40-40 16,0 0-16,0 0 15,40 0-15,-40 0 0,0 0 0,40-1 16,-40 1-16,40 0 0,-40 0 16,40 40-16,0 0 15,-40 40 1,40 40-16,-40-39 0,0-1 15,0 0-15,0 0 0,40 0 16,-40 0-16</inkml:trace>
  <inkml:trace contextRef="#ctx0" brushRef="#br4" timeOffset="195580.03">25561 5013 0,'0'-40'0,"-41"40"16,1 0 15,40 40 0,0 0-15,-40 0-16,40 0 0,0 0 16,0 1-16,0-1 0,0 0 0,0 0 15,0 0-15,0 0 0,40-40 16,-40-40 0,40 40-1,-40-40-15,41 0 0,-41 0 0,40 0 16,-40-1-16,0 1 0,0 0 15,0 0-15,40 0 0,-40 80 32,0 40-17,0-40-15,0 1 16,0-1-16,0 0 0,40 0 0,-40 0 16,0 0-16,0-120 31,0 40-31</inkml:trace>
  <inkml:trace contextRef="#ctx0" brushRef="#br4" timeOffset="195747.03">25962 4612 0,'0'80'0,"0"0"16,0-39-16,0-1 0,0 0 15,0 0-15,0 0 0,0 0 0,0 40 16,0-40-16,0 0 0,0 1 0,0-1 15,0 0-15,40-40 16</inkml:trace>
  <inkml:trace contextRef="#ctx0" brushRef="#br4" timeOffset="196130.03">25801 4973 0,'40'0'31,"1"0"-15,-41 40-16,40-40 0,0 0 16,0 40-16,0-40 0,0 0 0,0 0 15,0 0-15,1 0 0,-1 0 16,0 0-16,0 0 16,-40-40-16,40 40 0,-40-40 15,-40 40 16,40 40-31,0 0 0,-40 0 16,40 0-16,-40 0 0,0 1 16,40-1-16,40-40 31,-40-40-31,40 40 16,-40-41-16,40 41 0,-40-40 0,40 40 15,-40-40 1,40 40-16,-40 40 15,0 41-15,0-41 0,0 0 16,0 0-16,0 0 16</inkml:trace>
  <inkml:trace contextRef="#ctx0" brushRef="#br4" timeOffset="196513.03">26524 4532 0,'40'40'16,"-40"0"0,40-40-16,-40 40 0,40 0 15,-40 0-15,40 0 0,-40 1 0,40-1 16,-40 40-16,0-40 0,0 40 0,40-40 15,-40 40-15,0-39 0,0-1 16,-80 40-16,80-40 0,-40 0 0,0 0 0,0 0 16,0 0-16,-1-40 0,1 0 15,0 0-15</inkml:trace>
  <inkml:trace contextRef="#ctx0" brushRef="#br4" timeOffset="196882.04">26965 5454 0,'0'40'31,"0"0"-31,0 1 16,0-1 0,-40-40-16,0 0 15,40 40-15</inkml:trace>
  <inkml:trace contextRef="#ctx0" brushRef="#br4" timeOffset="199530.84">27808 4572 0,'-41'0'109,"41"40"-109,-40 0 16,0 0-16,40 0 15,-40 0-15,40 1 0,0-1 0,0 40 16,0-40-16,0 40 0,0 0 0,0 1 16,0-41-16,0 40 0,0-40 15,40 0-15,0 0 0,0 0 0,1-40 16,39 0-16,-40 0 0,40 0 0,-40 0 16</inkml:trace>
  <inkml:trace contextRef="#ctx0" brushRef="#br4" timeOffset="200297.94">28209 4893 0,'0'40'47,"0"0"-31,40 0-16,-40 0 0,0 0 0,0 0 16,40 0-16,-40 1 0,0-1 0,0 0 15,0 0-15,0 0 0,0 0 0,0 0 16,0 0-16,0 0 0,0-80 47,0 0-47,0 0 15,0 0-15,0 0 0,0 0 16,0 0-16,0 0 0,40 40 0,-40-41 16,0 1-16,40 0 0,0 0 15,1 40-15,-1-40 16,0 40-16,0 0 15,-40 80-15,0-40 16,0 0-16,0 1 0,0-1 16,0 0-16,0 0 0,0 0 0,0 0 15,0 0-15,0 0 16,40-120 0</inkml:trace>
  <inkml:trace contextRef="#ctx0" brushRef="#br4" timeOffset="200528.93">28771 5093 0,'40'-40'0,"-40"80"32,0 0-32,0 0 15,0 1-15,40-1 0,-40 0 16,0 0-16,40 0 0,-40 0 16,40-40-16,-40 40 0,40-40 0,0 0 15,1 0-15,-41-40 16,40 40-16,-40-40 0,0 0 15,0 0-15,0 0 0,0 0 0,0-1 16,-40 1-16,-1 0 0,41 0 16,-40 0-16,0 0 15,0 40-15</inkml:trace>
  <inkml:trace contextRef="#ctx0" brushRef="#br4" timeOffset="200962.93">29172 5133 0,'0'40'16,"40"-40"-1,0 0 1,-40-40-16,40 40 0,-40-40 16,40 40-16,1-40 0,-1 40 15,0-40-15,-40 0 16,-40 40-1,0 40 1,-1 40-16,1-40 16,40 0-16,0 41 0,0-41 15,0 0-15,0 0 0,0 0 16,40-40-16,41 0 0,-41 0 16,0 0-16,0-40 0,0 40 15,0-40-15,0 0 0,-40 0 0,41 0 16,-1-41-16,-40 41 0,40 0 15,-40-40-15,0 40 0,40-40 0,-40 40 16,0-41-16,0 41 0,0 0 0,0 0 16,0 0-16,0 80 15,0 40 1,0-40-16,0 41 0,0-1 16,0 0-16,0 0 0,0-40 0,0 40 15,0 1-15,0-1 0,0-40 0,0 0 16,0 0-16,0 0 0</inkml:trace>
  <inkml:trace contextRef="#ctx0" brushRef="#br4" timeOffset="201913.18">30456 5374 0,'0'40'62,"40"-40"-62,-40 40 0,0 0 16,0 0-16,-40 1 16,0-41-16,40 40 15,-40-40-15,-41 40 0,41-40 16</inkml:trace>
  <inkml:trace contextRef="#ctx0" brushRef="#br4" timeOffset="202179.18">30737 5053 0,'40'40'31,"-40"0"-15,0 0-16,0 1 0,40-1 0,-40 0 15,0 0-15,0 0 0,0 0 0,0 0 0,0 0 16,40-40-16,-40 40 0</inkml:trace>
  <inkml:trace contextRef="#ctx0" brushRef="#br4" timeOffset="202309.19">30857 4772 0,'0'41'32,"0"-1"-17</inkml:trace>
  <inkml:trace contextRef="#ctx0" brushRef="#br4" timeOffset="202680.46">31138 4853 0,'0'40'15,"0"0"1,0 0-16,0 0 0,0 0 0,0 0 15,0 0-15,0 0 0,0 1 0,0-1 16,0 0-16,40 0 0,-40 0 0,0 0 16,0 0-16,0 0 0,0 0 15,0-120 17,0 40-32,0-40 15,0 40-15,40 0 0,-40 0 16,40-1-16,-40 1 0,41 0 0,-1 40 15,0 0-15,-40 40 16,40-40-16,-40 40 16,0 1-16,0-1 0,0 0 0,0 0 15,0 0-15,0 0 0,-40 0 16,40 0-16,0-80 16,0 0-1</inkml:trace>
  <inkml:trace contextRef="#ctx0" brushRef="#br4" timeOffset="202846.46">31579 4772 0,'41'-40'0,"-1"40"15,-40 40-15,0 41 16,0-41-16,0 0 0,0 0 0,0 40 16,40-40-16,-40 0 0,0 41 15,0-41-15,0 0 0,0 0 0,0 0 16,0 0-16,0 0 0</inkml:trace>
  <inkml:trace contextRef="#ctx0" brushRef="#br4" timeOffset="203131.46">31579 5133 0,'0'40'15,"41"-40"1,-41 41-16,40-1 0,40-40 15,-40 0-15,0 0 16,0 0-16,0 0 0,1 0 0,-41-40 16,40 40-16,-40-41 0,0 1 15,40 40-15,-40-40 0,-80 40 32,80 40-32,0 41 15,0-41-15,-41 0 0,41 0 0,0 0 16,0 0-16,0 0 0,41 0 15,-1-40-15,0 0 16,0 0-16,0-40 16,0 0-16,-40 0 0,40 0 0</inkml:trace>
  <inkml:trace contextRef="#ctx0" brushRef="#br4" timeOffset="203296.46">32342 4692 0,'0'40'15,"-80"0"-15,80 41 0,0-41 16,0 40-16,0-40 0,-41 40 0,41 0 16,0 1-16,0-41 0,-40 40 0,40 0 15,0-40-15,-40 0 0,40 1 0,0-1 16,40-40 0</inkml:trace>
  <inkml:trace contextRef="#ctx0" brushRef="#br4" timeOffset="203614.46">32623 5214 0,'40'0'15,"-40"-41"1,-40 41 31,40 41-32,0-1-15,0 40 16,0-40-16,40 0 16,-40 0-16,40 0 0,-40 0 0,40-40 15,-40 41-15,40-41 0,-40 40 0,-40-40 31,-40 0-15,40 0-16,0 0 0,-1-40 0,1 40 0,0 0 16,40-41-16</inkml:trace>
  <inkml:trace contextRef="#ctx0" brushRef="#br4" timeOffset="203912.52">33024 4612 0,'40'0'0,"0"40"15,0 0 1,1 0-16,-41 0 0,40 1 0,0-1 0,-40 0 15,40 40-15,-40-40 0,40 40 16,-40-40-16,40 41 0,-40-41 0,0 40 16,0 0-16,0 0 0,0-40 0,-80 41 15,80-41-15,-40 40 0,0-40 0,-41 0 16,41 0-16,0 0 0,-40 0 0,0 1 16,40-41-16</inkml:trace>
  <inkml:trace contextRef="#ctx0" brushRef="#br4" timeOffset="207580.07">21588 4572 0,'40'0'141,"-40"-40"-126,40 40-15,-40-40 31,0 80 16,0 0-31,-40-40-16,40-40 47,40 40-47,-40-40 0</inkml:trace>
  <inkml:trace contextRef="#ctx0" brushRef="#br4" timeOffset="208365.66">24397 4371 0,'0'40'16,"-40"-40"-1,40 41-15,-40-1 16,40 0-16,0-80 47,0 0-32,40 40-15,0 0 0,-40-41 16,0 1-16,40 40 0,-40 40 47,-40-40-47,40 41 15,-40-41 17</inkml:trace>
  <inkml:trace contextRef="#ctx0" brushRef="#br4" timeOffset="211018.23">29734 6056 0</inkml:trace>
  <inkml:trace contextRef="#ctx0" brushRef="#br4" timeOffset="-214581.33">27727 5735 0,'0'40'0,"40"-40"78,-40 40-78,41-40 15,-1 0-15,0 40 16,0-40 0,0 0-16,-40 40 15,40-40-15,0 0 0,0 0 16,1 0 0,-1 0-16,0 0 15,0 0-15,-40 40 0,40-40 0,0 0 16,0 0-16,0 0 15,1 0-15,-41 41 16,40-41-16,0 0 0,0 0 16,0 0-16,0 0 15,0 0-15,0 0 16,1 0 0,-1 0-16,0 0 15,0 40-15,0-40 16,0 0-16,0 0 15,1 0-15,-1 0 16,0 0-16,0 0 16,0 0-1,-40 40-15,40-40 0,0 0 16,0 0 0,1 0-16,-1 0 15,0 0-15,0 0 16,0 0-1,0 0-15,0 0 16,0 0-16,1 0 16,-1 0-16,0 0 15,0 0 1,0 0-16,0 0 16,0 0-16,0 0 15,1 0-15,-1 0 0,0 0 16,0 0-1,0 0-15,0 40 16,0-40 0,0 0-1,1 0-15,-1 0 0,0 0 16,0 0-16,0 0 16,0 0-16,0 0 15,0 0-15,1 0 16,-1 0-16,0 0 15,0 0-15,0 0 16,0 0-16,0 0 16,-40-40-16,40 40 0,1 0 15,-1 0-15,0 0 16,0 0 0,0 0-16,0 0 0,0 0 15,0 40-15,1-40 16,-1 0-16,0 0 0,0 0 15,0 0-15,0 40 0,0-40 16,0 0-16,1 0 16,-1 0-16,0 0 15,0 0-15,0 0 16,0 0-16,0 0 16,0 0-16,1 0 0,-1 0 15,0 0 1,0 0-1,0 0-15,0 0 16,0 0 0,0 0-1,1 0 1,-1 0-16,0 0 0,0 0 16,0 0-16,0 0 0,-40-40 15,40 40-15,0 0 16,1 0-16,-1 0 15,0 0-15,0 0 16,0 0 0,0 0-16,0 0 15,1 0 1,-1 0-16,0 0 31,0 0-15,0 0 15,-40 40 0,-40-40 1</inkml:trace>
  <inkml:trace contextRef="#ctx0" brushRef="#br4" timeOffset="-212558.72">20585 5855 0,'0'40'31,"40"-40"0,0 0-15,0 40 0,0-40 15,0 0-15,1 0-16,-1 0 15,0 0 1,0 0-16,-40-40 0,40 40 0,0 0 15,0 0-15,0 0 0,1 0 16,-1 0-16,0 0 16,0 0-16,-40 40 0,40-40 15,0 0-15,0 0 0,0 0 16,1 0-16,-1 0 16,0 0-16,0 0 0,0 0 15,0 0-15,0 0 0,0 0 16,1 0-16,-1 0 0,0 0 15,0 0-15,0 0 16,0 0-16,0 0 16,1-40-16,-1 40 0,0 0 15,0 0-15,0-40 16,0 40-16,0 0 16,0 0-16,1 0 0,-1 0 15,0 0-15,0 0 0,0 0 16,0 0-16,0-40 15,0 40-15,1 0 0,-1 0 16,0 0-16,0 0 0,0 0 16,0 0-16,0 0 0,0 0 0,1 0 15,-1 0-15,0 0 0,0 0 0,0 0 16,0 0-16,0-40 0,0 40 0,1 0 16,-1 0-16,0 0 0,0 0 15,0 0-15,0 0 0,0 0 16,0 0-16,1 0 0,-1 0 15,0 0-15,0 0 16,0 0-16,0 0 0,0 0 0,0 0 16,1 0-16,-1 0 0,0 0 15,0 0-15,0 0 0,0 0 16,0 0-16,0 0 0,1 0 16,-1 0-16,0 0 15,0 0-15,0 0 0,0 0 16,0 0-16,0 0 15,1 0-15,-1 0 16,0 0-16,0 0 16,0 0-16,0 0 15,0 0-15,0 0 16,1 0-16,-1 0 0,0 0 16,0 0-16,0 0 0,0 0 15,0 0-15,0 0 0,1 0 16,-1 0-16,0 0 0,0 0 15,0 0-15,0 0 0,0 0 16,1 0-16,-1 0 16,0 0-16,0 0 0,-40 40 15,40-40-15,0 0 0,0 0 16,0 0-16,1 0 62,-1 0-46,0 0-16,0 0 16,-80 0 31,0 0-47,0 0 15,-1-40 1</inkml:trace>
  <inkml:trace contextRef="#ctx0" brushRef="#br4" timeOffset="-209577.66">19903 6337 0,'40'0'0,"-40"-41"16,40 41-16,-40-40 31,40 40-31,0 0 31,0 0 16,-80 0 328,40 40-359,-40-40 0,40 41-1,-40-41-15,40 40 31,0 0-31,-40-40 16,40 40-16,0 0 0,0 0 16,0 0-16,0 40 0,0-40 15,0 1-15,0-1 0,0 40 0,0-40 16,0 0-16,40-40 0,-40 40 0,80-40 16,-40 0-16</inkml:trace>
  <inkml:trace contextRef="#ctx0" brushRef="#br4" timeOffset="-208477.66">20705 6377 0,'0'-40'31,"40"40"16,-40 40-47,0 0 15,0 0-15,0 0 0,0 0 16,0 0-16,40 0 0,-40 0 0,0 0 16,0 1-16,0-1 0,0 0 15,-40-40-15,40 40 0,-40-40 16</inkml:trace>
  <inkml:trace contextRef="#ctx0" brushRef="#br4" timeOffset="-208161.65">21066 6417 0,'0'40'15,"-40"-40"1,40 40-16,-40 0 16,0-40-16,40 40 15,-40-40-15,40 40 16,-40-40-16,0 0 31,40 40 0,40-40-31,0 0 0,-40 40 16,40-40-16,0 0 16,0 41-16,0-41 15,0 0 1</inkml:trace>
  <inkml:trace contextRef="#ctx0" brushRef="#br4" timeOffset="-207963.39">21347 6497 0,'0'-40'0,"0"0"16,-40 40-1,40 40 1,0 0-16,-40-40 15,40 40-15,0 0 0,0 0 0,0 0 0,0 0 16,40 1-16,0-1 16,0 0-16,0-40 15,1 0-15,-1 0 0,0 0 16,0 0-16</inkml:trace>
  <inkml:trace contextRef="#ctx0" brushRef="#br4" timeOffset="-207762.39">21869 6697 0,'40'81'32,"-40"-41"-17,0 0-15,0 0 16,0 0-16,0 0 0,-40 0 15,40 0-15,-40 1 0,0-1 16,-1-40-16,1 0 0</inkml:trace>
  <inkml:trace contextRef="#ctx0" brushRef="#br4" timeOffset="-205546.05">22431 6417 0,'40'0'15,"0"0"1,0 0 15,-80 0 47,0 0-47,0 40-15,0-40-16,40 80 16,-41-40-16,41 0 0,0 0 15,0 0-15,0 1 16,0-1-16,41-40 16,-41 40-16,40-40 0,0 0 15,-40-40-15,40 40 0,-40-81 0,40 81 16,-40-40-16,40 0 15,-40 0-15,40 0 0,-40 0 16,0 0 0,0 80 15,0 0-31,0 40 16,0-40-16,0 0 15,0 1-15,40-41 31,-40-41-15,41 41 0,-41-40-16,40 0 0,-40 0 15,40 40-15,-40-40 0,0 0 16,0 80 15,0 0-15,0 0-16,0 0 0,0 0 15,0 1-15,40-41 16,-40 40-16,40-40 16,0 0-16,-40-40 15,0-1-15,40 41 0,-40-40 16,40 40-16,-40-40 0,0 0 0,0 0 16,0 0-1,41 40-15,-41-40 0,0 80 31,0 0-31,0 0 16,0 0-16,0 0 0,0 0 16,0 1-16,0-1 15,40-40-15,0 0 16,-40-40-16,40 40 0,-40-81 16,40 81-16,-40-40 0,40 0 0,-40 0 15,0 0-15,40 0 0,-40 0 16,0 0-16,0 0 0,0-1 0,0 1 0,0 0 15,0 0-15,0 0 16,0 80 0,0 40-1,0-40-15,0 1 0,0-1 0,0 0 16,0 0-16,0 0 0,0 0 0,0 0 16,0 0-16,40 0 0,-40 0 15</inkml:trace>
  <inkml:trace contextRef="#ctx0" brushRef="#br4" timeOffset="-205198.01">23193 6377 0,'40'40'32,"0"-40"-17,0 0-15,1 0 16,-41 40-16,40-40 0,0 0 0,0 0 15,0 0-15,0 0 16,-40 40 0,40 0-1,-40 0-15,0 0 16,40-40 0,1 40-1,-1-40-15,0 0 16,0-40-16,-40 0 15,0 0-15,0 0 16,0 0-16,0 0 0,-40 40 16,40-40-16,-40 40 0,40-40 0,-40 40 15,-1 0-15,1 0 0,0 0 16,40 40 0</inkml:trace>
  <inkml:trace contextRef="#ctx0" brushRef="#br4" timeOffset="-204444.47">23955 6377 0,'0'-40'15,"-40"40"-15,40 40 47,40 0-47,-40 0 16,0 0-16,41-40 0,-41 40 0,0 0 15,40 0-15,-40 0 16,0-80 31,0 0-32,0 0-15,0 0 16,0 0-16,40 40 16,-40-40-16,40 40 0,-40-40 15,40 40-15,0 0 16,0 0 0,0 0-1,-40 40-15,0 0 16,0 0-16,0 0 15,0 0 1,-40-40-16,40 40 16,0-80 15,0 0-31,40 40 16,-40-40-16,41 40 0,-41-40 0,0 0 15,40 40-15,0 0 16,-40 40-1,0 0 1,40-40-16,-40 40 0,0 0 16,0 0-16,40-40 15,-40 40-15,40-40 32,-40-40-17</inkml:trace>
  <inkml:trace contextRef="#ctx0" brushRef="#br4" timeOffset="-203968.47">24718 6497 0,'0'-40'16,"0"0"0,-40 80 15,0 0-15,40 0-16,-41 0 0,41 0 15,-40 0-15,40 0 16,0 1-16,0-1 15,40-40 1,1 0-16,-41-40 16,40 40-16,-40-81 0,40 81 0,-40-40 15,40 0-15,0 0 0,-40 0 16,0 0-16,40 40 0,-40-40 0,0 80 31,0 0-15,0 0-16,-40 0 0,40 0 15,0 0-15,0 0 0,0 1 16,40-41-16,0 0 16,-40-81-16,40 81 15,-40-40-15,41 0 0,-1 40 0,-40-40 16,40 0-16,-40 0 0,40 0 0,-40 0 16,0 0-16,0-1 0,40 1 0,-40 0 15,0 80 1,0 0-1,0 1-15,0-1 0,0 0 16,0 0-16,0 0 0,0 0 0,0 0 16,0 0-16,0 0 0,0 0 0,0 1 15,0-1-15</inkml:trace>
  <inkml:trace contextRef="#ctx0" brushRef="#br4" timeOffset="-203594.45">25039 6417 0,'0'40'15,"40"-40"-15,0 40 0,0 0 16,0-40-16,0 0 0,1 0 16,-1 0-16,0 40 0,0-40 15,0 0-15,0 0 16,0 0-16,-40-40 31,-40 40-31,0 0 16,0 40-1,40 0 1,40-40 0,0 0-1,0 0-15,-40-40 16,41 40-16,-1 0 0,0 0 15,-40 40 1,0 40 0,-40-80-16,40 41 0,0-1 15</inkml:trace>
  <inkml:trace contextRef="#ctx0" brushRef="#br4" timeOffset="-203378.46">25841 6136 0,'41'0'0,"-41"40"0,40-40 16,-40 80-16,40-80 0,-40 40 0,40 1 16,-40-1-16,40 0 0,0 40 0,0-40 15,-40 0-15,40 0 0,1 0 0,-41 41 16,0-41-16,0 0 0,40 0 0,-40 0 15,0 0-15,-81-40 0,81 40 16,-80-40-16,40 0 0,0 0 0,0 0 16</inkml:trace>
  <inkml:trace contextRef="#ctx0" brushRef="#br4" timeOffset="-203077.45">26644 6898 0,'40'0'0,"-40"40"16,0 40-1,0-40-15,0 1 0,0-1 16,-40 0-16,40 0 0,-40 0 0,40 0 16,0 0-16,0 0 0</inkml:trace>
  <inkml:trace contextRef="#ctx0" brushRef="#br4" timeOffset="-199000.57">27366 6176 0,'-40'0'16,"0"0"0,40 40-1,-40-40-15,40 40 0,0 0 16,-40 1-16,40-1 0,0 0 0,0 0 16,0 0-16,0 0 0,0 0 15,40-40-15,-40 40 0,40-40 0,-40 40 16,40-40-16,0 40 0,0-40 15,0 0-15,1 0 0,-1 0 16,0 41-16,0-41 0,0 0 16</inkml:trace>
  <inkml:trace contextRef="#ctx0" brushRef="#br4" timeOffset="-198701.56">27767 6136 0,'0'40'31,"0"0"-16,0 0-15,0 0 0,0 1 0,0-1 16,0 0-16,41 0 0,-41 40 0,0-40 16,0 0-16,0 0 0,0 0 0,0 1 15,0-1-15,0 0 16,0-80 0</inkml:trace>
  <inkml:trace contextRef="#ctx0" brushRef="#br4" timeOffset="-198451.97">28169 6457 0,'-40'0'32,"-1"0"-17,41 40-15,-40-40 0,40 40 16,-40-40-16,0 40 15,40 0 1,0 0 0,80-40-16,-80 40 15,40-40-15,1 0 16,-1 0-16,0-40 0,0 40 16,0 0-16,-40-80 0,40 80 0</inkml:trace>
  <inkml:trace contextRef="#ctx0" brushRef="#br4" timeOffset="-198300.97">28570 6417 0,'-40'80'16,"0"-40"0,0 0-16,40 0 15,0 0-15,-41-40 0,41 40 0,0 1 16,41-1-16,39 0 16,-40-40-16,0 0 15,0 0-15,0-40 0,0 40 0,1-40 16,-1 40-16,-40-41 0</inkml:trace>
  <inkml:trace contextRef="#ctx0" brushRef="#br4" timeOffset="-198116.97">28891 6697 0,'40'0'0,"0"0"16,-40 41-1,40-41-15,-40 40 0,0 0 0,0 0 16,0 0-16,0 0 0,0 0 0,-80 0 15,80 0-15,-40 1 0,40-1 16,-40-40-16,0 40 0,0-40 0,40 40 16,-41-40-16,1 0 0</inkml:trace>
  <inkml:trace contextRef="#ctx0" brushRef="#br4" timeOffset="-196651.38">29533 6657 0,'0'-40'0,"40"40"16,-40-40-16,0 80 78,0 0-63,0 0-15,0 1 16,0-1-16,0 0 0,0 0 16,0 0-16,0 0 0,0 0 15,0 0 1,-40-40-1</inkml:trace>
  <inkml:trace contextRef="#ctx0" brushRef="#br4" timeOffset="-196498.38">29533 6497 0,'0'40'47</inkml:trace>
  <inkml:trace contextRef="#ctx0" brushRef="#br4" timeOffset="-196036.38">29814 6577 0,'0'40'15,"0"0"1,0 0-16,0 1 16,0-1-16,0 0 0,0 0 0,0 0 15,0 0-15,0 0 16,0-80 31,0 0-47,0 0 0,0 0 15,40 0-15,-40 0 0,40-1 16,0 1-16,0 0 16,1 40-16,-1 0 15,-40 40 1,40 0-16,-40 1 15,0-1-15,0 0 0,0 0 16,0 0-16,0 0 16,0 0-16,-40-40 0,40 40 15,0-80 1,0-40 0,0 40-16,40 0 0</inkml:trace>
  <inkml:trace contextRef="#ctx0" brushRef="#br4" timeOffset="-195925.38">30295 6497 0,'41'0'16,"-41"40"0,0 0-1,0 0-15,0 0 0,0 0 16,0 41-16,0-41 0,0 0 0,0 0 16,0 0-16,0 0 0,0 0 15</inkml:trace>
  <inkml:trace contextRef="#ctx0" brushRef="#br4" timeOffset="-195584.77">30215 6738 0,'0'40'0,"0"0"15,40 0-15,0-40 16,-40 40-16,41-40 0,-1 40 15,0-40-15,0 0 0,0 40 0,0-40 16,0 0-16,0 0 0,1 0 0,-1 0 16,0-80-16,0 80 0,0-40 0,0 40 15,-40-40-15,40 40 0,-40-40 0,0 0 16,0-1-16,-40 41 16,0 0-16,-40 0 15,80 41-15,-40-41 0,0 80 16,40-40-16,-41 0 15,41 0-15,0 0 0,0 0 16,0 0-16,41 1 0,-1-41 16,0 0-16,0 0 15,0 0-15,0-41 16,0 41-16,-40-40 0</inkml:trace>
  <inkml:trace contextRef="#ctx0" brushRef="#br4" timeOffset="-195417.76">31218 6537 0,'-40'40'31,"40"0"-15,0 0-16,0 0 0,0 1 0,0-1 16,0 40-16,0-40 0,0 0 0,0 0 15,0 0-15,0 0 0,0 1 0,0-1 16,0 0-16</inkml:trace>
  <inkml:trace contextRef="#ctx0" brushRef="#br4" timeOffset="-194951.77">31660 6377 0,'40'0'0,"0"0"0,0 40 15,0 0 1,0-40-16,-40 40 0,40-40 15,-40 40-15,41 0 0,-1-40 0,-40 40 16,0 0-16,40 0 0,-40 1 0,0-1 16,0 0-16,0 0 0,0 0 0,-40 0 15,40 0-15,-81 0 0,41 0 0,0 1 16,-40-1-16,40 0 0,-40-40 0,39 0 16,1 40-16</inkml:trace>
  <inkml:trace contextRef="#ctx0" brushRef="#br4" timeOffset="-185501.67">20103 7820 0,'0'-40'15,"-40"80"48,40 1-47,0-1-16,-80-40 0,80 40 15,-40 0-15,40 0 0,-40 40 0,40-40 16,0 0-16,-40 41 0,40-41 0,0 40 15,0-40-15,0 0 0,0 0 0,80-40 16,-80 40-16,80-40 0,-40 0 0,0 0 16,0 0-16,1 0 0</inkml:trace>
  <inkml:trace contextRef="#ctx0" brushRef="#br4" timeOffset="-185269.67">20545 8061 0,'-40'0'16,"40"40"-16,-41-40 0,41 40 0,0 0 15,0 0-15,0 1 16,0-1-16,41 0 0,-41 0 16,0 0-16,40 0 0,-40 0 0,0 0 15,40 0-15,-40 1 0,0-1 16,-40 0-16,0-40 0,-1 0 15,1 0-15,0 0 0,0 0 0</inkml:trace>
  <inkml:trace contextRef="#ctx0" brushRef="#br4" timeOffset="-185137.6">20304 7941 0,'40'0'16,"0"0"15</inkml:trace>
  <inkml:trace contextRef="#ctx0" brushRef="#br4" timeOffset="-184852.6">20906 7981 0,'-40'0'31,"0"40"-15,40 40-16,-41-80 16,41 40-16,0 0 0,0 0 0,0 1 15,0-1-15,0 0 0,41 0 0,-1 0 16,0 0-16,40-40 16,-40 0-16,-40-40 15,40 40-15,-40-80 0,40 40 16,-40 0-16,0-1 0,0 1 15,-40 40-15,-40-40 16,40 40-16,0 0 0,0 0 16,0 40-16,-1-40 15,41 40-15</inkml:trace>
  <inkml:trace contextRef="#ctx0" brushRef="#br4" timeOffset="-184536.61">21227 7660 0,'0'40'31,"0"0"-31,0 40 0,0-39 16,0-1-16,0 40 0,0-40 0,0 40 16,0-40-16,0 40 0,0-39 0,0-1 15,0 0-15,0 0 0,0 0 0,0-80 31,0 0-15,0 0-16,40 0 0,-40-1 0,40 1 16,-40 0-16,80 0 0,-80 0 0,40 0 15,-40 0-15,41 40 0,-1 0 16,0 40-16,-40 40 16,40-40-16,-40 0 0,0 0 0,0 41 15,0-41-15,0 0 0,0 0 0,-40 0 16,40 0-16,-40-40 15</inkml:trace>
  <inkml:trace contextRef="#ctx0" brushRef="#br4" timeOffset="-184253.6">21869 8021 0,'0'40'0,"0"0"0,0 0 16,0 0-16,-80 0 0,80 41 0,-41-41 15,41 0-15,-40 0 0,40 0 16,0-80 0,40 0-1,-40 0-15,41 0 0,-1 0 0,0-1 16,-40 1-16,40 0 0,0 0 16,0 0-16,0 40 0,1 0 15,-1 40-15,-40 40 16,40-80-16,-40 81 0,0-41 15,0 0-15,0 0 0,0 0 0,0 0 16,0 0-16</inkml:trace>
  <inkml:trace contextRef="#ctx0" brushRef="#br4" timeOffset="-183419.6">22712 8342 0,'40'40'16,"0"0"0,-40 0-1,0 0-15,0 0 16,0 0-16,-40 1 16,0-41-1,-1 0-15,1-41 16,40 1-16</inkml:trace>
  <inkml:trace contextRef="#ctx0" brushRef="#br4" timeOffset="-182536.85">23273 8061 0,'0'-40'62,"-40"80"-30,0 40-32,0-40 15,40 0-15,0 1 0,0-1 16,0 0-16,0 0 15,40-40-15,0 0 16,0 0-16,0 0 16,-40-40-16,41 40 0,-41-40 0,40 40 15,-40-40-15,40-1 0,-40 1 0,40 40 16,-40-40-16,0 0 0,40 40 0,-40-40 16,0 80 15,0 0-31,0 0 0,0 0 15,0 1-15,40-41 0,-40 40 16,0 0-16,40-40 16,0 0-1,1-40 1,-41 0-16,40 40 0,-40-41 16,0 1-16,40 40 0,-40-40 0,0 0 15,40 40-15,-40-40 0,0 80 31,0 0-15,0 0-16,0 0 0,40 1 16,-40-1-16,0 0 0,40-40 15,-40 40-15,40-40 0,0 0 0,1 0 16,-1 0 0,-40-40-16,40 0 0,-40 0 15,0-1-15,40 1 0,-40 0 0,0 0 16,40 0-16,-40 0 15,0 80 1,0 40 0,0-40-16,0 0 0,0 1 0,0-1 15,0 0-15,0 0 0,0 0 16,40-40-16,-40-40 16,40 40-16,-40-40 15,40-40-15,1 39 0,-41 1 0,0 0 16,40 0-16,-40-40 0,0 40 15,40 0-15,-40 0 0,0-41 0,0 41 16,0 0-16,0 0 16,0 120-1,0-40-15,0 1 0,0-1 0,0 40 16,0-40-16,0 40 0,0-40 0,0 40 16,0-39-16,0-1 0,0 0 0,0 40 15,0-40-15,0 0 16</inkml:trace>
  <inkml:trace contextRef="#ctx0" brushRef="#br4" timeOffset="-182253.85">24317 8141 0,'0'-40'0,"40"40"16,0 40 0,0-40-1,0 0-15,0 0 0,0 40 16,0-40-16,1 0 15,-41 40-15,40 1 16,-40-1-16,0 0 16,0 0-16,0 0 0,0 0 15,40-40-15,-40 40 0,40-40 16,0 0-16,0 0 0,0-40 16,-40 0-16,40 40 15,-40-80-15,0 40 0,-40 0 16,-40 40-16,40 0 15,0-41-15,0 41 0,0 0 0,-1 0 16,1 0-16</inkml:trace>
  <inkml:trace contextRef="#ctx0" brushRef="#br4" timeOffset="-181486.85">25159 8021 0,'0'40'31,"0"0"-31,40 0 16,-40 0-16,0 0 16,0 1-16,0-1 15,0 0-15,0 0 0,0 0 16,0-80 31,0 0-47,0 0 15,0 0-15,0-1 16,40 1-16,1 0 0,-41 0 16,40 0-16,-40 0 15,40 40-15,0 0 16,0 0 0,-40 40-16,0 0 15,0 0-15,0 0 0,0 0 16,0 1-16,0-1 15,0 0-15,0 0 16,0 0 0,0-120-1,40 40 1,0 0-16,-40-1 16,41 41-16,-1-40 0,-40 0 0,40 40 15,-40-40-15,40 40 16,-40 40-16,0 40 15,0-39-15,0-1 0,-40 0 16,40 0-16,0 0 0,0 0 16,0 0-16</inkml:trace>
  <inkml:trace contextRef="#ctx0" brushRef="#br4" timeOffset="-181168.78">25962 8262 0,'0'-41'15,"0"1"1,-40 40 0,0 0-1,40 40-15,-41-40 0,41 41 16,-40-1-16,40 0 0,0 0 0,-40-40 16,40 40-16,0 0 0,0 0 0,0 0 15,40-40 1,0 0-16,1 0 15,-1-80-15,0 80 0,-40-40 16,40 40-16,-40-40 0,40 0 0,-40 0 16,40 40-16,-40 40 31,-40-40-15,40 40-16,40-40 15,-40-40 1,40 40-16</inkml:trace>
  <inkml:trace contextRef="#ctx0" brushRef="#br4" timeOffset="-181019.78">26283 7901 0,'0'40'16,"0"0"-16,0 0 0,-40 0 16,40 40-16,0-40 0,0 41 0,0-41 15,0 0-15,0 40 0,0-40 0,40-40 16,-40 40-16,40 0 0,-40-80 31</inkml:trace>
  <inkml:trace contextRef="#ctx0" brushRef="#br4" timeOffset="-180702.78">26203 8181 0,'80'0'0,"-40"0"15,-40 40-15,40-40 0,0 41 16,0-41-16,0 0 0,-40 40 0,41-40 15,-1 0-15,0 0 0,0 0 16,0 0-16,-80 0 47,0 40-47,40 0 16,-40-40-16,40 40 0,80-40 31,-40 0-31,-40-40 0,40 40 15,-40-40-15,40 40 0,-40-40 0,40 40 16,-40 80 0,0 0-16,-40-40 15,40 0-15,-40 0 0,40 1 16,0-1-16</inkml:trace>
  <inkml:trace contextRef="#ctx0" brushRef="#br4" timeOffset="-180468.79">27326 8582 0,'0'41'0,"40"-41"0,-40 40 16,0 0-16,0 0 0,-80 0 16,80 0-16,-40 0 0,-40 0 15,39 0-15,1-40 16</inkml:trace>
  <inkml:trace contextRef="#ctx0" brushRef="#br4" timeOffset="-179469.79">28088 7941 0,'41'0'0,"-41"-40"32,40 40-32,-40-40 0,-40 40 47,40 40-32,0 0-15,-41 0 0,1 0 16,0 0-16,0 40 0,40 0 0,-40-39 15,40 39-15,0 0 0,0 0 0,0 0 16,0-39-16,40 39 0,-40-40 0,80 40 16,-40-40-16,41 0 0,-41 0 15,40-40-15,0 40 0,-40-40 0,41 0 16</inkml:trace>
  <inkml:trace contextRef="#ctx0" brushRef="#br4" timeOffset="-178849.78">28771 8061 0,'0'40'31,"0"0"-31,0 0 16,0 0-16,0 1 0,0 39 15,0-40-15,40 0 0,-40 0 0,0 0 16,40 40-16,-40-39 0,0-1 0,0 0 15,0 40-15,0-40 0,0 0 0,0 0 16,-40 0-16,0-40 16,-41 0-16,41-40 15,0 0-15,40 0 16</inkml:trace>
  <inkml:trace contextRef="#ctx0" brushRef="#br4" timeOffset="-178716.78">28811 7981 0</inkml:trace>
  <inkml:trace contextRef="#ctx0" brushRef="#br4" timeOffset="-178369.76">29212 8181 0,'-40'0'16,"40"40"31,-40 41-47,40-41 15,0 0-15,0 0 0,0 0 0,0 0 16,0 0-16,0 0 0,40-40 16,-40 41-16,40-41 0,0 0 15,40 0-15,-80-41 16,41 41-16,-41-40 0,40 0 16,-40 0-16,0 0 15,0 0-15,-40 40 0,40-40 16,-41 40-16,41-40 0,-80 40 0,40-40 15,0 40-15,0 0 16,0 0-16</inkml:trace>
  <inkml:trace contextRef="#ctx0" brushRef="#br4" timeOffset="-178049.79">29493 7780 0,'0'-40'0,"40"40"16,-40 40 0,0 41-16,0-41 0,0 40 15,0-40-15,0 40 0,0 0 0,0 1 16,-40-1-16,40 0 0,0 0 0,0-40 16,0 41-16,0-41 0,0 0 0,-40 0 15,40 0-15,0-80 31,40 40-31,-40-80 0,0 40 0,40-1 16,-40 1-16,40 0 0,0 0 0,-40 0 16,40 0-16,-40 0 0,41 40 0,-1 0 15,-40 40 1,0 0-16,0 0 16,0 0-16,0 0 0,0 0 0,0 1 15,0-1-15</inkml:trace>
  <inkml:trace contextRef="#ctx0" brushRef="#br4" timeOffset="-177768.78">29974 8221 0,'0'81'0,"0"-41"15,0 0-15,0 0 0,0 0 16,-40 0-16,40 0 0,0 0 0,0 1 15,-40-1-15,40 0 0,40-40 16,-40-40 0,40 40-16,-40-81 0,81 81 15,-81-40-15,40 0 0,0 0 0,-40 0 16,40 40-16,-40-40 0,40 40 0,0 0 16,-40 40-1,0 40-15,0-40 0,0 0 16,0 1-16,0-1 0,0 0 0,0 0 15</inkml:trace>
  <inkml:trace contextRef="#ctx0" brushRef="#br4" timeOffset="-177602.78">30817 8542 0,'0'40'15,"0"1"-15,0-1 0,0 0 16,0 0-16,0 0 0,-40 0 0,40 0 16,-40 0-16,0 0 0,0 0 0,-1 1 15,1-1-15,0-40 0,0 40 16</inkml:trace>
  <inkml:trace contextRef="#ctx0" brushRef="#br4" timeOffset="-177235.78">31379 8262 0,'0'40'31,"40"0"-16,-40 0-15,0 0 0,40 0 0,-40 0 16,0 0-16,40 0 0,-40 1 0,0-1 16,0 0-16</inkml:trace>
  <inkml:trace contextRef="#ctx0" brushRef="#br4" timeOffset="-177095.25">31620 7941 0,'-41'0'16,"41"40"-16,-40-40 15,40 40 1,0 0-16</inkml:trace>
  <inkml:trace contextRef="#ctx0" brushRef="#br4" timeOffset="-176718.6">31941 8021 0,'-41'40'16,"41"0"-16,0 0 16,0 0-16,0 0 0,0 1 0,0 39 15,0-40-15,0 0 0,0 0 0,0 40 16,0-40-16,41 1 0,-41-1 0,0 0 15,0 0-15,0 0 16,0-120 0,0 40-16,0 0 15,0-1-15,0 1 0,0 0 0,0 0 16,0 0-16,0 0 0,40 0 0,-40 0 16,40 0-16,0 40 15,0 40 1,-40 0-16,40 0 0,-40 0 15,0 0-15,0 40 0,0-40 0,0 1 16,0-1-16,0 0 0,0 0 0,0 0 16,-40-40-16,40 40 0,0-80 15,0 0-15,80 0 16</inkml:trace>
  <inkml:trace contextRef="#ctx0" brushRef="#br4" timeOffset="-176536.6">32502 7941 0,'40'0'0,"1"0"16,-41 40-16,0 0 16,0 0-16,40 40 0,-40-40 0,0 0 15,0 1-15,0 39 0,0-40 0,0 0 16,0 0-16,0 0 0,0 0 16,0 0-16,-40-40 15,40-40 1</inkml:trace>
  <inkml:trace contextRef="#ctx0" brushRef="#br4" timeOffset="-176281.6">32542 8502 0,'0'-40'16,"-40"0"0,80 40-1,-40 40 1,41-40-16,39 0 0,-40 0 16,0 0-16,0 0 0,0 0 15,1 0-15,-1 0 0,0 0 0,0-40 16,0 0-16,0 40 15,0-40-15,-40 0 0,40 40 0,-40-40 0,0-1 16,-40 41 0,0 41-1,0 39-15,40-40 0,-40 0 0,40 0 16,-40 0-16,40 0 0,0 0 16,0 1-16,0-1 0,80 0 0,-40 0 15,0-40-15,0 0 16,1-40-16,-1 40 15,-40-40-15,40 40 0</inkml:trace>
  <inkml:trace contextRef="#ctx0" brushRef="#br4" timeOffset="-176051.59">33425 7901 0,'-40'0'15,"40"40"1,0 40-16,0-40 0,0 0 16,-40 0-16,40 40 0,0-39 0,0 39 15,0 0-15,-40 0 0,40 0 0,0 1 16,0-1-16,-40-40 0,40 40 0,0-40 16,0 0-16,0 0 0</inkml:trace>
  <inkml:trace contextRef="#ctx0" brushRef="#br4" timeOffset="-175517.6">33746 7740 0,'40'0'31,"-40"40"-31,0 0 16,0 1-16,0-1 16,0 0-16,0 0 0,41 0 15,-41 0-15,0 0 0,0 0 0,0 40 16,0-39-16,0-1 0,0 40 0,0-40 16,0 40-16,0 0 0,0-39 0,0 39 15,-41 0-15,41-40 0,-80 40 0,80-40 16,-40 0-16,0 1 0,-40-1 0,40-40 15,-1 40-15,-39-40 0,40 0 0,-40 0 16,40 0-16</inkml:trace>
  <inkml:trace contextRef="#ctx0" brushRef="#br4" timeOffset="-167231.39">19622 9144 0,'0'40'0,"0"-80"438,0 0-423,0 0 17,40 40-32,-40-40 15,40 40 63,0 0-46,0 0 30,0 0 32,-40 40-47,0 0-32,41-40-15,-41 40 16,0 0 31,0 0-16,0 0 0,0 0 32,0 0-48,0 1 17,0-1 30,0 0-15,0 0 31,40-40 328,0 40-374,0-40 30,-40 40-46,40-40 31,0 0-16,0 0 31,0 0-15,-80 0 125,0 0-156,0 0-1,0 0-15,40 40 0,-40-40 16,40 40 0,0 0-16,0 0 15,0 1-15,0-1 16,40 0-16,-40 0 16,40-40-16,-40 40 0,0 0 0,40 0 15,-40 0 1,40 0-16,-40 1 0,0-1 15,0 0-15,0 0 16,0 0-16,-40 0 0,0-40 16,0 40-16,0-40 0,0 0 15,0 0-15,-1-40 0</inkml:trace>
  <inkml:trace contextRef="#ctx0" brushRef="#br3" timeOffset="-147854.47">11998 7740 0,'40'0'16,"-40"40"-16,40-40 16,-80 0 93,0 0-78,0 40-15,0 1 0,-1-1-16,1 0 15,0 0-15,40 0 0,-40 40 16,40-40-16,-40 40 0,40-39 0,-40-1 15,40 40-15,0-40 0,0 40 0,0-40 16,0 0-16,0 1 0,80-1 0,-80 0 16,40 0-16,0-40 0,0 0 0,1 40 15,-1-40-15,0 0 0</inkml:trace>
  <inkml:trace contextRef="#ctx0" brushRef="#br3" timeOffset="-146553.46">12519 8181 0,'0'40'16,"0"-80"93,-40 40-109,0 0 16,40-40-1,-40 40-15,0 0 16,0 40 0,0 0-16,0 1 15,40-1 1,-41-40-16,41 40 0,0 0 16,0 0-1,41 0 1,-1-40-16,0 0 15,0 0-15,0 0 16,0 0 15,-40-40-15,40 40-16,-40-40 0,0 0 16,40 40-16,-40-40 0,0 0 15,41 40-15,-41-41 16,0 1 15,-41 40-31,41 40 31,0 1-15,0-1-16,0 0 0,0 0 16,0 0-16,0 0 0,0 0 15,0 0 1,41-40-16,-1 0 15,0 0-15,0 0 16,-40-40-16,40 40 16,-40-40-16,40 0 0,-40 0 15,0 0-15,40 0 16,-40 0-16,-40 40 31,40 40-15,0 0-16,0 0 15,0 0-15,0 0 16,0 0-16,0 0 16,40-40-1,0 0 1,-40-40-16,41 40 16,-41-40-16,0 0 0,40 0 0,-40 0 15,0 0-15,40 0 0,-40-1 16,0 1-1,40 40-15,-40 40 16,0 1 0,0-1-16,0 0 15,0 0-15,0 0 0,0 0 0,0 0 16,0 0 0,40-40-1</inkml:trace>
  <inkml:trace contextRef="#ctx0" brushRef="#br3" timeOffset="-146353.4">13282 7981 0,'0'40'47,"0"0"-47,0 0 0,0 0 15,0 40-15,0-39 0,0-1 16,0 0-16,0 0 0,0 0 0,0 0 16,0 0-16,0 0 15,40-40-15</inkml:trace>
  <inkml:trace contextRef="#ctx0" brushRef="#br3" timeOffset="-146005.47">13242 8302 0,'0'-40'0,"0"-1"15,40 41 17,-40 41-32,80-41 0,-40 0 15,-40 40-15,40-40 0,0 0 16,1 0-16,-1 0 0,0 0 16,-40 40 15,-40 0-16,40 0-15,-40-40 0,40 40 16,0 0-16,0 0 16,80-40-16,-40 0 15,0 0-15,0-40 16,-40 0-16,40 0 16,-40 0-16,0 0 0,0 0 15,0 0 1,-40 40-16,0 0 0,0 0 15,0 0 1,0 0-16</inkml:trace>
  <inkml:trace contextRef="#ctx0" brushRef="#br3" timeOffset="-145172.46">13803 8181 0,'41'0'15,"-41"40"-15,0 1 32,40-1-17,-40 0-15,0 0 16,0 0-16,0 0 0,0 0 0,0 0 15,0 0-15,0 1 16,-40-41 0,40-41-1,0 1 1,0 0-16,0 0 16,40 0-16,-40 0 0,0 0 15,40 40-15,-40-40 0,40 40 16,-40-40-16,40 40 0,-40-41 0,40 41 15,-40-40-15,40 40 0,0 0 16,-40 81 0,0-41-16,0 0 15,0 0-15,0 0 0,-40-40 0,40 40 16,0 0-16,-40-40 0,40 40 16,-40-40-16,40-40 31,80 40-31,-80-40 15,40 0-15,-40 0 0,41 40 0,-1-40 16,-40 0-16,40 40 0,-40-40 0,40 40 16,-40 40-1,0 0-15,0 0 16,0 0-16,0 0 0,0 0 16,0 0-16,40-40 15,0 0 1</inkml:trace>
  <inkml:trace contextRef="#ctx0" brushRef="#br3" timeOffset="-144718.37">14526 8342 0,'0'-40'16,"-40"40"0,40 40-16,-41-40 0,41 40 0,-40-40 15,40 80-15,-40-80 0,40 40 16,-40-40-16,40 40 0,0 0 15,80-40 1,-40 0-16,1 0 16,-41-40-16,40 40 0,-40-40 0,40 40 15,-40-40-15,0 0 0,40 40 16,-40-40-16,0 0 0,40 40 16,-40 80-1,-40-40-15,40 0 16,0 0-16,0 0 0,0 1 15,40-41 1,0 0-16,0-41 16,1 41-16,-41-80 0,40 40 0,0 0 15,-40 0-15,0 0 0,40 0 16,-40 0-16,0-1 0,0 1 16,0 0-16,40 0 0,-40 0 0,0 0 15,0 0-15,0 80 16,0 0-1,0 0-15,0 40 0,0-40 0,0 41 16,0-41-16,0 40 0,0-40 0,0 0 16,0 0-16,0 0 0,0 1 0,0-1 15</inkml:trace>
  <inkml:trace contextRef="#ctx0" brushRef="#br3" timeOffset="-144454.16">14726 8422 0,'0'-40'0,"0"0"15,41 40 1,-41 40 0,40-40-16,0 40 0,0-40 0,0 40 15,0-40-15,0 40 0,0-40 0,1 0 16,-1 0-16,0 0 0,0 0 16,0 0-16,0 0 0,-40-40 0,40 40 15,-40-40-15,0 0 16,-40 40-1,-40 0-15,80 40 0,-40-40 16,40 40-16,-40 0 0,40 0 16,0 0-16,0 1 0,0-1 15,40 0-15,-40 0 0,40-40 0,0 0 16,0 40-16,0-40 0,0 0 0,1 0 16</inkml:trace>
  <inkml:trace contextRef="#ctx0" brushRef="#br3" timeOffset="-144188.65">15609 8663 0,'0'80'0,"0"-40"15,0 0-15,0 0 16,0 0-16,0 0 0,-40 0 0,0 1 16,40-1-16,-40-40 0,40 40 15</inkml:trace>
  <inkml:trace contextRef="#ctx0" brushRef="#br3" timeOffset="-143038.12">15328 8342 0,'0'40'16,"40"-40"-1,-80 0 63,0-40-62,0 40-16,0 0 16,0 40-16,0 0 15,0-40-15,40 80 0,-41-80 16,1 40-16,40 0 0,0 1 0,-40-1 16,40 0-16,0 0 15,0 0-15,80-40 0,-39 0 16,-1-40-16,0 40 0,0-40 15,0 0-15,0 0 0,0 40 16,0-41-16,-40 1 0,41 0 0,-1 40 16,-40-40-16,40 40 0,-40-40 15,0 120 1,-40-40-16,40 0 16,0 1-16,-40 39 0,40-40 0,0 0 15,0 0-15,0 0 0,0 0 0,0 0 16,40 0-16</inkml:trace>
  <inkml:trace contextRef="#ctx0" brushRef="#br3" timeOffset="-140048.78">16171 8021 0,'0'40'32,"0"0"-17,0 0-15,0 0 16,0 0-16,0 1 0,0-1 16,0 0-16,0 0 0,0 0 15,0 0-15,0 0 0,0 0 16,-40-40-1,40 40 1,0-80 31,0 0-47,0 0 0,40 40 16,-40-40-16,0 0 0,40 0 0,0 0 15,-40 0-15,40-1 0,0 1 16,-40 0-16,41 40 15,-41-40-15,40 40 0,-40-40 0,40 40 16,0 0-16,-40 40 16,0 0-16,0 0 15,0 0-15,0 41 0,0-41 0,0 0 16,-40 0-16,40 0 0,0 0 0,-40-40 16,40 40-16,0 0 0,0-80 31</inkml:trace>
  <inkml:trace contextRef="#ctx0" brushRef="#br3" timeOffset="-139789.45">16652 8262 0,'41'0'0,"-41"-41"0,0 82 32,0-1-17,0 0-15,0 0 0,0 0 0,0 0 16,0 0-16,0 0 0,0 0 15,40-40-15,-40 41 16,40-41-16,40 0 0,-40-41 16,0 41-16,-40-40 0,40 40 15,-40-80-15,41 80 0,-41-40 0,0 0 16,0 0-16,0 0 16,-41 0-16,1-1 15,0 1-15,0 40 16,0 0-16,0 0 15</inkml:trace>
  <inkml:trace contextRef="#ctx0" brushRef="#br3" timeOffset="-139500.45">17134 8302 0,'0'40'0,"40"-40"46,-40-40-46,40 40 0,0-40 16,0 40-16,1-41 0,-1 1 16,0 40-16,-40-40 0,40 40 15,-120 0 1,40 0 0,40 80-16,-81-39 0,81-1 15,-40 0-15,40 0 0,0 0 0,0 0 16,0 0-16,0 0 0,40-40 0,-40 40 15,81-40-15,-41 41 0,0-41 0,0 0 16,0 0-16,0 0 0,0 0 16,0-41-16,1 41 0,-1-40 0</inkml:trace>
  <inkml:trace contextRef="#ctx0" brushRef="#br3" timeOffset="-139321.45">17816 7861 0,'0'40'15,"-40"-40"1,40 40-16,0 0 0,0 0 16,0 0-16,0 0 0,0 40 0,0-40 0,0 41 15,0-41-15,0 40 0,0-40 16,0 40-16,0-40 0,0 41 0,0-41 16,0 0-16</inkml:trace>
  <inkml:trace contextRef="#ctx0" brushRef="#br3" timeOffset="-138937.45">18057 7740 0,'0'40'0,"40"0"0,0 1 16,0-1-16,0 0 0,-40 0 16,41 0-16,-1 40 0,-40-40 0,40 0 15,-40 41-15,0-1 0,0-40 16,0 40-16,0-40 0,-40 40 0,40-39 16,-81-1-16,41 0 0,0 0 0,0 0 15,-40-40-15</inkml:trace>
  <inkml:trace contextRef="#ctx0" brushRef="#br3" timeOffset="-131971.3">20745 4171 0,'-40'0'0,"40"40"94,0 0-63,0 0-31,0 0 16,0 0-16,40-40 0,-40 40 15,40-40-15,-40 41 0,0-1 16,41-40-16,-1 0 0,-40 40 0,40-40 16,-40 40-16</inkml:trace>
  <inkml:trace contextRef="#ctx0" brushRef="#br3" timeOffset="-131618.3">20625 4492 0,'0'40'0,"0"0"31,40-40-15,-40 40-16,40-40 15,0 0-15,0 0 16,1 0 0,-41 40-16,40-40 0,-40-40 46,0 0-46,40 40 16,-40-40-16,40 0 16</inkml:trace>
  <inkml:trace contextRef="#ctx0" brushRef="#br3" timeOffset="-126829.54">18418 4251 0,'-40'0'281,"40"40"-62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9-08T06:32:06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2367 3850 0,'41'0'15,"-41"-40"1,40 40 15,-40 40-15,0 0-16,0 0 16,0 0-16,0 0 15,-81 1-15,81-1 0,-40 0 0,40 0 16,-40 40-16,0-40 0,0 40 15,0-40-15,40 41 0,-40-41 0,0 0 16,-1 0-16,41 0 0,-40 0 0,0 0 16,40-80 15,0-40-31</inkml:trace>
  <inkml:trace contextRef="#ctx0" brushRef="#br0" timeOffset="183.99">2167 4131 0,'0'-40'0,"40"40"16,0 0 0,0 40-16,-40 40 15,40-40-15,-40 0 0,40 0 16,-40 0-16,41 41 0,-41-41 0,40 0 16,-40 40-16,40-40 0,-40 0 15,40 0-15,0 0 0,0 1 16,-40-1-16,40-40 0,-40 40 0,40-40 15</inkml:trace>
  <inkml:trace contextRef="#ctx0" brushRef="#br0" timeOffset="398.97">2167 4612 0,'40'0'31,"0"0"-31,40 0 16,-40 0-16,1 0 15,-1 0-15,0 0 0,0 0 16,0 0-16,0 0 0,0 0 16</inkml:trace>
  <inkml:trace contextRef="#ctx0" brushRef="#br0" timeOffset="599.99">3009 4612 0,'-40'0'0,"80"0"31,1 0-31,39 0 15,-40 0-15,0 0 0,0 0 16,0 0-16,0 0 16</inkml:trace>
  <inkml:trace contextRef="#ctx0" brushRef="#br0" timeOffset="765.99">3130 4492 0,'-40'0'0,"80"0"47,0 0-47,40 0 16,-40 0-16</inkml:trace>
  <inkml:trace contextRef="#ctx0" brushRef="#br0" timeOffset="1603.15">4534 3730 0,'40'0'0,"1"0"31,-41-40-31,0-1 31,-41 41-15,1 0-1,0 0-15,40 41 0,-40-41 16,40 80-16,-40-40 0,40 0 16,0 40-16,-40-40 0,40 0 0,0 1 15,0-1-15,0 0 0,0 0 0,0 0 16,0 0-16,0 0 0,-40 0 16,40 0-16,-40-40 15,40 40-15,-41-40 0,1 0 0,0 41 0,0-41 16,0 0-16,0 0 0,0 0 15,0-41-15,40 1 16,0 0-16,40 0 16,40 40-1,-40 0-15,0-40 0,0 40 0,0 0 16,1 0-16,-1 0 0,0 0 0,40 40 16,-40-40-16,-40 80 0,40-40 0,0 1 15,-40 39-15,0-40 0,0 40 0,0 0 16,0 1-16,0-41 0,0 40 0,0-40 15,0 40-15,0-40 0,0 0 0,0 0 16,81-40-16,-41 0 0,0 0 0,40 0 16,-40 0-16,41-40 0,-1 0 15</inkml:trace>
  <inkml:trace contextRef="#ctx0" brushRef="#br0" timeOffset="3848.95">6380 4411 0,'-40'0'0,"40"41"32,0-1-17,0 0-15,0 0 16,40 0-16,-40 0 0,0 0 0,0 0 15,0 0-15,0 1 16,40-41-16</inkml:trace>
  <inkml:trace contextRef="#ctx0" brushRef="#br0" timeOffset="4799.51">8306 4452 0,'-40'0'0,"40"40"31,0 0-31,0 0 16,0 0-16,0 0 0,0 0 15,0 0-15,0 0 0,40 1 0,-40-1 16,40-40-16</inkml:trace>
  <inkml:trace contextRef="#ctx0" brushRef="#br0" timeOffset="6765.5">9831 3649 0,'-40'0'15,"40"-40"17,40 40 14,-40-40-46,40 40 16,0 0 0,0 80-16,0-39 15,-40-1-15,41 0 0,-41 0 16,0 0-16,40 40 0,-40-40 0,0 0 16,40 1-16,-40-1 0,0 0 0,40 0 15,-40 0-15,0 0 0,40-40 0,-40 40 16,40-40-16,-40 40 0,40-40 15,0 0-15,1 0 16,-1 0-16,0-40 16,0 40-16,-40-40 0,40 40 0,-40-40 15,0 0 1,-40 40 0,0 0-16,40 40 15,-40-40-15,40 40 0,-40 0 0,-1 0 16,41 0-16,-40 0 0,40 1 0,0-1 15,0 0-15,0 0 0,0 0 0,0 0 16,0 0-16,0 0 0,0 0 0,40 1 16,-40-1-16,0 0 0,0 0 15,0 0-15,0 0 0,-40-40 0,40 40 16,-80 0-16,40 0 0,0-40 0,0 40 16,0 1-16</inkml:trace>
  <inkml:trace contextRef="#ctx0" brushRef="#br0" timeOffset="8265.52">2006 5935 0,'0'41'78,"0"-1"-46,0 0-17,40 0 1,-40 0-16,0 0 16,0 0-16,0 0 0,41 0 15,-41 1-15,0 39 0,0-40 0,0 0 16,0 0-16,40 0 0,-40 0 15,0 0-15,0 0 16,0 1-16,0-82 47</inkml:trace>
  <inkml:trace contextRef="#ctx0" brushRef="#br0" timeOffset="8815.53">1966 6136 0,'-40'0'0,"80"0"31,0 0-15,-40-40-16,40 40 0,1 0 0,-1-40 15,0 40-15,0 0 16,0 0-16,0 0 0,0 0 15,0 0-15,1 0 0,-41 40 16,40-40-16,-40 40 0,0 0 16,0 0-16,0 0 15,-40-40-15,40 40 0,-81 1 0,81-1 16,-40-40-16,40 40 0,-80 0 16,120-40 15,-40-40-16,40 40-15,0 0 0,0 0 16,1 0-16,-1 0 0,0 0 16,0 0-16,0 0 0,-40 40 15,0 40 1,0-40-16,-40-40 0,40 40 16,-40 0-16,0 0 0,0-40 15,-1 41-15,1-41 0,0 0 16,0 0-16,0-41 15</inkml:trace>
  <inkml:trace contextRef="#ctx0" brushRef="#br0" timeOffset="9049.14">2849 6457 0,'40'0'16,"0"0"-1,0 0 1,-40-40-16,40 40 0,1 0 0,-1 0 16,0 0-16,0-40 15,0 40 1</inkml:trace>
  <inkml:trace contextRef="#ctx0" brushRef="#br0" timeOffset="9249.14">2969 6256 0,'0'-40'31,"40"40"-15,1 0 0,-1 0-16,0 0 0,0 0 15,0-40-15,0 40 0</inkml:trace>
  <inkml:trace contextRef="#ctx0" brushRef="#br0" timeOffset="10139.29">4294 5855 0,'0'-40'47,"-41"40"31,1 0-62,0 0 0,40 40-16,-40-40 15,40 40 1,-40 0-16,40 1 16,0-1-16,0 0 15,-40 0-15,40 0 0,0 0 16,0 0-16,-40 0 0,40 0 15,-40 1-15,-1-1 16,1 0-16,0-40 16,0 40-16,0-40 15,0 0-15,0 0 16,40-40 0,0 0-16,80 40 15,-40 0-15,0 0 0,0 0 16,0 0-16,1 0 0,-1 0 15,0 0-15,-40 40 0,40-40 0,0 80 16,0-40-16,0 0 0,-40 0 0,40 0 16,-40 0-16,41 41 0,-41-41 0,40 0 15,0 0-15,-40 0 0,40-40 16,0 40-16,0-40 0,0 0 0,0 0 16</inkml:trace>
  <inkml:trace contextRef="#ctx0" brushRef="#br0" timeOffset="11364.68">5297 5976 0,'40'0'110,"-40"40"-95,40 0 1,-40 0 0,0 0-16,0 0 15,40 0-15,-40 0 0,0 0 0,0 1 16,0-1-16,0 0 0,0 0 0,0 0 16,0 0-16,0 0 0,0 0 15,0 0 1,0 0-1,0-80 17,-40 0-17</inkml:trace>
  <inkml:trace contextRef="#ctx0" brushRef="#br0" timeOffset="11831.69">5858 6176 0,'0'40'78,"0"0"-78,0 0 16,-40-40-16,40 41 0,0 39 0,0-40 15,0 0-15,0 0 0,0 0 0,0 0 16,0 0-16,40-40 0,41 40 15,-41-40-15,0 0 0,0 0 16,0 0-16,0-80 0,0 80 0,1-40 16,-1 40-16,0-40 0,0 40 0,-40-40 15,40 0-15,-40 0 16,0 0-16,-80 40 0,80-40 16,-40 40-16,0-41 0,-1 41 0,1 0 15,-40 0-15,40 0 0,0 0 16,0 0-16,0 0 0,-1 0 0,1 41 15</inkml:trace>
  <inkml:trace contextRef="#ctx0" brushRef="#br0" timeOffset="12431.69">6902 6697 0,'40'0'16,"-40"41"0,0-1-1,0 0-15,0 0 16,0 0-16,0 0 16,0 0-16,-40-40 15,40 40-15,-40-40 16,40 40-16,-41-40 15</inkml:trace>
  <inkml:trace contextRef="#ctx0" brushRef="#br0" timeOffset="13101.69">7303 6296 0,'0'-40'32,"40"40"-17,0 0-15,-40-40 16,40 40-16,1 0 0,-1 0 16,0 0-16,0 0 0,0 0 15,0 40 1,-40 0-16,0 1 15,0-1-15,0 0 0,0 0 16,-40-40-16,40 40 0,-40 0 16,0 0-16,0 0 15,0-40-15,40 40 0,-41-40 16,41 40-16,-40-40 0,80 0 47,1 0-47,-41-40 15,40 40-15,0 0 0,0-40 16,0 0-16,0 40 0,0-40 16,0 40-1</inkml:trace>
  <inkml:trace contextRef="#ctx0" brushRef="#br0" timeOffset="13398.69">8146 6256 0,'-40'40'16,"40"1"0,-41-41-16,41 40 0,0 0 15,0 0-15,0 0 0,0 0 16,0 0-16,41-40 0,-41 40 16,80-40-16,-40 0 0,0 0 0,0 0 15,0 0-15,0 0 0,1-40 16,-1 40-16,0-40 0,0 0 0,-40 0 15,40 0-15,-40 0 16,0 0-16,-80 40 0,80-41 16,-40 41-16,0 0 0,-1-40 0,1 40 15,0 0-15,0 0 0,0 0 0,0 0 16,0 0-16,0 40 0,-1-40 16,41 41-16</inkml:trace>
  <inkml:trace contextRef="#ctx0" brushRef="#br0" timeOffset="13649.69">8988 6697 0,'-40'41'16,"40"-1"0,0 0-16,0 0 0,0 0 15,-40-40-15,40 40 0,0 0 0,0 0 16,0 0-16,0 1 16</inkml:trace>
  <inkml:trace contextRef="#ctx0" brushRef="#br0" timeOffset="14399.69">9590 6216 0,'-40'0'16,"80"0"31,0 0-31,0 0-16,1 0 15,-1 0-15,0 0 0,0 0 16,0-40-16,0 40 0,0 0 0,0 0 15,1 0-15,-1 0 0,-40-40 0,40 40 16,0 0-16,0 0 0,0 0 16,-80 40 31,0 0-32,0 0-15,0-40 0,0 40 0,-1-40 16,41 41-16,-40-1 0,0-40 0,0 40 15,0 0-15,0-40 16,40 40-16,40-40 31,-40-80-31,40 80 0,0 0 16,0-40-16,0 40 0,1-40 16,-1 40-16,0 0 0,0 0 15,0 0 1,-40 80-16,0-40 0,0 0 15,0 0-15,0 0 0,-40-40 0,40 40 16,-40 0-16,40 0 0,-80 1 16,80-1-16,-41-40 0,1 40 0,0-40 15,0 0-15,0-40 16,40 0 0,0-1-16</inkml:trace>
  <inkml:trace contextRef="#ctx0" brushRef="#br0" timeOffset="14681.68">10633 6216 0,'0'80'16,"-40"-39"-16,40-1 16,0 0-16,-40 0 0,40 40 0,0-40 15,0 0-15,0 0 0,0 0 16,40 1-16,41-1 0,-41-40 15,0 0-15,0 0 0,0 0 0,0-40 16,0 40-16,1-41 0,-1 41 16,-40-80-16,40 40 0,-40 0 0,40 0 15,-40 0-15,0 0 16,-80 40-16,80-40 0,-40 0 0,-1 40 16,1-41-16,-40 41 0,40 0 0,0 0 15,0-40-15,-1 40 0,1 0 16</inkml:trace>
  <inkml:trace contextRef="#ctx0" brushRef="#br0" timeOffset="15315.69">11316 5976 0,'-40'0'15,"40"-41"17,40 41-17,0 0-15,-40-40 16,40 40-16,0 0 16,0 0-16,-40 40 15,40-40-15,-40 41 16,0-1-16,0 0 0,0 0 15,0 0-15,40 0 0,-40 0 0,0 0 16,0 0-16,0 1 0,41-1 16,-41 0-16,0 0 0,0 0 0,40-40 15,-40 40-15,40-40 0,-40 40 16,40-40-16,0 0 16,0 0-16,0 0 15,0-40-15,-40 0 16,0 0-1,-40 120 1,0-40 0,40 0-16,-40 40 0,40-39 0,-40 39 15,40-40-15,0 40 0,0 0 0,0-40 16,0 41-16,0-41 0,0 0 0,0 0 16,0 0-16,0 0 0,0 0 15,-80-40-15,40 0 16,-1 40-16,1-40 0,-40 0 15,40 0-15</inkml:trace>
  <inkml:trace contextRef="#ctx0" brushRef="#br0" timeOffset="22719.5">5216 4291 0,'41'0'125,"-1"-40"-125,0 40 16,0-40-16,0 0 16,0 40-16,0-40 15,0 40-15,1-40 0,-1 40 16,0 0-16,-40 40 31,0 0-31,-40 0 16,40 0-16,0 0 0,-40 0 15,40 0-15,-41 0 0,1 1 0,0-1 16,40 0-16,-40 0 0,0-40 0,40 40 16,-40 0-16,40 0 0,-40-40 0,40 40 15,-40-40-15,40 40 16,0 1 0,40-41-1,0 0 1,40 0-16,-40 0 15,0-41-15,0 41 0,1 0 0,-1-40 16,0 40-16,0 0 0,0 0 0,0 0 16,0 0-16</inkml:trace>
  <inkml:trace contextRef="#ctx0" brushRef="#br0" timeOffset="23439.5">7504 3890 0,'0'40'15,"0"0"17,-40 0-1,40 1-31,-41-41 0,41 40 16,-40-40-16,40 40 0,-40-40 0,40 40 15,-40-40-15,40 40 0,-40-40 16,40 40-16,0 0 31,40-40-15,0 0-1,0 0-15,0 0 16,1 0-16,-1 0 0,0 0 16,0 0-16,-40-40 0,40 40 15,0 0-15</inkml:trace>
  <inkml:trace contextRef="#ctx0" brushRef="#br0" timeOffset="23652.38">7704 3930 0,'-40'0'0,"0"40"31,40 0-31,0 1 0,0-1 16,0 40-16,0-40 0,0 0 0,-40 40 16,40 0-16,0-39 0,0 39 0,0 0 15,0 0-15,0-40 0,0 41 16,0-1-16,0-40 0,0 0 0,0 0 16,40 0-16,-40 0 0</inkml:trace>
  <inkml:trace contextRef="#ctx0" brushRef="#br0" timeOffset="24317.23">9349 4010 0,'0'-40'31,"-40"40"-15,40 40 0,-40-40-16,40 41 15,-40-1-15,0 0 16,40 0-16,-40 40 0,40-40 0,-40 0 16,40 0-16,0 0 0,0 41 0,0-41 15,0 0-15,80-40 0,-80 40 0,80 0 16,-40 0-16,0-40 0,1 0 0,-1 40 15,0-40-15,0 0 0,0 0 0,0 0 16,40 0-16,-39 0 0,-41-40 0,40 40 16,0 0-16,-40-40 0,40 40 0,-40-40 15,0 0 1,-40 40-16,-40 0 0,39 0 16,1 0-16,0 0 0,0 40 0,0-40 15,40 40-15,-40-40 0,0 40 0,40 0 16,0 0-16,0 1 15,0-1-15,0 0 0</inkml:trace>
  <inkml:trace contextRef="#ctx0" brushRef="#br0" timeOffset="35264.14">14686 3890 0,'0'-40'16,"40"40"15,1 0 16,-41 40 31,-41-40-78,41 40 16,-40 0-16,40 0 0,-40 1 0,0-41 15,40 80-15,-40-40 0,0 0 0,0 0 16,-1 0-16,41 0 0,-40 0 0,0 0 16,0 1-16,40-1 0,-40-40 0,40 40 15,40-80 17,-40 0-32,40 40 15,-40-41-15,40 1 0,0 0 16,-40 0-16,41 0 0,-1 0 15,-40 0-15,40 0 0,-40 0 16,40 0-16,0-1 0,-40 1 16,0 0-1,-40 120 17,40-39-32,0-1 15,-40 0-15,40 0 0,-40 0 16,40 0-16,-40 0 0,-1 0 0,41 0 15,-40 0-15,40 1 0,-40-1 0,40 0 16,-40 0-16,0-40 16,40-40-1,80 40-15,-80-40 0,0 0 16,0-1-16,80 1 0,-80 0 0,41 0 16,-41 0-16,40 0 0,0 0 0,-40 0 15,40 0-15,-40 0 0,40-1 16,-40 1-16,40 40 0,-40-40 15,0 80 1,0 41-16,-40-81 16,40 40-16,-40 0 0,40 0 15,-40 0-15,0 40 0,0-40 0,40 0 16,-41 0-16,1 1 0,0-1 0,40 0 16,-40 0-16,0 0 15,40-120 1,80 80-16,-80-40 0,40 0 0,-40-1 15,40 1-15,-40 0 0,41 40 0,-1-40 16,-40 0-16,40 0 0,-40 0 0,40 40 16,-40-40-16,0 0 0,40 40 0,-40-40 15,40 40-15,-40-41 0</inkml:trace>
  <inkml:trace contextRef="#ctx0" brushRef="#br0" timeOffset="36211.68">14606 3970 0,'-40'0'16,"40"-40"-1,40 40 63,0 0-31,-40 40-47,40 0 16,-40 1-16,0-1 0,40-40 0,-40 40 16,41 0-16,-1 0 0,-40 0 0,40 0 15,0-40-15,0 40 0,0 0 0,0 0 16,0-40-16,-40 41 0,41-41 0,-1 0 15,-40 40-15,40-40 0,-80 0 47,0 0-47,-1 0 16,41-40-16,-40 40 16,0-41-16,0 41 0,40-40 0,-40 0 15,0 0-15,40 0 16,-40 0-16,0 0 0,40 0 0,-41 40 0,41-40 15,0 0-15,-40-1 0,0 1 16,40 80 15,0 1-15,0-1-16,40 0 0,-40 0 0,40-40 16,-40 40-16,41 0 0,-41 0 0,40-40 15,-40 40-15,40-40 0,0 40 0,0 0 16</inkml:trace>
  <inkml:trace contextRef="#ctx0" brushRef="#br0" timeOffset="36702.71">14566 4291 0,'0'40'0,"-40"-40"15,40 40-15,0 0 47,40-40-47,0 0 16,0 0-16,0 0 16,0 0-16,1-40 15,-82 40 16,1 0-31,40 40 0,-40-40 16,0 0-16,0 0 16,0 0-16,0 0 15,-1 0 1,122 0 15,-41 0-15,0 0-16,0 0 0,0 0 15</inkml:trace>
  <inkml:trace contextRef="#ctx0" brushRef="#br0" timeOffset="39150.89">16010 3890 0,'41'0'15,"-41"40"63,-41-40-78,41 40 0,-40 0 16,40 1-16,-40-41 16,40 40-16,-40 0 0,0 0 0,40 0 15,-40-40-15,40 40 0,-40 0 0,0-40 16,40 40-16,40-80 31,0 0-15,0-40-16,0 80 15,0-40-15,-40 0 0,40 0 0,0-1 16,1 1-16,-1 0 16,-40 0-16,40 40 0,-40-40 15,-40 80 1,0 0 0,-1 40-16,1-39 15,0-1-15,0 0 0,0 0 16,40 0-16,-40-40 15,40 40-15,40-80 32,-40 0-17,40 40-15,-40-40 0,40 0 16,-40 0-16,40 40 0,-40-41 16,40 1-16,1 0 0,-1 0 31,-40 80-16,-81-40-15,81 40 0,-40-40 0,40 81 16,-40-41-16,0 0 16,0 0-16,40 0 0,-40 0 0,40 0 15,-40-40-15,40 40 0,-40 0 16,40-80 15</inkml:trace>
  <inkml:trace contextRef="#ctx0" brushRef="#br0" timeOffset="39712.87">15810 3890 0,'0'40'16,"0"0"0,0 0-1,40 1-15,0-41 16,0 40-16,0-40 0,0 40 15,1-40-15,-1 40 16,0-40-16,-40 40 0,40-40 16,-40 40-16,40-40 15,-80 0 17,0 0-32,0-40 15,0 40-15,-1-40 16,1 40-16,40-40 0,-40 40 15,40-40-15,-40 40 0,0-40 0,0-1 16,40 1-16,-40 40 16,40 40 31,40-40-47,0 0 0,-40 41 15,40-1-15,0-40 16,-40 40-16,40-40 0,0 40 0,1-40 15,-1 40-15,0-40 16</inkml:trace>
  <inkml:trace contextRef="#ctx0" brushRef="#br0" timeOffset="40530.92">16853 3730 0,'0'40'47,"0"0"-32,-40-40-15,40 40 0,0 0 16,0 0-16,0 0 0,0 0 15,0 1-15,0 39 0,0-40 16,0 0-16,0 0 0,0 0 16,0 0-16,0 0 0,0 0 0,0 1 0,0-1 15,40-40-15,-40 40 16,40-40 0,-40-40-1</inkml:trace>
  <inkml:trace contextRef="#ctx0" brushRef="#br0" timeOffset="41363.92">16813 3930 0,'-40'0'16,"40"-40"-1,40 40 17,0 0-17,0 0-15,0 0 16,0 0-16,1 0 0,-1 0 16,0 40-1,0-40-15,-40 40 0,40-40 16,-40 40-16,0 1 15,0-1 1,0 0-16,-40-40 16,0 40-16,0-40 15,0 40-15,-1-40 0,1 0 16,0 0 0,40 40-1,40-40 1,41 0-16,-41 0 15,0 0-15,0 40 0,0-40 16,0 0-16,0 0 16,0 0-16,-40 40 0,41-40 15,-41 40-15,0 0 16,-41-40-16,41 41 0,-80-41 16,80 40-16,-40 0 0,0-40 0,0 0 15,0 40-15,0-40 0,-1 0 0,1 0 16,0 0-16,0 0 0,0 0 15,0 0 1,80 0 62,0 0-62,0 0-1,0 0 1,0 0 0,1 0 15,-1 0-15,0 0 15,0 0-16,0 0 1,-40-40 15,0 0-31</inkml:trace>
  <inkml:trace contextRef="#ctx0" brushRef="#br0" timeOffset="42230.92">17896 4331 0,'40'0'62,"1"0"-62,-1 40 16,0-40-16,0 0 16,0 0-1,0 0-15,-80 0 47,0 0-31,0 0-16,0 0 15,0 0-15,-1 0 16,1 0-16,0 40 16,80-40 15,0 0-16,1 0-15,-1 0 16,0 0-16,0 0 0,0 0 16,0-40-16,0 40 0,-80 0 47,0 0-47,0 0 0,0 40 15,0-40-15,0 0 0,40 41 16,-41-41-16,41-41 31,41 41-15,-41-40-16</inkml:trace>
  <inkml:trace contextRef="#ctx0" brushRef="#br0" timeOffset="42667.92">17896 4010 0,'-40'0'0,"40"41"16,0-1-1,40-40 1,0 40-16,1-40 16,-1 0-16,0 0 0,0 0 15,0 0-15,0 0 16,-80 0 15,0 0-15,0 0-16,0 0 15,0 0-15,-1 0 16,1 0-16,0 0 0,80 0 47,0 0-47,1 0 16,-1 0-1,0 0-15,0 0 0,0 0 0</inkml:trace>
  <inkml:trace contextRef="#ctx0" brushRef="#br0" timeOffset="44497.17">19180 3609 0,'41'0'16,"-41"40"-1,40-40 16,-40-40 16,0 0-15,0 0-17,-40 40 16,-1 0-15,1 0 0,0 40-16,0 0 15,0-40-15,0 40 16,0 1 0,40-1-1,0 0-15,0 0 16,0 0-1,0 0-15,0 0 16,40 0-16,-40 0 0,40-40 16,-40 41-16,0-1 15,40-40 1,-40 40-16,0 0 16,-40 0-16,0 0 15,0 0-15,0 0 16,-1-40-16,1 40 0,0-40 15,0 0 1,40-40 0,80 40-1,-80-40-15,40 0 0,1 40 16,-1 0-16,0 0 16,0 0-16,-40 40 15,40-40-15,-40 80 0,40-80 0,-40 40 16,0 41-16,0-41 0,0 0 0,0 40 15,0-40-15,0 40 0,-40-39 0,40 39 16,0-40-16,0 0 0,0 0 0,0 0 16,40 0-16,-40 0 0,80-40 15,-39 40-15,-1-40 0,0 0 0,0 0 16,40 0-16</inkml:trace>
  <inkml:trace contextRef="#ctx0" brushRef="#br0" timeOffset="48387.48">20184 3850 0,'-41'0'31,"1"40"63,0 0-94,40 0 16,-40 0-16,40 1 15,0-1-15,0 0 0,-40-40 16,40 40-16,0 0 0,0 0 16,0 0-16,0 0 15,0 0-15,80 0 0,-80 1 16,0-1-16,40 0 16,-40 0-16,40 0 15,1 0 1,-41-80 31,-41 40-32,41-40 1,-40 40-16,40-40 0,-40 0 16,40 0-16,-40-1 15,40 1-15,0 0 16,0 0-16,0 0 15,0 0 1,0 0-16,0 0 16,-40 0-16,40 0 15,0-1 1,40 41 0,0 0-16,0-40 15</inkml:trace>
  <inkml:trace contextRef="#ctx0" brushRef="#br0" timeOffset="49915.46">23554 3810 0,'40'0'125,"-40"40"-109,0 0-16,40-40 15,-40 40-15,41-40 16,-41 40-16,0 0 0,0 1 15,0-1-15,0 0 0,0 0 16,0 0-16,0 0 0,-41-40 16,41 40-16,-40 0 0,40 0 15,0 0-15,-40-40 0,40 41 16,0-1-16,-40-40 16,40 40-1,40-80 32,-40 0-31,40 40-1,-40-41-15,40 1 16,-40 0-16,41 40 16,-41-40-16,0 0 0,0 0 15,40 0-15,-40 0 16,0 0-16,0 0 0,0-1 15,-40 1-15,40 0 16,-41 40-16,1-40 0,0 40 16,40-40-16,0 80 62</inkml:trace>
  <inkml:trace contextRef="#ctx0" brushRef="#br0" timeOffset="52047.42">24076 4532 0,'40'0'94,"-40"40"-79,0 0 16,0 0-15,0 0 0,-40 0-1,40 0-15,-40-40 16,40 41-16,-40-41 0,40-41 31,40 1-31</inkml:trace>
  <inkml:trace contextRef="#ctx0" brushRef="#br0" timeOffset="52547.47">24638 3850 0,'0'40'62,"-41"-40"-46,41 40-16,-40-40 16,40 40-16,0 0 0,-40-40 15,40 41-15,-40-1 0,40 0 0,0 0 16,-40 40-16,40-40 0,0 0 0,0 0 16,0 0-16,0 41 0,80-41 15,-80 0-15,40-40 0,0 40 0,41-40 16,-41 0-16,40 0 0</inkml:trace>
  <inkml:trace contextRef="#ctx0" brushRef="#br0" timeOffset="53525.28">27848 3810 0,'-40'0'31,"80"0"16,0 40-31,-40 0-1,40-40-15,-40 40 0,40 0 16,-40 0-16,40-40 0,-40 41 0,40-1 16,-40 0-16,0 0 0,0 0 15,40 0-15,-40 0 0,0 0 0,0 0 16,0 0-16,-80-40 0,80 41 0,-40-1 15,40 0-15,-40-40 0,40 40 0,-40-40 16,40 40-16,-40-40 0,0 0 16,40-40 31</inkml:trace>
  <inkml:trace contextRef="#ctx0" brushRef="#br0" timeOffset="54146.35">28610 4492 0,'0'40'47,"-40"-40"-31,0 80-16,0-40 15,40 0-15,-40-40 0,40 40 16,-41 0-16</inkml:trace>
  <inkml:trace contextRef="#ctx0" brushRef="#br0" timeOffset="54630.09">29292 3730 0,'-80'0'31,"80"40"-31,-80 0 16,80 0-16,-40-40 0,0 40 15,40 0-15,-41 0 0,1 0 0,40 41 16,0-41-16,0 0 0,0 40 0,0-40 16,0 40-16,40-40 0,-40 1 0,41-1 15,-1 0-15,40 0 0,-40-40 0,40 0 16,1 0-16,-1 0 0</inkml:trace>
  <inkml:trace contextRef="#ctx0" brushRef="#br0" timeOffset="55379.09">32181 3730 0,'40'0'0,"1"0"16,-1 0-16,0 0 16,0 40-1,0 0-15,0-40 0,-40 40 0,40 0 16,-40 0-16,40 40 0,-40-39 15,0-1-15,0 40 0,0-40 0,0 0 16,0 40-16,-40-40 0,40 0 0,-80 1 16,40-1-16,0 0 0,0 0 0,-41-40 15,41 40-15,-40-40 0,40 0 0,0 0 16,-40 0-16</inkml:trace>
  <inkml:trace contextRef="#ctx0" brushRef="#br0" timeOffset="55943.74">32944 4532 0,'40'0'0,"0"40"16,-40 0 15,-40 0-15,0 0-16,-40 0 0,39-40 15,41 40-15,-40-40 16,40 41-16,-40-41 15,40-41 1,40 1-16,-40 0 16,81 40-16,-81-40 0,40 40 15,-40-40-15,40 40 16,-80 40 15,0 0-15</inkml:trace>
  <inkml:trace contextRef="#ctx0" brushRef="#br0" timeOffset="59485.33">20103 5855 0,'0'40'15,"40"-40"32,-80 0 47,40 40-78,-40-40-16,40 41 15,-40-1-15,0 0 16,40 0-16,0 0 0,0 0 15,-40 0-15,40 0 0,0 41 0,0-41 16,0 0-16,0 40 0,0-40 0,40 0 16,-40 0-16,80 0 0,-40-40 15,41 40-15</inkml:trace>
  <inkml:trace contextRef="#ctx0" brushRef="#br0" timeOffset="60131.28">20264 7500 0,'-40'0'47,"0"0"-31,40 40-1,-41-40-15,41 40 0,-40 0 16,40 0-16,-40 0 0,40 0 15,0 0-15,-40 0 0,40 1 0,0-1 16,0 40-16,0-40 0,0 0 0,0 40 16,40-40-16,-40 0 0,80 1 0,-39-1 15,-1 0-15,40-40 0,-40 0 16,0 0-16</inkml:trace>
  <inkml:trace contextRef="#ctx0" brushRef="#br0" timeOffset="61380.75">19140 9104 0,'40'0'63,"1"0"-48,-1 0-15,0 0 16,0 0-16,0 0 15,0 0-15,-40 40 0,40 0 16,-40 0-16,0 0 0,0 0 16,0 0-16,0 1 0,0-1 15,0 0-15,0 0 0,0 0 16,0 0-16,0 0 0,0 0 16,0 0-16,40-40 0,1 40 15,-1-40-15,0 41 16,0-41-16,0 0 15,0 0-15,-80 0 47,0 0-47,0 0 16,40 40 0,-40-40-16,40 40 0,-40 0 0,40 0 15,0 40-15,0-40 0,0 0 16,0 1-16,80 39 0,-80-40 15,40 0-15,-40 0 0,0 0 0,0 0 0,0 0 16,0 0-16,0 1 16,0-1-16,-40-40 0,0 40 0,0 0 15,-1-40-15,-39 40 0,40-40 0,-40 0 16,40 40-16</inkml:trace>
  <inkml:trace contextRef="#ctx0" brushRef="#br0" timeOffset="62581.75">21949 4612 0,'0'40'31,"0"0"-15,0 0-16,0 0 16,0 1-16,-40-41 0,40 40 0,-40 0 15,0-40-15,40 40 16,-40 0-16,40-120 31,80 80-31,-80-40 0,40 0 16,-40-1-16,40 1 0,-40 0 0,40 0 15,-40 0-15,40 0 0,-40 0 16,0 0-16</inkml:trace>
  <inkml:trace contextRef="#ctx0" brushRef="#br0" timeOffset="63415.77">26323 4612 0,'0'40'31,"0"0"-15,0 0-16,0 0 0,0 1 16,0-1-16,0 0 0,-40-40 15,40 40-15,-40-40 16,40-40-1,40 40-15,-40-40 0,40 0 16,-40-1-16,40 41 16,-40-40-16,40 40 0,-40-40 0,-40 120 31,40-39-15,-40-41-16,40 40 0,-40-40 15</inkml:trace>
  <inkml:trace contextRef="#ctx0" brushRef="#br0" timeOffset="64815.13">30777 4652 0,'-40'0'16,"80"0"31,0 0-31,-40 40-1,0 0-15,0 0 16,-40 1-16,40-1 15,-40-40-15,40 40 0,-40-40 0,40 40 16,0 0-16,-40-40 16,80 0-1,-40-40 1,40 40-16,0 0 16,-80 0-1,40 40-15,-40-40 0,0 40 16,-1-40-16,1 40 0,0-40 0,0 40 15,0-40-15</inkml:trace>
  <inkml:trace contextRef="#ctx0" brushRef="#br0" timeOffset="81465.47">20665 4010 0,'0'41'78,"-40"-41"-31,80 0 16,0 0-48,-40-41-15,40 1 16,0 40-16,1-40 0,-1 40 16,0-40-16,0 40 0,0 0 15,0-40-15,0 40 0,0 0 16,-40 40 0,0 0-16,0 40 15,0-39-15,0-1 0,-40 0 16,40 0-16,-40-40 0,0 40 0,0 0 15,0 0-15,0 0 0,0 0 16,-1-40-16,41 40 0,-40-40 0,0 41 16,0-41-16,40 40 15,40-40 17,0 0-17,-40 40-15,40-40 16,1 0-16,-1 0 15,0 40-15,0-40 0,0 0 16,0 0-16,0 0 0,41-40 0,-41 40 16</inkml:trace>
  <inkml:trace contextRef="#ctx0" brushRef="#br0" timeOffset="82094.45">22431 3770 0,'0'40'47,"0"0"-31,0 0-16,0 0 0,0 0 16,0 0-16,0 1 0,0-1 0,0 0 15,0 0-15,-40 0 0,40 0 0,0 0 16,-41 0-16,41 0 0,0 0 0,0 1 15,-40-41-15,40 40 0,0 0 16</inkml:trace>
  <inkml:trace contextRef="#ctx0" brushRef="#br0" timeOffset="82379.47">22712 4091 0,'-41'40'16,"1"-40"-16,0 40 16,40 0-16,-40 0 0,40 0 15,0 0-15,0 0 0,0 0 16,40 1-16,40-41 16,-39 40-16,-1-40 0,0 0 15,0 0-15,0-81 0,0 81 0,0-40 16,0 0-16,-40 0 15,0 0-15,0 0 0,0 0 16,-40 0-16,40 0 0,-80 40 16,40-40-16,0 40 0,0 0 0,0 0 15,-1 0-15,1-41 0,0 41 16,0 0-16</inkml:trace>
  <inkml:trace contextRef="#ctx0" brushRef="#br0" timeOffset="95310.66">14325 3168 0,'0'-40'31,"0"0"0,0 0-15,0 80 62,0 0-78,0 0 0,0 0 0,0 0 16,40 1-16,-40-1 15,40 0-15,-40 0 0,0 0 16,40-40-16,1 0 0,-41 40 0,40-40 15</inkml:trace>
  <inkml:trace contextRef="#ctx0" brushRef="#br0" timeOffset="95593.66">14285 3489 0,'0'40'0,"40"-40"16,-40 40 0,40-40-16,-40 40 0,40-40 15,0 0-15,1 0 16,-1 0 0,-40-40-16,0 0 0,40 40 15,-40-40-15,0 0 16,0 0-16,0 0 15,40 40-15,-40-40 16,40 40-16,0 0 0</inkml:trace>
  <inkml:trace contextRef="#ctx0" brushRef="#br0" timeOffset="110547.99">5698 5494 0,'0'-40'16,"0"0"0,40 40-1,-40-40 1,0 0 62,0 80 250,0 0-312,0 0-16,0 0 15,0 0-15,0 1 0,0-1 16,0 0-16,0 0 16,-40-40-16,40 40 0,0 0 15,-40-40-15,40 40 0,0 0 16,0 0-16,0 0 31,0 1 0</inkml:trace>
  <inkml:trace contextRef="#ctx0" brushRef="#br0" timeOffset="112030.61">5778 5494 0,'40'0'0,"0"0"47,1 0-32,-1 0 1,-40-40-16,40 40 16,0 0-16,0 0 31,-40 40-31,40-40 15,0 0 1,-40 40-16,40-40 0,1 0 16,-41 41-16,40-41 0,0 0 15,-40 40-15,40-40 0,0 0 16,-40 40 0,40-40-1,0 40 1,0-40-1,1 0-15,-1 0 16,-40 40-16,40-40 0,0 0 16,0 0-16,0 0 15,0 40-15,0-40 32,-40 40-32,41-40 15,-1 0 1,0 0-1,0 0-15,0 0 0,0 0 16,0 0-16,0 0 16,1 0-1,-41 40 17,40-40-17,0 0-15,0 40 16,0-40 15,-40 40 16,0 1-31,40-41-1</inkml:trace>
  <inkml:trace contextRef="#ctx0" brushRef="#br0" timeOffset="112535.43">7343 5775 0,'-40'0'31,"40"-40"-15,40 40 15,0 0-15,0 40 0,1-40-16,-1 0 15,-40 40-15,40-40 0,0 0 16,0 40 15,-80-40 0,-40 0-31,80 40 0,-40-40 16,-1 0-16,1 40 0,0 1 16,0-41-16,0 40 0,0-40 0,0 40 15,-1 0-15</inkml:trace>
  <inkml:trace contextRef="#ctx0" brushRef="#br0" timeOffset="116717.67">25039 4171 0,'-40'0'16,"40"40"-16,40-40 187,-40-40-187,40 40 0,0-40 16,0 40-16,0 0 0,-40-40 16,40 40-16,1 0 0,-1-40 0,0 40 15,0 0-15,0 0 16,-40 40-1,-40 0 1,0 0-16,40 0 0,-80 0 16,39 0-16,1-40 0,0 40 0,0 0 15,40 0-15,-40 1 0,0-41 0,40 40 16,-40 0-16,40 0 16,0 0-1,40-40 1,0 0-16,0 0 0,40 0 15,-40 0-15,1 0 0,-1 0 0,40 0 16,0-40-16,-40 40 0,41-40 0</inkml:trace>
  <inkml:trace contextRef="#ctx0" brushRef="#br0" timeOffset="117350.67">26604 4051 0,'40'-41'31,"0"41"-16,0 0-15,0 0 16,0 0-16,1 0 0,-1 0 16,0 0-16,-40 41 15,0-1-15,0 0 16,0 0-16,-40-40 0,40 40 16,-81 0-16,41 0 0,0-40 0,0 40 15,0 0-15,40 0 0,-40-40 16,0 41-16,40-1 0,40-40 31,0 0-31,0 0 16,0-40-16,0 40 0,0-41 0</inkml:trace>
  <inkml:trace contextRef="#ctx0" brushRef="#br0" timeOffset="117598.24">27125 4171 0,'-40'0'16,"40"40"-16,-40-40 15,40 40-15,-40 0 0,40 0 16,-40 0-16,40 0 0,0 1 0,0-1 16,0 0-16,40-40 15,-40 40-15,80-40 0,-40 0 0,1 0 16,-1 0-16,0 0 0,0-40 16,0 40-16,-40-40 0,40 40 0,-40-40 15,40 40-15,-40-41 0,0 1 0,0 0 16,-80 0-16,40 40 15,0-40-15,0 40 0,0 0 0,-1 0 16,1 0-16,0 0 0,0 0 0,0 0 16</inkml:trace>
  <inkml:trace contextRef="#ctx0" brushRef="#br0" timeOffset="119851.37">29814 4010 0,'0'41'15,"40"-41"48,0-41-47,0 41-16,0-40 15,1 40-15,-1 0 16,-40 40 31,0 1-47,0-1 15,0 0-15,-81-40 0,81 40 0,-40 0 16,0-40-16,40 40 0,-40 0 0,0-40 16,40 40-16,-40 0 0,40 0 15,-40-40-15,40 41 0,40-41 31,-40 40-31,80-40 0,-40 0 16,0 0-16,0 0 0,41-81 0,-41 81 16,0-40-16,0 40 0</inkml:trace>
  <inkml:trace contextRef="#ctx0" brushRef="#br0" timeOffset="120567.57">31178 4010 0,'-40'0'0,"40"-40"0,0 0 32,40 40-17,0 0 1,0 0-1,1 0-15,-1 0 16,0 0-16,0 0 16,0 0-16,-40 40 0,40-40 15,-40 40-15,0 1 16,0-1-16,-40-40 16,40 40-16,-40-40 0,0 40 15,0-40-15,0 0 0,-1 0 0,1 0 16,40 40-16,-40-40 0,80 0 47,0 0-47,41 0 15,-41 40-15,0-40 0,0 40 16,-40 0 0,0 0-16,-40-40 15,40 40-15,-40-40 0,0 0 0,0 41 16,-1-41-16,1 0 0,0 0 0,0 0 15,0 0-15,40-41 0</inkml:trace>
  <inkml:trace contextRef="#ctx0" brushRef="#br0" timeOffset="120849.58">31900 4131 0,'-40'0'0,"-40"40"16,80 0-16,0 0 16,-40-40-16,40 40 0,0 0 15,40-40-15,-40 40 16,80-40-16,-40 0 0,1 0 16,-1 0-16,0 0 0,0-40 0,0 0 15,-40 0-15,0 0 16,0 0-16,0 0 15,-80 40-15,40-40 0,0 40 0,-1-40 16,1 40-16,-40 0 0,40 0 0,-40-41 16,40 41-16,-1 0 0,1 0 0</inkml:trace>
  <inkml:trace contextRef="#ctx0" brushRef="#br0" timeOffset="126524.98">5377 3409 0,'0'40'16,"0"0"0,0 0-1,0 0 1,0 0-1,0 0 1,0 1 0,0-1-1,0 0 1</inkml:trace>
  <inkml:trace contextRef="#ctx0" brushRef="#br0" timeOffset="129092.03">5497 4853 0,'0'-40'94,"-40"40"-94,40 40 141,0 0 109,0 0-16,0 0-234,0 0 16,0 0-16,0 40 0,0-40 15,0 1-15,0 39 0,0 0 0,0 0 16,0-40-16,0 41 0,0-1 16</inkml:trace>
  <inkml:trace contextRef="#ctx0" brushRef="#br0" timeOffset="132276.12">20625 5976 0,'40'0'16,"-40"40"46,0 0-30,-40-40-17,0 40-15,0 0 16,40 0 0,-40-40-16,40 40 0,-41-40 15,41 40 1,41-40-1,-1 0-15,0 0 16,0 0-16,0 0 0,0 40 16,0-40-16,0 0 0,1 0 15,-1 0-15,-40-40 32</inkml:trace>
  <inkml:trace contextRef="#ctx0" brushRef="#br0" timeOffset="132459.12">20866 5935 0,'0'81'16,"0"-41"-16,0 0 15,0 0-15,0 0 0,0 0 0,0 0 16,0 0-16,0 1 0,0-1 0,0 0 15,0 0-15,0 0 0,0 0 0,0 0 16,0 0-16</inkml:trace>
  <inkml:trace contextRef="#ctx0" brushRef="#br0" timeOffset="133091.28">21628 6577 0,'40'0'47,"-40"40"-15,0 0-32,0 0 0,0 1 15,-40-1-15,40 0 0,-40 0 16,40 0-16,-40-40 0,40 40 15,-40 0-15,0-40 0,-1 40 0,1-40 16</inkml:trace>
  <inkml:trace contextRef="#ctx0" brushRef="#br0" timeOffset="134507.23">22150 6136 0,'0'40'47,"0"0"-31,0 0-16,0 0 0,0 1 15,0-1-15,0 0 0,0 0 0,0 0 16,0 0-16,0 0 0,0 0 0,0 0 16,0 0-1,40-40-15,-40 41 0</inkml:trace>
  <inkml:trace contextRef="#ctx0" brushRef="#br0" timeOffset="134775.78">22391 6337 0,'40'0'16,"-40"40"0,0 0-1,0 40-15,-40-40 16,40 0-16,0 0 0,0 0 16,40 0-1,0-40-15,0 0 16,0 0-16,0-40 0,0 0 15,-40 0-15,40 0 0,1 0 16,-41 0-16,0 0 0,0 0 16,0 0-16,-81 40 0,41-41 15,0 41 1,0 0-16,40 41 16</inkml:trace>
  <inkml:trace contextRef="#ctx0" brushRef="#br0" timeOffset="135040.76">22952 5935 0,'-40'0'16,"80"41"-1,41-1 1,-41-40-16,0 40 0,0 0 0,-40 0 15,40-40-15,0 40 0,0 0 0,-40 0 16,40 41-16,-40-41 0,41 0 16,-41 0-16,0 0 0,0 0 0,0 0 0,0 0 15,-41 0-15,41 0 0,-80 1 16,40-1-16,0-40 0,0 40 0,-40-40 16,39 40-16,-39-40 0,40 0 0,-40 0 15,40 0-15,0 0 0</inkml:trace>
  <inkml:trace contextRef="#ctx0" brushRef="#br0" timeOffset="135507.76">23795 6657 0,'0'40'31,"40"-40"-31,0 0 15,-40 41-15,0-1 16,0 0-16,0 0 16,0 0-16,0 0 0,-40-40 15,0 40-15</inkml:trace>
  <inkml:trace contextRef="#ctx0" brushRef="#br0" timeOffset="137241.79">24798 5895 0,'0'40'110,"0"1"-110,-40-41 0,40 40 15,0 0-15,-40 0 0,0 40 16,0-40-16,40 0 0,0 41 0,-41-41 15,41 0-15,0 40 0,0-40 0,0 0 16,0 0-16,41 0 0,-41 0 0,40-40 16,0 41-16,0-41 0,0 0 0,0 0 15,40 0-15</inkml:trace>
  <inkml:trace contextRef="#ctx0" brushRef="#br0" timeOffset="137841.76">25440 5935 0,'0'41'31,"-40"-41"-31,40 40 16,-40-40-16,0 40 15,40 0-15,-40-40 16,-1 40-16,1 0 0,0-40 16,40 40-16,-40-40 15,40 40-15,0 0 16,40 1 0,0-41-1,0 0-15,1 0 16,-1 0-16,0 0 0,0 0 0,0 0 15,0 0-15,0 0 16,-40-41 0</inkml:trace>
  <inkml:trace contextRef="#ctx0" brushRef="#br0" timeOffset="138023.78">25561 5895 0,'0'40'15,"0"1"-15,0-1 16,0 0-16,0 0 0,0 0 16,0 0-16,0 0 0,0 0 0,0 0 15,0 1-15,40-1 0,-40 0 0,0 0 16,0 0-16,0 0 0</inkml:trace>
  <inkml:trace contextRef="#ctx0" brushRef="#br0" timeOffset="138259.76">26122 6337 0,'0'40'0,"0"0"16,0 0-1,0 0-15,0 0 16,0 0-16,-40-40 0,40 40 16,-40 0-1,0-40 1</inkml:trace>
  <inkml:trace contextRef="#ctx0" brushRef="#br0" timeOffset="139040.31">26564 6096 0,'40'0'79,"-40"-40"-79,40 40 0,0 0 15,0 0 1,0 0-16,-40 40 15,0 0 1,0 0-16,0 0 16,-40 0-16,40 0 0,0 1 15,-40-1-15,40 0 0,-40-40 0,40 40 16,-40-40-16,40 40 0,40-40 31,-40-40-31,80 40 16,-80-40-16,40 40 0,0-40 0,1 40 15,-1-40-15,0-1 0,0 41 0,-40-40 16,40 40-16,0-40 0,-40 80 31,0 0-15,0 1-16,0-1 0,0 0 0,0 0 16,0 0-16,40 0 15,41-40 1,-41 0-16,0-40 0,0 40 15,-40-40-15,40 40 0,-40-40 0,40 0 16,-40 0-16,0-1 0,0 1 16,-40 0-1,-40 40-15,40 0 0,0-40 16,-1 40-16,1 0 0,0 0 16,40 40-16,-40-40 0</inkml:trace>
  <inkml:trace contextRef="#ctx0" brushRef="#br0" timeOffset="139276.31">27487 5895 0,'40'0'16,"0"0"-1,0 40-15,0-40 16,-40 41-16,40-41 0,0 40 0,0 0 15,-40 0-15,41 0 0,-1 0 0,-40 0 16,0 0-16,0 0 0,0 1 0,0-1 16,0 0-16,-40 0 0,40 0 0,-81 0 15,41-40-15,0 40 0,0-40 0,0 40 16,-40-40-16,39 0 0,1 0 0,0 0 16,0 0-16</inkml:trace>
  <inkml:trace contextRef="#ctx0" brushRef="#br0" timeOffset="139707.84">28369 6537 0,'40'0'0,"-40"40"16,0 0-1,0 0-15,-40-40 16,40 40-16,0 1 0,-40-1 15,40 0-15</inkml:trace>
  <inkml:trace contextRef="#ctx0" brushRef="#br0" timeOffset="140207.84">29373 5895 0,'-41'0'16,"1"0"15,0 0-15,40 40-16,-40-40 0,40 81 16,-40-81-16,40 40 0,-40 40 0,40-40 0,-40 0 15,40 40-15,0-39 0,0-1 16,0 40-16,0-40 0,0 0 0,40 0 15,0 0-15,0 0 0,40 0 0,-40-40 16,41 0-16,-41 0 0</inkml:trace>
  <inkml:trace contextRef="#ctx0" brushRef="#br0" timeOffset="141107.1">29894 6056 0,'40'0'0,"0"0"16,-80 0 46,40 40-62,-40-40 16,0 40-16,0 0 15,0-40-15,40 40 16,-40-40-16,40 40 0,-40-40 0,-1 40 16,1-40-1,121 0 17,-41 0-32,-40 41 15,40-41-15,0 0 0,0 0 16,0 0-16,-40 40 0,40-40 0,0 0 15,1 0-15,-1 0 0,0 0 16,-40-40 0,0-1-16</inkml:trace>
  <inkml:trace contextRef="#ctx0" brushRef="#br0" timeOffset="141275.1">30255 5895 0,'0'40'15,"-40"1"-15,40-1 16,-40 0-16,40 0 0,0 0 16,-40 0-16,40 0 0,0 0 0,0 0 15,0 41-15,0-41 0,0 0 0,0 40 16,0-40-16,0 0 0,0 0 0,0 0 16,40 1-16,-40-1 15</inkml:trace>
  <inkml:trace contextRef="#ctx0" brushRef="#br0" timeOffset="141742.1">30737 6497 0,'40'0'32,"-40"40"-32,40-40 15,-40 40-15,0 0 16,0 0-16,0 0 15,0 1-15,0-1 0,-40-40 0,40 40 16,-40-40-16,40 40 0,-40-40 16,0 0-16,-1-80 15</inkml:trace>
  <inkml:trace contextRef="#ctx0" brushRef="#br0" timeOffset="142475.69">31218 6136 0,'-40'0'15,"80"0"17,41 0-32,-41 0 15,0 0-15,0 0 0,0 0 0,0 0 16,0 0-16,-40 40 0,40-40 16,1 0-16,-41 40 0,0 0 15,-41 0 1,-39 1-16,40-41 0,0 40 15,0-40-15,0 40 0,0-40 0,-1 40 16,82-40 15,-1 0-31,0 0 16,0 0-16,0 0 16,-40 40-16,40-40 0,-40 40 15,0 0-15,-80 0 16,40 0-16,0 0 15,0-40-15,40-40 16,80 40 0,-80-40-16</inkml:trace>
  <inkml:trace contextRef="#ctx0" brushRef="#br0" timeOffset="142708.34">31900 6377 0,'0'40'0,"0"40"16,0-40-16,0 0 0,0 0 15,0 0-15,0 0 0,0 1 0,0-1 16,0 0-16,41-40 0,-1 0 16,0 0-16,0 0 15,0-40-15,0 0 0,0-1 16,-40 1-16,0 0 0,40 0 16,-40 0-16,0 0 0,-80 0 15,40 0-15,0 0 16,0 40-16,0 0 15,80 0 1</inkml:trace>
  <inkml:trace contextRef="#ctx0" brushRef="#br0" timeOffset="142909.34">32422 6096 0,'0'-40'0,"40"40"0,-40-40 0,40 40 0,0 0 15,1 0-15,-1 0 16,0 0-16,0 0 15,-40 80-15,40-40 0,-40 0 0,40 0 16,-40 40-16,0-39 0,40-1 0,-40 40 16,0-40-16,0 40 0,0-40 0,0 0 15,-40 0-15,40 1 0,-80-1 0,40 0 16,0-40-16,0 40 0,-41-40 0,41 0 16,-40 0-16,40 0 0,0 40 0</inkml:trace>
  <inkml:trace contextRef="#ctx0" brushRef="#br0" timeOffset="143157.34">33104 6818 0,'40'40'0,"-40"0"16,41-40-16,-41 40 0,0 0 15,0 0-15,-41 0 0,41 1 0,-80-1 16,40 0-16,0-40 0,0 0 16,0 0-16,0 0 0,-1 0 15</inkml:trace>
  <inkml:trace contextRef="#ctx0" brushRef="#br0" timeOffset="145108.2">20826 7660 0,'-41'0'15,"1"0"1,40 40 46,-40-40-62,40 40 16,0 0-16,-40 0 0,40 1 16,0-1-16,0 0 0,0 0 0,0 0 15,0 0-15,0 0 0,0 0 0,40 0 16,-40 0-16,40 1 0,0-1 15,1-40-15,-1 0 0,0 0 16,0 0-16,0 0 0,0-40 16,0 40-16,-40-41 0,40 41 15,-40-40-15,41 0 0,-41 0 16,0 0-16,0 0 16,-41 40-16,1 0 15,0 0-15,0 0 16,40 40-16,-40-40 0,40 40 0,-40 0 15,40 0-15,0 0 0,0 1 16,80-41 0,-80 40-16,40-40 0</inkml:trace>
  <inkml:trace contextRef="#ctx0" brushRef="#br0" timeOffset="145328.2">21628 8061 0,'40'0'15,"-40"40"1,0 40-16,0-40 16,40 1-1,-40-1-15,0 0 0,0 0 16,0 0-16,0 0 0,0 0 15,-40-40-15,40 40 0</inkml:trace>
  <inkml:trace contextRef="#ctx0" brushRef="#br0" timeOffset="145954.53">22270 7620 0,'0'40'31,"0"0"-15,0 0-16,40 0 16,-40 0-16,0 1 0,0-1 0,0 0 15,0 0-15,0 0 0,0 0 0,0 0 16,0 0-16,40-80 31</inkml:trace>
  <inkml:trace contextRef="#ctx0" brushRef="#br0" timeOffset="146191.01">22551 7780 0,'0'40'31,"0"41"-31,0-41 16,0 0-16,0 0 0,0 0 0,0 0 15,80-40-15,-40 0 16,1 0-16,-1 0 16,0 0-16,-40-40 0,40 0 15,-40 0-15,0 0 16,-40 40 0,0-40-16,0 40 15,-1 0-15,1 0 16</inkml:trace>
  <inkml:trace contextRef="#ctx0" brushRef="#br0" timeOffset="146407.6">22792 7620 0,'40'0'16,"0"0"15,0 0-31,0 0 0,0 0 15,1 40-15,-1-40 0,40 40 0,0 0 16,-80 0-16,40 0 0,0 1 16,-40-1-16,0 0 0,0 0 0,0 40 15,0-40-15,0 0 0,0 0 0,-40 0 16,40 1-16,-80-41 0,40 40 0,0 0 16,-40-40-16,39 0 0,-39 40 0,40-40 15,0 0-15</inkml:trace>
  <inkml:trace contextRef="#ctx0" brushRef="#br0" timeOffset="146806.6">23835 8141 0,'40'0'16,"0"0"0,-40 40-1,40-40-15,-40 40 0,0 1 16,0-1-16,0 0 16,-40 0-16,0 0 15,0-40-15,40 40 0</inkml:trace>
  <inkml:trace contextRef="#ctx0" brushRef="#br0" timeOffset="147181.6">24597 7660 0,'-40'0'15,"0"0"1,0 0-16,0 0 16,40 40-16,-40-40 15,40 40-15,0 0 0,-40 0 16,40 1-16,0-1 0,0 0 0,0 0 16,0 0-16,0 0 0,0 0 0,40 0 15,-40 0-15,40 0 0,-40 1 0,80-1 16,-40-40-16,0 0 0,1 0 0,-1 0 15</inkml:trace>
  <inkml:trace contextRef="#ctx0" brushRef="#br0" timeOffset="147595.14">25280 7660 0,'-41'40'47,"41"0"-47,-40-40 0,40 40 16,0 0-16,0 1 0,0-1 0,0 0 15,-40 0-15,40 0 0,0 0 16,0 0-16,80-40 0,-80 40 16,41-40-16,-1 0 0,0 0 0,0 0 15,0 0-15,0-40 0,0 40 16,-40-40-16,41 40 0,-41-40 0,40 0 16,-40 0-16,0 0 15,-40 40-15,-1 0 16,1 0-16,0 40 15,0 0-15,40 0 0,-40 0 16,40 0-16</inkml:trace>
  <inkml:trace contextRef="#ctx0" brushRef="#br0" timeOffset="147828.14">26162 7941 0,'0'40'0,"0"0"16,-40 0-16,40 0 15,0 0-15,-40 0 0,40 0 16,-40 1-16,40-1 15,-40-40-15</inkml:trace>
  <inkml:trace contextRef="#ctx0" brushRef="#br0" timeOffset="148343.13">26443 7700 0,'40'0'16,"-40"-40"-1,81 40-15,-41 0 0,0 0 0,0 0 16,0 0-16,0 0 0,0 0 0,1 0 15,-41 40-15,40-40 0,-40 80 0,0-40 16,0 1-16,0-1 0,-40 0 16,40 0-16,-41-40 0,41 40 0,-80 0 15,80 0-15,40-40 32,-40-40-32,81 40 15,-41-40-15,0 40 0,-40-40 0,40 40 16,0-40-16,0 40 0,-40-40 0,40 40 15,-40 40 1,0 40-16,0-40 16,0 0-16,40 0 0,1-40 15,-1 0 1,0 0-16,0-40 0,0 40 16,0-40-16,-40 0 0,0 0 0,40 40 15,-40-40-15,0 0 0,0 0 16,-80 40-16,40 0 0,0 0 15,0 0-15,0 0 0,-1 0 0,1 0 16</inkml:trace>
  <inkml:trace contextRef="#ctx0" brushRef="#br0" timeOffset="148528.13">27567 7419 0,'40'40'0,"-40"1"15,40-1-15,0 0 16,-40 0-16,40 0 0,-40 0 0,40 0 16,1 40-16,-41-39 0,0 39 0,40-40 15,-40 0-15,0 40 0,0-40 0,-40 0 16,40 0-16,-81-40 0,41 41 0,0-41 16,0 0-16,0 0 0,0 0 0</inkml:trace>
  <inkml:trace contextRef="#ctx0" brushRef="#br0" timeOffset="148893.13">28450 8101 0,'0'40'31,"-41"0"-31,41 0 16,0 1-16,-40-1 0,40 0 15,-40 0-15,40 0 0,-40 0 0,40 0 16</inkml:trace>
  <inkml:trace contextRef="#ctx0" brushRef="#br0" timeOffset="149276.12">29212 7540 0,'-40'0'0,"40"40"0,-40-40 16,0 40-16,0 0 0,-1 40 16,41-40-16,-40 0 0,40 41 0,-40-41 15,40 40-15,0-40 0,0 40 0,0-40 16,40 0-16,-40 1 0,81-1 0,-41-40 16,0 40-16,40-40 0,0 0 15</inkml:trace>
  <inkml:trace contextRef="#ctx0" brushRef="#br0" timeOffset="149827.12">30015 7540 0,'0'40'31,"-41"-40"-15,41 80-16,0-40 0,-40 0 15,40 40-15,0-39 0,0-1 0,0 40 16,0-40-16,0 0 0,0 40 0,81-80 15,-81 40-15,80 0 0,-40-40 0,0 41 16,0-41-16,0 0 0,0 0 0,1 0 16,-1-81-16,0 41 0,0 40 15,-40-40-15,0 0 0,0 0 0,0 0 16,-40 0 0,0 40-16,0 0 0,-1 0 15,1 0-15,0 80 0,0-40 16,0-40-16,40 40 0,-40 0 15,40 0-15,40-40 16</inkml:trace>
  <inkml:trace contextRef="#ctx0" brushRef="#br0" timeOffset="150109.16">30817 8061 0,'0'40'15,"0"0"-15,0 0 16,0 0-16,0 1 0,0-1 15,-40 0-15,40 0 16,-40-40-16,40 40 0,-40-40 16</inkml:trace>
  <inkml:trace contextRef="#ctx0" brushRef="#br0" timeOffset="150844.67">31299 7660 0,'80'0'16,"-40"0"-1,0 0-15,0 0 16,0 0-16,0 0 16,1 40-16,-1-40 0,-40 40 0,40-40 15,-40 40-15,0 0 0,-80 1 16,80-1-16,-81-40 0,41 40 16,0-40-16,0 40 0,0-40 0,0 40 15,0-40-15,120-40 31,-40 40-31,0-40 0,0 40 16,0 0-16,-40-40 0,40 40 0,1 0 16,-41 40-16,0 40 15,-41-40-15,41 0 16,-40 0-16,0 0 16,40 0-16,80-40 15,-39 0 1,-1 0-16,0-40 0,40 40 0,-40 0 15,0 0-15,0-40 0,1 40 16,-1 0-16,0 0 16,-40 40-16,0 0 15,40-40-15,-40 41 16,40-41-16,0 0 0,0 0 31,-40-41-31,0 1 0,0 0 16,0 0-16,-40 0 15,0 0-15,-40 0 16,40 40 0,40-40-16</inkml:trace>
  <inkml:trace contextRef="#ctx0" brushRef="#br0" timeOffset="151144.67">32502 7500 0,'40'0'0,"-40"40"16,0 0-16,81 0 0,-41 0 15,0 0-15,-40 40 0,40-40 16,-40 1-16,0 39 0,40 0 0,-40-40 16,0 40-16,0-40 0,0 41 0,-80-41 15,80 0-15,-40 0 0,-40 0 0,39 0 16,1-40-16,-40 0 0,40 0 16</inkml:trace>
  <inkml:trace contextRef="#ctx0" brushRef="#br0" timeOffset="159777.37">14365 5374 0,'0'40'0,"-40"-40"31,120 0 31,-40 0-46,1 0-16,-1 0 16,0 0-16,0 0 15,0 0-15,0 0 0,41 0 16,-41-40-16,0 40 0,40-40 0,-40 40 16,40 0-16,-39 0 0,39-40 15,-40 40-15,0 0 0,40 0 0,-40 0 0,1 0 16,39 0-16,-40 0 0,0 0 15,40 0-15,-40 0 0,1 0 0,39 0 16,-40-40-16,40 40 0,-40 0 0,41 0 16,-41 0-16,40 0 0,-40 0 0,40 0 15,1 0-15,-41 0 0,40 0 0,0-40 16,0 40-16,-39 0 0,-1 0 0,40 0 16,-40 0-16,0 0 0,0 0 15,0 0-15,1 0 0,-1 0 16,0 0 62,-40 40 0,40-40-78,-40 40 16,40-40-1,-80 0 32</inkml:trace>
  <inkml:trace contextRef="#ctx0" brushRef="#br0" timeOffset="166690.07">2608 10467 0,'0'40'94,"0"1"-94,-40-1 15,40 0-15,0 0 0,-40 0 16,40 0-16,0 0 0,-40 0 0,0 41 16,40-41-16,-40 40 0,40-40 0,-41 0 15,41 40-15,-40-40 0,40 0 0,-40-40 16,40 41-16,0-1 0,-40-40 15</inkml:trace>
  <inkml:trace contextRef="#ctx0" brushRef="#br0" timeOffset="166907.07">2488 10507 0,'40'0'0,"-40"41"15,0 39 1,40-40-16,-40 40 0,40-40 16,-40 0-16,40 0 0,0 1 0,1-1 15,-41 0-15,40-40 0,0 40 0,0 0 16,-40 0-16,40-40 0,-40 40 0,40-40 16,-40 40-16,40-40 0</inkml:trace>
  <inkml:trace contextRef="#ctx0" brushRef="#br0" timeOffset="167156.16">2367 11109 0,'-40'0'0,"0"0"15,80 0 17,0 0-32,1 0 15,-1 0-15,0 0 0,0 0 16,0 0-16,0 0 0,0 0 0,0 0 16,1 0-16,-1 0 0,0 0 15,0 0-15</inkml:trace>
  <inkml:trace contextRef="#ctx0" brushRef="#br0" timeOffset="168855.48">2568 10548 0,'0'-41'16,"0"82"46,0-1-46,0 0-16,0 40 15,0-40-15,0 0 0,0 40 0,-40 1 16,40-41-16,-40 40 0,40 0 0,-40 0 16,0 1-16,-1-1 0,41 0 0,-40 0 15,0-40-15,40 41 0,-40-41 0,40 0 16,-40-40-16,40 40 0,0-80 31,40-40-31,0 39 16,-40-39-16,40 40 0,-40 0 0,40 0 15,1 0-15,-41-40 0,40 39 16,-40 1-16,40 0 0,-40 0 0,40 40 16,-40-40-16,0 80 31,-40 0-31,40 0 0,0 0 15,-40 1-15,40 39 0,0-40 0,0 0 16,-40 0-16,40 0 0,-41 0 0,41 0 16,0 1-16,-40-1 0,40 0 0,0-80 31,0 0-15,0-1-16,40 41 0,-40-40 15,0-40-15,41 80 0,-41-80 0,0 40 16,0 0-16,40 0 0,-40-1 15,40 1-15,-40 0 0,0-40 0,40 40 16,-40 0-16,0 0 0,0 0 16,40 0-16,-40-1 0,0 1 15,0 0-15,0 0 16,0 80 62,40-40-62,-40 40-16,40 0 0,-40 1 15,81-1-15,-81 0 0,40 0 0,0 0 16,0 40-16,0-40 0,-40 0 0,40 0 16,40 1-16,-39-1 0,-1 0 0,0 0 15,0 0-15,0-40 0,0 40 0,0 0 16,0 0-16,-80-80 47,0 0-32,40 0-15,-40 40 0,0-40 16,40 0-16,-40 0 0,0 0 0,0-1 16,-1 1-16,1 0 0,0 40 0,40-40 15,-40 0-15,0 0 0,0 40 0,40-40 16,-40 40-16,0-40 0,-1 0 15,41 0-15,-40 40 16,40 40 15,40-40-31,-40 40 16,41 0-16,-41 0 0,80 0 0,-40 0 16,-40 0-16,40 0 0,0 0 0,0 1 15,-40-1-15,40 0 0,1 0 0,-1 0 16,0 0-16,-40 0 0,40 0 15,0 0-15,-40 1 0,40-41 0,-40 40 16,40-40-16,-40 40 0</inkml:trace>
  <inkml:trace contextRef="#ctx0" brushRef="#br0" timeOffset="169455.54">2528 11390 0,'-40'0'0,"40"40"16,0 0-1,40-40 17,0 0-32,0 0 0,0 0 15,0 0-15,1-40 0,-1 40 0,0-40 16,0 40-16,0-40 0,0 40 0,0 0 15,0 0-15,-80 40 32,-40-40-17,40 0-15,0 40 0,0-40 0,0 40 16,-1-40-16,1 0 0,0 0 0,0 0 16,0 0-16,0 40 0,0-40 0,80 0 46,40 0-46,-40-40 0,0 40 16,0 0-16,1-40 0,-1 40 0,0 0 16,0 0-16,0-40 0,0 40 0,0 0 15,-80 0 1,0 40 0,0-40-16,0 0 0,0 40 15,0-40-15,-1 0 0,1 0 16,0 0-16,0 0 15,40-40-15</inkml:trace>
  <inkml:trace contextRef="#ctx0" brushRef="#br0" timeOffset="170623.7">4695 10548 0,'40'0'0,"-80"40"47,40 0-47,-40 0 15,40 0-15,-40 0 0,40 0 0,-41 0 16,1 0-16,40 1 0,-40 39 0,0-40 16,0 40-16,0-40 0,0 0 0,0 0 15,40 0-15,-41-40 0,41 41 0,-40-41 16,40-41 0,81 41-16,-81-40 0,40 0 15,0 0-15,0-40 0,-40 40 16,40 0-16,0 0 0,0 0 0,0-1 15,-40 1-15,41 0 0,-1 0 0,-40 0 16,40 40-16,-40-40 0,40 40 16,-40 40-1,-80 40-15,80-40 0,-40 0 16,-1 1-16,1 39 0,0-40 0,40 40 16,-40-40-16,0 0 0,0 0 0,40 0 15,-40 1-15,0-1 16,40-80-1,40 40-15,-40-81 0,80 41 0,-80 0 16,40 0-16,0 0 0,0-40 16,0 40-16,1-41 0,-1 41 0,-40 0 15,40 0-15,0 0 0,-40 0 0,40 40 16,-40 40 0,-40-40-16,40 40 0,-80 0 15,80 0-15,-40 0 0,-1 41 0,1-41 16,0 0-16,0 0 0,40 0 0,-40 0 15,0 0-15,40 0 0,-40 0 0,0 1 16,40-82 15,0 1-31</inkml:trace>
  <inkml:trace contextRef="#ctx0" brushRef="#br0" timeOffset="171123.33">4253 10748 0,'0'40'0,"-40"-40"15,40 40 1,-40-40-16,40 40 15,80-40-15,-39 41 0,39-41 16,-40 40-16,40-40 0,-40 40 0,41-40 16,-41 40-16,40 0 0,0-40 0,-40 40 15,41-40-15,-41 40 0,0-40 0,-40 40 16,40-40-16,0 0 0,-40 40 16,-40-40-1,-40 0-15,40 0 16,-1 0-16,1 0 0,0 0 15,-40-40-15,40 40 0,0-40 0,-41 40 0,41-40 16,0 0-16,-40 0 0,40 0 16,0 40-16,0-40 0,-1 0 0,1-1 15,0 1-15,40 0 16,40 40 0,-40 80-16,81-80 0,-41 41 15,0-41-15,0 40 0,0 0 0,40-40 16,-40 40-16,1 0 0,39-40 0,-40 0 15,-40 40-15,40-40 0,0 0 16,0 0-16,-80 0 16,-40 0-1,40 0-15,0-40 0,0 40 16,-1-40-16</inkml:trace>
  <inkml:trace contextRef="#ctx0" brushRef="#br0" timeOffset="171856.93">5939 10106 0,'0'-40'0,"0"80"63,0 1-63,40-1 0,-40 0 16,0 0-16,40 0 0,-40 0 0,0 40 15,0-40-15,40 41 0,-40-1 0,40 0 16,-40 0-16,40 41 0,-40-41 0,0 0 15,40-40-15,-40 40 0,0-40 16,0 0-16,0 1 0,41-1 16,-41-80-1</inkml:trace>
  <inkml:trace contextRef="#ctx0" brushRef="#br0" timeOffset="172616.37">5778 10427 0,'-40'0'0,"0"0"15,80 0 16,40-40-15,-40 40-16,-40-40 0,81 40 16,-41-40-16,0 40 0,0-40 0,0 40 0,40 0 15,-39 0-15,39 0 0,-40 0 16,0 0-16,40 0 0,-40 0 0,1 0 16,-1 0-16,0 40 0,0-40 0,0 0 15,0 80-15,-40-40 16,0 0-16,-40 0 0,40 1 15,-80-41-15,40 40 0,0 0 0,-1 0 16,1-40-16,-40 40 0,40 0 0,0-40 16,0 40-16,0-40 0,-1 0 0,1 0 15,40 40-15,-40-40 0,80 0 32,41 0-17,-41 0-15,0 0 0,0-40 0,0 40 16,40 0-16,-40-40 0,41 40 15,-41 0-15,0 0 0,0 0 0,0 0 16,0 0-16,0 80 0,1-80 0,-41 40 16,40 1-16,-40-1 0,0 0 15,0 0-15,0 0 0,0 0 0,0 0 16,-40 0-16,40 0 0,-41 0 0,41 1 16,-80-1-16,40 0 0,0 0 15,-40-40-15,40 40 0,-1-40 16,1 0-16,0 0 0,0 40 0,0-40 0,0 0 15,0 0-15,0 0 0,-1 0 16,82 0 15,-1 0-15,0 0-16,0-40 16,0 40-16,0 0 0,0 0 15,0-40-15,1 40 16,-1 0-16,-40-40 15,40 40-15,0 0 16,-40-40-16,40 40 16</inkml:trace>
  <inkml:trace contextRef="#ctx0" brushRef="#br0" timeOffset="173056.47">7544 10588 0,'0'40'0,"-40"-40"16,0 40-16,-1-40 15,82 0 17,39 0-32,-40 0 15,0 0-15,40-40 0,-40 40 0,41 0 16,-41 0-16,0 0 0,40-40 0,-40 40 16,0 0-16,1 0 0,-1 0 15,0 0-15,0 0 16</inkml:trace>
  <inkml:trace contextRef="#ctx0" brushRef="#br0" timeOffset="173256.23">7504 10467 0,'-40'0'15,"120"0"1,-80-40-16,80 40 16,-40-40-16,0 40 0,0-40 0,41 40 15,-41-40-15,40 40 0,-40 0 0,0-40 16,41 40-16,-41-40 0</inkml:trace>
  <inkml:trace contextRef="#ctx0" brushRef="#br0" timeOffset="173723.89">9189 9745 0,'-40'0'0,"0"0"16,0 0-16,-1 0 0,1 0 16,0 0-16,0 0 15,0 41-15,0 39 16,0-40-16,40 0 0,0 40 16,0-40-16,-40 0 0,40 1 0,0 39 15,0-40-15,0 0 0,0 0 0,0 40 16,0-40-16,-41 0 0,41 1 0,0-1 15,-40 0-15,40 0 0,-40-40 0,0 40 16,0-40-16,0 0 0,0 0 16,0 0-16,-1 0 0,1 0 0,0-40 0,0 0 15,40 0 1,80 40-16,1-40 16,-41 40-16,0 0 0,0 0 15,40 80-15,-40-80 0,0 40 0,1 40 16,-1-40-16,40 0 0,-80 41 0,40-41 15,0 40-15,0-40 0,0 0 0,-40 0 16,41 40-16,-41-40 0,40 1 0,-40-1 16,40-40-16</inkml:trace>
  <inkml:trace contextRef="#ctx0" brushRef="#br0" timeOffset="174038.42">10714 11029 0,'-40'0'0,"-1"0"16,41-40 0,0 0-1</inkml:trace>
  <inkml:trace contextRef="#ctx0" brushRef="#br0" timeOffset="174189.43">11677 10748 0,'-40'40'0,"0"-40"0,-1 0 16,41-40-16,-40 40 0,40-80 15</inkml:trace>
  <inkml:trace contextRef="#ctx0" brushRef="#br0" timeOffset="174322.42">12399 10708 0,'-40'0'15,"0"0"-15,0-40 16,0-40-16,40 40 15,0-1-15,40 41 0</inkml:trace>
  <inkml:trace contextRef="#ctx0" brushRef="#br0" timeOffset="174823.42">13683 9465 0,'40'0'0,"0"0"15,0 0-15,41 0 0,-41 0 0,0 0 16,0 40-16,0-40 0,-40 40 0,40 0 15,-40 0-15,40 0 0,-40 0 0,0 0 16,41 1-16,-41-1 0,0 0 0,0 40 16,0-40-16,0 0 0,40 0 15,-40 0-15,40 1 0,0-41 0,0 40 16,0-40-16,0 0 16,0 0-16,1 0 0,-1 0 0,0 0 15,-40-40-15,40 40 16,-120 40-1,-1 0-15,41 0 0,0 40 16,0-40-16,0 40 0,0 1 0,-40-1 16,80 40-16,-41-40 0,1 41 0,0-1 15,40 0-15,0 1 0,-40-1 16,40-40-16,0 0 0,-40 1 0,40-1 0,0-40 16,-40 0-16,40 0 0,-40 0 0,0-40 15,-1 0-15,1 0 0,0 0 0,-40 0 16,40 0-16,-40-40 0,-1 40 15,1-40-15,0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9-08T06:35:20.7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25641 2607 0,'0'40'16,"40"-40"15,0 0 94,0 0-125,0 0 31,0 0-31,1 0 16,-1 0-16,0 0 16,-40 40-16,40-40 0,0 0 15,0 0-15,0 40 16,0-40-16,1 0 0,-1 40 15,0-40-15,0 0 0,0 0 0,0 40 16,0-40-16,0 0 0,1 0 16,-1 40-16,0-40 0,0 0 0,0 40 15,0-40-15,0 0 0,0 41 16,1-41-16,-1 0 16,0 40-16,0-40 0,0 0 15,0 40-15,0-40 0,0 0 16,1 0-16,-1 40 0,0-40 15,0 0-15,0 0 0,0 40 16,0-40-16,0 0 0,1 0 16,-1 0-16,0 40 0,0-40 15,0 0-15,0 0 0,0 40 16,0-40-16,1 0 0,-1 0 16,0 40-16,0-40 0,0 0 0,0 0 0,0 40 15,0-40-15,1 0 0,-1 0 16,0 0-16,0 41 0,0-41 0,0 0 15,0 0-15,0 0 0,1 0 0,-1 40 16,0-40-16,0 0 0,0 0 0,0 0 16,0 0-16,0 0 0,1 0 0,-1 0 15,0 0-15,0 0 0,0 0 16,0 0-16,0 0 0,-40 40 0,41-40 16,-1 0-16,0 0 0,0 0 0,0 0 15,0 0-15,0 0 0,0 0 16,1 0-16,-1 0 0,0 0 15,40 0-15,-40 0 0,0 0 0,0 0 0,1 0 16,-1 0-16,0 0 0,0 0 0,0 0 16,0 0-16,0 0 15,0 0-15,1 0 0,-1 0 16,0 0-16,0 0 0,0 0 16,0 0-16,0 0 0,0 0 0,1 0 15,-1 0-15,0-40 0,0 40 0,0 0 16,0 0-16,-40-40 0,40 40 0,0 0 15,1 0-15,-1 0 0,0 0 16,0-41-16,0 41 16,0 0-16,0 0 0,0 0 15,1 0-15,-1 0 0,0 0 16,0 0-16,0 0 0,0 0 0,0-40 0,41 40 16,-41 0-16,0 0 0,0 0 15,0 0-15,0 0 0,0 0 16,0 0-16,1-40 0,-1 40 0,0 0 15,0 0-15,0 0 0,0 0 0,0-40 16,0 40-16,1 0 0,-1-40 16,0 40-16,0 0 0,0-40 15,0 40-15,0 0 0,0 0 16,1-40-16,-1 40 16,0 0 30,0 0-14,-40-40 15</inkml:trace>
  <inkml:trace contextRef="#ctx0" brushRef="#br0" timeOffset="5024.39">1605 3449 0,'-40'0'0,"40"-40"47,0 80 63,0 0-95,0 0 1,-40-40-16,40 40 0,0 0 16,0 0-16,-40 1 15,40-1-15,-40 0 0,40 0 0,-41 0 16,41 0-16,-40 0 0,40 0 0,-40 41 15,0-41-15,0 0 0,40 40 16,-40-40-16,0 0 0,0 0 0,40 40 16,-41-39-16,1-1 0,40 0 0,-40-40 15,40 40-15,0 0 0,-40-40 16,80-40 15,-40 0-15,40 40-16,-40-40 0,40 0 0,1-1 15,-41 1-15,40 0 16,-40 0-16,40 0 0,-40 0 0,40 0 16,-40 0-16,40 0 0,0 0 0,0-1 15,0 1-15,-40 0 0,41 0 16,-41 0-16,40 0 0,0 0 16,-40 0-16,0 0 15,0-1 1,0 82 31,-40-1-32,40 0-15,-40-40 0,40 40 0,-41 0 0,41 0 16,-40 0-16,40 0 0,-40 0 16,40 1-16,-40 39 0,0-40 0,40 40 15,-40-40-15,0 0 0,40 40 0,-40-39 16,40-1-16,-41 0 0,41 0 0,-40 0 15,40 0-15,0 0 0,-40-40 0,40 40 16,0 0-16,0-80 31,0 0-31,40 0 16,-40 0-16,0 0 0,0 0 0,40 0 16,1 0-16,-1-41 0,-40 41 0,40 0 15,0-40-15,0 40 0,0-40 0,0 40 16,0-41-16,-40 41 0,41 0 15,-1 0-15,-40 0 0,40 0 0,-40 0 16,0 80 15,-40-40-31,40 80 0,-40-80 0,40 40 16,-41 0-16,41 0 0,-40 0 0,40 1 16,-40-1-16,40 0 0,-40 0 0,0 0 15,40 0-15,-40 0 0,0 40 0,0-40 16,-1 1-16,41-1 0,-40 0 0,0 0 15,40 0-15,0-80 16,40-40 0,-40 40-16,40-1 15,1 1-15,-41-40 0,40 40 0</inkml:trace>
  <inkml:trace contextRef="#ctx0" brushRef="#br0" timeOffset="7210.9">1525 3810 0,'0'-40'47,"0"0"234,0 0-250,0-1 1,0 1-1,40 40-16,0 0-15,0-40 16,0 40 0,0 0-16,1-40 15,-1 40-15,0 0 16,0 0-16,0 0 16,0 0-1,0 0-15,0 0 16,1 0-16,-1 0 15,0 0 1,0 0-16,0 0 16,0 40-1,-40 0 1,0 0 0,0 1-1,0-1 1,0 0-1,-40 0 1,0-40-16,40 40 16,-40-40-16,40 40 15,-40-40-15,40 40 16,-40-40-16,-1 0 16,41 40-16,-40-40 15,0 0 1,40 40-16,-40-40 0,0 0 15,0 0-15,0 0 16,0 0-16,-1 0 16,1 0-16,0 0 15,40-40-15,-40 40 16,0 0-16,0 0 16,0 0-1,0 0 79,80 0 15,0 40-93,-40 1 0,40-1-16,-40 0 15,40-40-15,-40 40 0,40-40 16,-40 40-16,40 0 0,-40 0 15,40 0-15,1 0 0,-41 0 16,40-40-16,-40 41 0,40-1 0,0 0 16,-40 0-16,40-40 15,-40 40-15,40-40 16,0 0-16,-40 40 16,40 0-1,-40 0-15,0-80 63,-40 0-48,0 0 1,0 40-16,40-40 16,-40 0-16,0 0 0,0 0 15,40-1 1,-40 41-16,40-40 0,-41 40 0,41-40 15,-40 40-15,40-40 0,-40 40 16,40-40-16,-40 40 0,0-40 16,0 40-1,40-40 1,40 40 109,0 0-109,0 0-16,0 0 15,0 0-15,1 0 0,-1 0 16,0 0-16,0-40 15,0 40-15,0 0 0,0 0 16,0 0-16,-40-40 0,41 40 0,-1 0 16,-40-40-16,40 40 15,0-41-15,0 1 16,0 0 0,-40 0 15,0 0-31,0 0 15,0 0 1,0 0 0,-40 40-16,40-40 15,-40 40-15,40-41 0,-40 41 16,40-40 0,-40 40-16,0 0 0,-1 0 0,1 0 15,0 0-15,0 0 16,0 0-16,0 40 0,0-40 0,-41 0 15,41 0-15</inkml:trace>
  <inkml:trace contextRef="#ctx0" brushRef="#br0" timeOffset="10989.09">1525 3609 0,'0'-40'16,"0"80"62,0 0-78,0 1 16,0-1-16,0 0 0,-40 0 15,40 0-15,-40 40 0,40-40 16,-41 0-16,1 1 0,0 39 0,0-40 16,40 0-16,-40 40 0,0-40 0,0 0 15,40 0-15,-40 1 0,-1-1 16,41 0-1,-40-40-15,40 40 16,-40 0 15,0-40 63,40 40-94,-40-40 16,40 40-16,0 0 15,-40-40-15,40-40 32,40 40-17,-40-40-15,40 0 16,0 0-1,-40 0-15,40 40 0,-40-40 16,40 0-16,-40-1 16,41 41-16,-41-40 0,0 0 0,40 40 15,-40-40-15,0 0 0,40 40 16,-40-40-16,40 0 0,-40 0 16,0 0-16,40 40 0,-40-40 0,0-1 15,40 41-15,-40-40 0,0 0 16,40 40-16,-40-40 0,40 0 15,-40 0-15,41 40 32,-41-40-32,0 0 78,40 40-31,-40-40-47,40 40 15,-40-41-15,0 1 16,40 40-16,-40-40 16,40 40-16,0 0 15,0 0 1,0 0-1,1 0-15,-41-40 0,40 40 16,0 0-16,0 0 0,0 0 16,0 0-16,0 0 15,0 0 1,1 0-16,-1 0 16,0 0-16,-40 40 15,40-40-15,-40 40 0,40-40 16,0 0-16,0 0 15,-40 40-15,40-40 16,-40 41 0,41-41-16,-41 40 15,0 0 1,0 0 0,-41 0-16,1 0 15,40 0-15,-40-40 0,0 40 16,0 0-16,0-40 0,40 41 15,-40-41-15,0 40 0,-1-40 0,1 0 0,0 40 16,0-40-16,0 0 16,0 0-16,0 40 0,0-40 15,-1 0-15,1 0 0,0 0 16,0 0-16,0 0 16,0 0-1,40-40-15,40 40 110,0 40-110,40-40 15,-80 40-15,40-40 0,1 40 16,-1-40-16,-40 40 0,40 0 0,0-40 15,0 40-15,0 0 0,-40 1 0,40-1 16,0-40-16,1 40 0,-1 0 16,-40 0-16,40-40 0,-40 40 15,40-40-15,-40 40 16,-40-40 46,40-40-46,-40 40-16,0 0 16,40-40-1,-41 40-15,41-40 32,-40 40-32,40-40 31,-40 40-31,0 0 15,40-40 1,-40 40 78,40-40-79,0-1 17,-40 41-17,40-40 1,-40 0 0,0 40-16,40-40 0,-41 40 15,41-40-15,-40 40 0,0-40 16,0 0-1,0 40 17,40-40-32,-40 40 47,40-40-16,40 80 63,0-40-79,0 0-15,0 0 16,0 0-1,1 40-15,-1-40 0,0 0 16,0 0-16,0 0 0,0 0 16,0 0-16,-40-40 0,40 40 15,1 0-15,-41-40 0,40 40 0,-40-40 16,40 40-16,0 0 0,-40-41 16,40 41-16,0 0 0,-40-40 15,40 40-15,-40-40 16,40 40-16,-40-40 15,0 0-15,41 40 16,-41-40-16,0 0 16,0 0-16,0 0 15,-41 40-15,41-41 16,-40 41-16,40-40 0,-40 40 16,0-40-16,0 40 0,0 0 15,0 0-15,0-40 0,-1 40 16,1 0-16,0 0 0,0 0 15,0 0-15,0 0 0,0 0 0,0 0 16,-1 0-16,1 40 0</inkml:trace>
  <inkml:trace contextRef="#ctx0" brushRef="#br0" timeOffset="12174.21">3050 4331 0,'-41'0'0,"1"0"15,80 0 63,1 0-62,-1 0-16,0 0 16,-40 40-16,40-40 0,0 0 15,0 0-15,0 0 16,0 40-16,1-40 16,-82 0 30,1 0-30,0 0-16,0 0 0,0 0 16,0 0-16,0 0 15,0 0-15,-1 0 16,1 0-16,0 0 16,80 0 30,0 0-46,1 0 16,-1-40-16,0 40 0,0 0 16,0 0-16,0 0 15,0 0-15</inkml:trace>
  <inkml:trace contextRef="#ctx0" brushRef="#br0" timeOffset="12604.19">3090 4091 0,'-40'0'32,"40"40"-32,0 0 31,80-40-31,-40 0 16,0 40-16,0-40 0,0 0 15,0 0-15,1 0 16,-1 0-16,-80 0 31,-1 0-15,-39-40-16,40 40 0,0 0 15,0 0-15,0 0 16,0 0-16,-1 0 0,1 0 16,40-40-1,40 40 16,41 0-31,-41 0 16</inkml:trace>
  <inkml:trace contextRef="#ctx0" brushRef="#br0" timeOffset="14131.34">7102 2446 0,'40'0'140,"-40"40"-140,41-40 16,-41 41-1,40-41 1,0 0 15,0 0-15,-40-41-16,40 41 16,0 0-1,0-40 16,1 40 16,-1 0-15,0 0-1,0 0-31,0 0 15,-80 0 48,0 0-47,0 0-16,0 40 15,-1-40-15,1 0 16,0 0-16,40 41 15,-40-41-15,120 0 32,-40 0-17,1 0-15,-1 0 0,0 0 16,0 0 0,-40-41-1,-40 41 1,0 0-1,0 0-15,-1 0 16,1 41-16,0-41 16</inkml:trace>
  <inkml:trace contextRef="#ctx0" brushRef="#br0" timeOffset="16072.34">4534 3489 0,'40'0'16,"-40"-40"249,0 0-249,-40 40 15,0 0-15,0 0 0,0 40-1,0-40 1,0 0-1,40 40 1,-40-40-16,-1 40 31,1-40-15,40 40-16,-40-40 16,40 40-1,-40-40 1,40 40-16,0 1 15,0-1 1,0 0 0,0 0-1,0 0-15,0 0 16,0 0 15,0 0-15,0 0 15,0 1-15,0-1 15,-40-40-31,40 40 31,0 0-15,-40-40-16,40 40 15,0 0 17,-40-40-32,40 40 15,-40-40-15,40 40 16,-41-40 0,41 40-16,-40-40 15,0 0 32,40-40-31,-40 40-16,0 0 15,40-40 1,0 0 0,40 40-1,-40-40-15,40 40 0,40 0 16,-80-40-16,41 40 0,-1 0 15,0 0-15,-40 40 16,40-40-16,-40 80 0,40-40 16,-40 0-16,40 41 0,-40-41 0,0 40 15,40-40-15,-40 40 0,0 0 0,40 1 16,-40-41-16,0 40 0,41 0 16,-41-40-16,40 0 0,0 0 0,0 1 15,0-41-15,0 40 0,40-40 0,-39 0 16</inkml:trace>
  <inkml:trace contextRef="#ctx0" brushRef="#br0" timeOffset="18587.12">13763 3449 0,'-40'0'0,"80"-40"93,0 40-93,1 0 16,-1 0 0,0 0-16,-40 40 15,0 0 1,0 0 0,0 0-16,0 0 15,0 0-15,0 1 0,-40-1 16,40 0-16,0 0 0,0 0 15,0 0 1,0 0-16,40-40 0,-40 40 16,40-40-16,0 0 0,-40 40 15,40-40-15,0 0 0,0 0 16,-40-40 15,-40 40-15,0 0-1,0 40-15,0 41 16,0-41-16,40 0 0,0 0 0,-40 0 16,40 0-16,0 0 0,0 40 0,-40-39 15,40-1-15,0 0 0,0 0 0,0 0 16,0 0-16,-41 0 0,41 0 16,-40 0-16,40 1 0,-40-1 0,0-40 15,0 40-15,40 0 0,-40-40 0,-40 40 16,39-40-16,1 0 0,0 0 0</inkml:trace>
  <inkml:trace contextRef="#ctx0" brushRef="#br0" timeOffset="20954.24">4936 4051 0,'-41'0'125,"41"40"-125,-40-40 0,0 40 16,0 0-16,0 0 0,0 0 15,40 0-15,-40 0 0,0 0 0,40 41 16,-41-41-16,41 0 0,0 40 0,0-40 16,0 40-16,0-40 0,0 1 0,81-1 15,-41 0-15,0-40 0,40 0 0,41 0 16</inkml:trace>
  <inkml:trace contextRef="#ctx0" brushRef="#br0" timeOffset="21720.1">6701 3970 0,'0'40'15,"-40"-40"-15,120 41 31,-40-41-31,0 40 16,1-40-16,-41 40 0,40-40 0,0 40 16,0-40-16,0 40 0,0 0 15,-40 0-15,0 0 0,0 0 0,0 0 16,0 1-16,0-1 0,-40 0 16,40 0-16,-80 0 0,40 0 0,0-40 15,-1 40-15,-39 0 0,40-40 0,0 40 16,0-40-16,0 0 0,0 0 0,-1 0 15</inkml:trace>
  <inkml:trace contextRef="#ctx0" brushRef="#br0" timeOffset="22104.1">7504 4692 0,'0'40'16,"-40"0"0,40 1-1,-41-41-15,41 40 16,-40-40-16,40 40 0,0 0 15,-40-40-15,40 40 0,-40-40 16</inkml:trace>
  <inkml:trace contextRef="#ctx0" brushRef="#br0" timeOffset="22919.67">8106 3970 0,'-41'0'16,"1"0"-1,0 0-15,0 40 0,0 41 16,0-41-16,0 0 0,40 0 16,-40 0-16,-1 40 0,41-40 0,0 41 15,0-1-15,0-40 0,0 40 0,0-40 16,41 0-16,-1 0 0,40 1 0,0-1 16,0-40-16,41 0 0,-41 0 0</inkml:trace>
  <inkml:trace contextRef="#ctx0" brushRef="#br0" timeOffset="23604.26">10192 3810 0,'40'0'16,"0"0"-16,0 0 15,1 40-15,-1-40 0,0 40 16,0-40-16,0 40 0,0 0 0,0 0 16,0 1-16,1-1 0,-1 0 0,0 40 15,-40-40-15,0 0 0,0 40 0,0-40 16,0 1-16,-80-1 0,39 0 0,1 0 15,0 0-15,0-40 0,-40 40 0,0-40 16,39 0-16,1 0 0</inkml:trace>
  <inkml:trace contextRef="#ctx0" brushRef="#br0" timeOffset="24305.26">11276 4612 0,'0'40'16,"-41"-40"-16,41 40 0,-80-40 0,80 40 15,-40 0-15,0-40 0,0 41 0,0-1 16,0-40-16,40 40 0,-41-40 0,41 40 16,-40-40-16</inkml:trace>
  <inkml:trace contextRef="#ctx0" brushRef="#br0" timeOffset="24740.12">12078 3690 0,'-40'0'16,"-40"0"-16,40 0 16,-1 40-16,1 0 0,0 0 0,-40 0 15,0 40-15,40 0 0,-41 1 0,41-1 16,0 0-16,0 0 0,0 41 15,40-41-15,0 0 0,0 0 0,80-40 16,0 0-16,1 1 0,-1-1 0,0 0 16,40-40-16</inkml:trace>
  <inkml:trace contextRef="#ctx0" brushRef="#br0" timeOffset="25204.12">13081 3850 0,'0'40'0,"40"-40"0,-40 40 0,0 0 0,40 0 16,-40 1-16,0-1 0,0 0 0,0 0 15,0 40-15,0-40 0,-40 40 0,40-40 16,-80 1-16,40-1 0,0 40 0,0-40 16,-41-40-16,41 40 0,-40 0 15,40-40-15,0 0 0,0 0 0,0 0 0,-1 0 16</inkml:trace>
  <inkml:trace contextRef="#ctx0" brushRef="#br0" timeOffset="25403.12">13402 4492 0</inkml:trace>
  <inkml:trace contextRef="#ctx0" brushRef="#br0" timeOffset="25553.12">13844 4492 0,'0'40'0,"-41"-40"0,1 0 15,40-40 1,-40 40-16,40-40 0,0-1 16</inkml:trace>
  <inkml:trace contextRef="#ctx0" brushRef="#br0" timeOffset="26287.64">12519 4612 0,'0'40'32,"0"0"-32,-40-40 15,40 40-15,0 0 0,-40-40 16,40 41-16,-80-41 0,80 40 0</inkml:trace>
  <inkml:trace contextRef="#ctx0" brushRef="#br0" timeOffset="26735.7">8788 4572 0,'0'40'0,"40"-40"63</inkml:trace>
  <inkml:trace contextRef="#ctx0" brushRef="#br0" timeOffset="26888.72">9470 4612 0,'-40'0'15,"0"0"-15,-1 0 16,1 0 0,40-40-1,81 0-15</inkml:trace>
  <inkml:trace contextRef="#ctx0" brushRef="#br0" timeOffset="27018.7">10032 4652 0,'-41'0'16,"1"0"0,40-40-16,-40 40 0</inkml:trace>
  <inkml:trace contextRef="#ctx0" brushRef="#br0" timeOffset="27407.57">5778 4532 0,'0'40'0,"-40"-40"16</inkml:trace>
  <inkml:trace contextRef="#ctx0" brushRef="#br0" timeOffset="27536.06">6460 4612 0,'-40'0'15,"0"0"-15,0 0 16,40-40-16</inkml:trace>
  <inkml:trace contextRef="#ctx0" brushRef="#br0" timeOffset="41905.81">1766 6377 0,'40'0'266,"-40"40"-141,0 0-94,-40-40-31,40 40 16,-41 0-16,1 0 15,40 0-15,-40-40 16,40 40-16,-40 0 0,40 1 0,-40-1 16,40 0-16,0 0 0,-40 0 0,40 0 15,-40 0-15,40 0 0,0 0 0,-40 1 16,40-1-16,0-80 62,0-1-62,40 41 16</inkml:trace>
  <inkml:trace contextRef="#ctx0" brushRef="#br0" timeOffset="42322.82">1685 6457 0,'0'40'62,"0"0"-30,40-40-32,-40 40 0,0 0 15,41 0-15,-1 0 16,0 1-16,-40-1 0,40 0 0,0 0 15,0 0-15,-40 40 0,40-40 0,0 0 16,-40 1-16,41-1 0,-1 0 16,-40 0-16,40-40 0,-40 40 15,0-80 17,-40 40-17,40-40-15</inkml:trace>
  <inkml:trace contextRef="#ctx0" brushRef="#br0" timeOffset="43008.81">1565 6938 0,'40'40'31,"0"-40"-16,0 0-15,0 0 0,1 40 16,-1-40-16,0 0 0,0 0 16,0 0-16,0 0 0,0 0 15,0 40-15,-80-40 32,0 0-17,0 0-15,0 0 16,0 0-16,0 0 15,0 0-15</inkml:trace>
  <inkml:trace contextRef="#ctx0" brushRef="#br0" timeOffset="43562.81">1685 6497 0,'0'40'62,"0"0"-30,0 0-32,-40 0 15,40 0-15,-40 1 0,40-1 0,-40 0 16,40 0-16,0 40 0,0-40 0,-40 0 15,40 0-15,0 1 0,0-1 0,0 0 16,-40-40-16,40 40 0,0 0 16,0 0-16,0 0 0,0 0 15,0 0 1</inkml:trace>
  <inkml:trace contextRef="#ctx0" brushRef="#br0" timeOffset="43986.83">2448 7058 0,'40'0'32,"0"0"-17,-40-40-15,40 40 0,0 0 16,0 0-16,0 0 15,1 0-15</inkml:trace>
  <inkml:trace contextRef="#ctx0" brushRef="#br0" timeOffset="44203.81">2408 6938 0,'40'0'47,"0"0"-47,0 0 16,0-40-16,0 40 0,0 0 15,0 0-15,1 0 16</inkml:trace>
  <inkml:trace contextRef="#ctx0" brushRef="#br0" timeOffset="45021.77">3571 6417 0,'0'-40'63,"-40"40"-32,0 0-16,0 0-15,0 40 16,0-40 0,40 40-16,0 0 0,0 0 0,-41-40 15,41 40-15,0 0 0,0 0 16,0 0-16,0 1 0,0-1 16,0 0-16,0 0 0,0 0 15,0 0-15,0 0 0,0 0 0,0 0 16,0 1-16,0-1 0,-40-40 15,40 40-15,-40-40 0,0 40 16,0-40-16,0 0 16,40-40-1,0 0-15,0 0 16,40 40-16,0-41 16,0 41-16,0 0 0,0 0 15,1 41-15,-1-41 0,-40 80 16,40-40-16,0 0 0,-40 0 0,40 0 15,-40 40-15,40-40 0,-40 1 16,0-1-16,40 0 0,-40 0 0,0 0 0,41-40 16,-41 40-16,40-40 0,-40 40 0,40-40 15,0 0-15,0 0 0,0 0 0</inkml:trace>
  <inkml:trace contextRef="#ctx0" brushRef="#br0" timeOffset="46592.14">3973 6697 0,'-41'0'0,"41"41"172,0-1-157,41 0 1,-41 0-16,0 0 0,0 0 0,0 0 16,0 0-16,40 0 0,-40 1 15,0-1 1,0-121 15,40 81-31,0 0 0,-40-40 16,80 40-16,-80-40 0,40 40 0,-40-40 15,40 40-15,1 0 0,-1 0 16,0 0-16,0 80 16,0-80-16,-40 40 15,0 1-15,0-1 0,0 0 16,-40 0-16,0 0 16,-40 0-16,39-40 15,1 0-15,0 0 0,0 0 16,0 0-16,0-40 0,0 0 15</inkml:trace>
  <inkml:trace contextRef="#ctx0" brushRef="#br0" timeOffset="46758.14">3852 6858 0,'0'-40'0,"40"40"31,0 0-16,1 0-15,-1 0 0,0 0 0,0 0 16,0 0-16,0-40 0,0 40 0,41-40 16,-41 40-16,0 0 0,40-41 0,-40 41 15</inkml:trace>
  <inkml:trace contextRef="#ctx0" brushRef="#br0" timeOffset="47090.14">5096 7099 0,'-40'0'0,"40"40"32,0 0-17,40 0-15,-40 0 16,0 0-16,0 0 0,0 0 16,-40 0-16,0 0 15,40 1-15,-40-41 0,40 40 16,-40-40-16,-1 0 15</inkml:trace>
  <inkml:trace contextRef="#ctx0" brushRef="#br0" timeOffset="48042.14">5618 6738 0,'40'0'78,"0"0"-62,0 0-16,-40-41 0,40 41 15,0 0-15,0 0 0,1 0 16,-1 0-16,0 0 16,0 0-16,0 0 15,-40 41-15,40-41 0,-40 40 16,0 0-16,0 0 0,0 0 16,0 0-16,-40-40 0,40 40 15,0 0-15,-80 0 0,40 1 16,0-1-16,-1-40 0,1 40 15,0-40 1,0 0-16,0 0 0,0 0 16,40-40 15,40 40-15,0-40-16,0 40 15,0 0-15,0 0 16,1 0-16,-41 40 0,40-40 15,0 40-15,0-40 16,0 0-16,-40 40 16,40-40-16,0 0 15,0 0 1,1 0-16</inkml:trace>
  <inkml:trace contextRef="#ctx0" brushRef="#br0" timeOffset="48756.14">6741 7139 0,'0'40'63,"0"0"-48,0 0 1,0 0-16,-40-40 16,40 40-16,0 0 0,-40-40 15,40-40 17,40 0-17,-40 0-15,40 40 0,-40-40 16,0 80-1,-40 0 1,40 0-16,0 0 0,-40 0 0,40 0 16</inkml:trace>
  <inkml:trace contextRef="#ctx0" brushRef="#br0" timeOffset="49357.14">7183 6697 0,'0'-40'31,"0"0"-31,40 40 16,40-40-16,-40 40 0,-40-40 15,40 40-15,0 0 0,1 0 0,-1 0 16,0 0-16,-40 40 16,-40 0-1,40 0-15,-40 0 16,40 1-16,-81-41 0,81 40 0,-40 0 16,0 0-16,0-40 0,0 40 15,40 0-15,-40-40 16,80 0-1,0 0 1,0 0-16,0 0 0,0 0 16,0 0-16,1 0 0,-1 0 15,0 0-15,-40 40 0,40-40 16,-40 40-16,0 0 0,0 1 16,-40-1-16,40 0 0,-80-40 15,80 40-15,-41-40 0,1 40 16,0-40-16,0 0 15,40-40-15</inkml:trace>
  <inkml:trace contextRef="#ctx0" brushRef="#br0" timeOffset="50408.14">7985 6457 0,'40'0'94,"-40"-40"-78,40 40-1,-40-40-15,41 40 31,-41 40-31,40-40 16,-40 40-16,40-40 0,-40 40 16,0 0-16,40-40 0,-40 40 15,0 0-15,0 0 16,40-40-16,-40 40 0,0 1 16,40-41-16,-40 40 15,40-40-15,0 0 16,1 0-16,-1-40 15,0-1-15,0 1 16,-40 0 0,-40 40-1,0 40 1,0 0-16,40 1 16,0-1-16,-41 0 0,41 0 15,0 0-15,0 0 0,0 0 16,0 0-16,41 0 15,-41 1-15,40-1 16,-40 0-16,0 0 0,0 0 16,0 0-16,-81 0 15,81 0-15,-40 0 0,0 0 16,0 1-16,0 39 0</inkml:trace>
  <inkml:trace contextRef="#ctx0" brushRef="#br0" timeOffset="51360.15">1485 8542 0,'0'40'62,"0"41"-46,40-81-1,-40 40-15,0 0 0,0 0 0,0 0 16,0 0-16,0 0 0,0 40 16,40-39-16,-40-1 0,0 0 15,0 0-15,0 0 0,0 0 0,40 0 16,-40 0-16</inkml:trace>
  <inkml:trace contextRef="#ctx0" brushRef="#br0" timeOffset="51871.73">1525 8823 0,'0'-40'0,"-40"40"0,40-40 15,40 0 17,0 40-17,0 0-15,0 0 16,0 0-16,0-40 0,1 40 15,-1 0-15,0 0 0,0 0 0,0 0 16,0 0-16,0 0 0,0 0 16,1 40-16,-41 0 15,0 0-15,0 0 0,0 0 16,0 0-16,-41 0 0,41 0 16,-80-40-16,80 41 0,-40-1 0,0 0 0,0 0 15,0-40-15,0 40 16,-1-40-1,82 0 1,-1 0-16,40-40 16,-40 40-16,0 0 0,0 0 15,0 0-15,1 0 0,-1 0 16,0 0-16,-40 40 16,0 0-16,0 0 15,-40 0-15,40 0 0,-40-40 0,-1 41 16,1-1-16,0-40 0,0 40 0,0-40 15,0 0-15,40 40 0,-40-40 0,0 0 16,40-40 0</inkml:trace>
  <inkml:trace contextRef="#ctx0" brushRef="#br0" timeOffset="52108.73">2568 9184 0,'0'-40'15,"40"40"17,40-40-17,-39 40-15,-1 0 0,0 0 16,0 0-16,-40-40 15,40 40-15</inkml:trace>
  <inkml:trace contextRef="#ctx0" brushRef="#br0" timeOffset="52300.73">2568 8983 0,'40'-40'47,"0"40"-47,-40-40 0,40 40 16,1 0-16,-41-40 0,40 40 16,0-40-16</inkml:trace>
  <inkml:trace contextRef="#ctx0" brushRef="#br0" timeOffset="53001.73">3852 8502 0,'0'-40'16,"40"40"-16,-40-40 0,40 0 15,-80 40 16,0 0-31,0 0 16,0 0-16,0 0 16,0 40-16,0-40 0,-1 40 15,41 0-15,-40 0 16,40 0-16,0 1 0,-40-1 16,40 0-16,0 0 0,0 0 0,0 0 15,0 0-15,0 0 0,0 0 0,0 0 16,0 1-16,0-1 0,0 0 15,-40-40-15,0 0 16,0 0-16,0 0 16,-1 0-1,41-40-15,41 40 16,39 0 0,-40 0-1,40 80-15,-40-40 0,1-40 0,-41 40 16,40 0-16,-40 0 0,0 0 0,0 1 15,0-1-15,40 0 0,-40 0 16,0 0-16,0 0 0,40-40 16,-40 40-16,40-40 0</inkml:trace>
  <inkml:trace contextRef="#ctx0" brushRef="#br0" timeOffset="54152.48">4213 8542 0,'0'-40'16,"0"80"46,0 0-46,0 1-16,0-1 16,0 0-16,40 0 0,-40 0 0,0 0 15,0 40-15,0-40 0,41 0 0,-41 41 16,0-41-16,0 0 0,0 0 0,0 0 15,0 0-15,0 0 0,0 0 16,0 1-16,0-82 31,40 1-15,-40 0-16</inkml:trace>
  <inkml:trace contextRef="#ctx0" brushRef="#br0" timeOffset="54536.02">4936 9104 0,'0'40'47,"0"0"-47,40-40 0,-40 40 15,0 0-15,40-40 0,-40 40 16,0 0-16,0 1 16,0-1-16,0 0 0,-40 0 15,0-40 1</inkml:trace>
  <inkml:trace contextRef="#ctx0" brushRef="#br0" timeOffset="55919.15">5618 8502 0,'40'0'218,"-40"-40"-202,40 40-16,0 0 0,0 0 16,0 0-16,0 0 15,1 0-15,-1 0 0,0 0 16,-40 40-16,40-40 16,0 40-16,-40 0 15,0 1 1,-40-1-16,40 0 0,-80-40 15,80 40-15,-40-40 0,-1 40 0,1-40 16,0 40-16,0-40 0,0 0 16,40 40-16,-40-40 15,120 0 17,-80-40-32,40 40 0,0 0 15,0-40-15,1 40 0,-1 0 0,0 0 16,0 0-16,0 0 0,0 0 0,0 0 0,-40 40 15,40-40-15,-40 40 0,0 40 16,0-40-16,-80 1 16,0-1-16,40 0 0,0-40 15,0 40-15,-1-40 0,1 0 0,0 0 16,0 0-16,0 0 0</inkml:trace>
  <inkml:trace contextRef="#ctx0" brushRef="#br0" timeOffset="56218.45">6661 8943 0,'0'40'16,"0"1"-16,0-1 16,0 0-16,0 0 0,0 0 15,0 0-15,-40 0 0,40 0 0,0 0 16,-40 1-16,40-1 0,0 0 15</inkml:trace>
  <inkml:trace contextRef="#ctx0" brushRef="#br0" timeOffset="57184.77">7303 8262 0,'-40'0'16,"40"40"-16,40-40 78,0 0-62,0 0-16,0 0 15,1 0-15,-1 0 16,0 0-16,0 40 15,0 0-15,-40 0 0,0 0 16,0 0-16,0 0 0,-80 0 16,40 1-16,0-1 0,-1 0 15,1 0-15,0 0 0,0 0 0,40 0 16,-40 0-16,0-40 0,0 40 16,-1-40-16,1 40 15,121-40 16,-1 0-15,-40-40-16,0 40 16,0 0-16,0 0 0,1 0 15,-1 0-15,0 0 0,0 0 16,0 0-16,0 0 16,0 0-16,-40-40 0,40 40 15</inkml:trace>
  <inkml:trace contextRef="#ctx0" brushRef="#br0" timeOffset="58218.04">8266 8141 0,'-40'0'15,"0"0"1,80 0 109,0 0-125,0 0 16,0 0-1,-40 40 1,40 0-16,-40 1 16,0-1-16,41-40 0,-41 40 15,0 0-15,0 0 0,0 0 16,40 0-16,-40 0 15,40-40-15,-40 40 0,40-40 16,-40 41-16,40-41 0,0 0 16,0 0-16,0 0 15,1 0 1,-1 0-16,-40-41 16,-40 1 15,-1 40-31,1 0 15,40 40 1,-40-40-16,40 41 0,-40-41 0,40 40 16,0 0-16,-40 0 0,40 0 0,0 0 15,0 0-15,0 0 0,0 0 16,0 0-16,0 1 0,0-1 16,0 0-16,0 0 0,0 0 0,0 0 15,-40 0-15,-40 0 16,39-40-16,1 40 0,-40-40 15,40 41-15,0-41 0,-40 0 0</inkml:trace>
  <inkml:trace contextRef="#ctx0" brushRef="#br0" timeOffset="69003.89">24397 4612 0,'-40'0'15,"80"0"95,0 0-95,0 40 1,0 0-16,0-40 16,-40 40-16,40-40 15,-40 40-15,41-40 0,-1 41 16,0-41-16,-40 40 0,40-40 15,0 0-15,0 0 0,-40 40 0,40-40 16,0 0-16,1 0 0,-1 40 16,0-40-16,0 0 15,0 40-15,0-40 16,-80 0 93,0 0-109,40 40 16,-40-40-16,0 40 0,0-40 16,-1 0-16,1 40 0,0-40 15,0 0-15,0 40 0,0-40 16,0 40-16,0-40 0,-1 41 15,1-41-15,0 0 0,40 40 16,-40-40-16,0 40 16,80-40 46,-40-40-62,40 40 0,0-40 16,0 40-1,1 0-15,-1-41 0,0 41 16,0 0-16,0-40 0,0 40 16,0 0-16,0-40 15,1 40-15,-1 0 16,-40-40-16,40 40 0,0 0 16,0-40-16,0 40 15,0 0 1,-40-40-16,-40 40 78,0 0-62,0 0-16,0 0 15,0 0-15,0 0 16,40-40-16,-41 40 0,1 0 15,0-40-15,0 40 0,40-40 0,-40 40 16,40-40-16,-40 40 0,0 0 0,40-41 16,-40 41-16,-1-40 15,1 40-15,80 0 125</inkml:trace>
  <inkml:trace contextRef="#ctx0" brushRef="#br0" timeOffset="78644">23233 4612 0,'40'0'15,"-40"-40"79,0 0-31,-40 40-63,0-40 15,0 40-15,0 0 16,0 0-16,0-40 15,-1 40-15,1 0 0,0 0 16,0 0-16,0 0 16,0 0-16,0 0 0,40 40 0,-40-40 15,-1 40-15,1-40 0,0 40 0,0-40 16,40 40-16,-40 0 0,0 0 0,0-40 16,40 40-16,-40 0 0,-1 1 15,41-1-15,0 0 0,-40 0 0,40 0 16,0 0-16,0 0 0,0 0 15,0 0-15,0 0 0,0 1 16,40-41-16,-40 40 16,41-40-16,-41 40 15,40-40-15,0 0 16,-40 40 31,40-40-32,-80 0 173</inkml:trace>
  <inkml:trace contextRef="#ctx0" brushRef="#br0" timeOffset="80550.78">23113 4492 0,'40'0'31,"-80"0"501,0 0-517,0 0 1,-1 0-1,1 0-15,0 0 16,0-40 0,40-1-1,-40 41 1,40-40 0,0 80 109,40-40-110</inkml:trace>
  <inkml:trace contextRef="#ctx0" brushRef="#br0" timeOffset="81239.5">23073 4492 0,'0'40'141</inkml:trace>
  <inkml:trace contextRef="#ctx0" brushRef="#br0" timeOffset="81684.16">23033 4452 0,'-41'0'109,"41"40"-109,-40 0 16,0-40-16,40 40 15,-40 0-15,0 0 0,40 0 16,-40 0-16,0 41 0,0-41 0,-1 40 15,41-40-15,-40 40 0,0-40 0,0 40 16,0 1-16,40-41 0,-40 40 0,0-40 16,40 0-16,-40 0 0,40 0 0,0 1 15,0-1-15,-41-40 0,41-40 32,41-1-17,-41 1-15</inkml:trace>
  <inkml:trace contextRef="#ctx0" brushRef="#br0" timeOffset="81936.17">23073 4411 0,'0'-40'0,"0"0"15,0 80 16,0 41-31,0-41 0,0 0 16,0 0-16,0 0 0,40 0 0,-40 40 16,40 1-16,-40-41 0,40 40 0,0-40 15,-40 40-15,40-40 0,-40 0 16,0 0-16,40 1 0,-40-1 0,0 0 16</inkml:trace>
  <inkml:trace contextRef="#ctx0" brushRef="#br0" timeOffset="82140.16">22591 5093 0,'0'40'0,"-40"-40"15,80 0 1,40 0-16,-39-40 15,-1 40-15,0 0 0,40-40 0,-40 40 16,40-40-16,1 40 0,-41 0 0,0 0 16,40 0-16,-40 0 0,0-40 0,41 40 15</inkml:trace>
  <inkml:trace contextRef="#ctx0" brushRef="#br0" timeOffset="83438.3">23113 4452 0,'-40'0'0,"40"-41"31,40 41 0,0 41 1,-40-1-32,40 0 15,-40 0-15,0 0 0,40 0 16,-40 0-16,40 0 0,-40 41 0,40-1 16,-40 0-16,41 0 0,-1 0 0,-40 1 15,40-1-15,-40 0 0,40-40 0,-40 40 16,0 1-16,0-41 0,0 40 0,40-40 15,-40 0-15,0 0 0,0 0 0,0 0 16,0 0 0,-40-80 15,40 0-15,-40 40-16,40-40 0,-40 0 0,40 0 15</inkml:trace>
  <inkml:trace contextRef="#ctx0" brushRef="#br0" timeOffset="84655.84">26323 4371 0,'0'40'32,"0"1"-32,0-1 15,0 0-15,0 0 0,0 0 16,0 0-16,0 40 0,0-40 15,0 1-15,0-1 0,0 40 0,0-40 16,0 40-16,0-40 0,0 0 0,0 0 16,0 1-16,0-1 0,0 0 15,0 0-15,40-40 16</inkml:trace>
  <inkml:trace contextRef="#ctx0" brushRef="#br0" timeOffset="85236.81">26363 4492 0,'40'0'15,"40"0"1,-39-40 0,-1 40-16,0 0 15,0 0-15,0 0 0,0 0 16,40 0-16,-39 40 0,-1-40 0,0 40 15,0-40-15,0 0 0,-40 40 16,0 0-16,0 0 16,-80 0-16,0 0 15,39 0-15,-39-40 0,40 41 0,0-41 16,0 40-16,0-40 0,0 0 16,-1 0-16,1 0 0,0 0 0,0 0 15,40 40 1,40-40-1,0 0-15,41 0 16,-41 0-16,0 0 0,0 0 16,0 40-16,0-40 0,0 40 0,0-40 15,1 0-15,-41 40 0,40-40 0,-40 40 16,40-40-16,-40 40 0,0 0 0,0 0 16,0 1-16,-80-1 15,-1 0-15,41-40 0,0 40 16,0-40-16,0 40 0,0-40 0,-41 0 15,41 0-15,0 0 0,0 0 0,0 0 16,0-40-16</inkml:trace>
  <inkml:trace contextRef="#ctx0" brushRef="#br0" timeOffset="86572.57">23153 4291 0,'0'40'0,"0"0"16,0 0-1,-40-40-15,40 41 16,0-1-16,0 0 16,-40-40-16,40 40 15,-40 0-15,40 0 16,-41-40-16,41 40 0,-40 0 0,40 0 15,-40 1-15,0-1 0,40 0 0,-40 40 16,40-40-16,-40 0 0,0 40 0,0-40 16,-1 41-16,41-41 0,-40 40 0,0-40 15,0 40-15,0 1 0,0-41 0,0 40 16,0-40-16,40 0 0,-41 0 0,1 40 16,0-40-16,40 1 0,-40-41 15,40 40-15,0-80 31,40 40-31,-40-41 0,40 1 0,-40 0 16,40 40-16,-40-40 0,41 0 0,-41 0 16,40 40-16,-40-40 0,40 0 15,0 0-15,-40 0 16,40-1-16,0 1 0,-40 0 16,40 0-16,-40 0 0,40 0 15,1 0-15,-41-40 0,40 39 0,0 1 16,0-40-16,0 40 0,0 0 0,-40-40 15,40 40-15,0 0 0,-40-1 0,0 1 16,41 40-16,-41-40 0,0 0 63,0 0-48</inkml:trace>
  <inkml:trace contextRef="#ctx0" brushRef="#br0" timeOffset="86772.57">23313 4291 0,'-40'0'15,"40"40"-15,0 0 16,0 0-16,0 1 16,0-1-16,0 0 0,0 0 0,0 0 15,0 0-15,0 0 0</inkml:trace>
  <inkml:trace contextRef="#ctx0" brushRef="#br0" timeOffset="88787.96">642 5173 0,'40'0'63,"0"0"-48,0 0 1,1 0 0,-1 0-16,0 0 15,0 0-15,0 0 0,0 0 0,40 0 16,-39 0-16,39 0 0,0 0 0,0 0 15,-40 0-15,41 0 0,-1 0 0,-40 0 16,40 0-16,-40 0 0,41-40 0,-41 40 16,0 0-16,0 0 0,0 0 0,0 0 15,0 0-15,-80 0 32,0 40-17,0-40-15,0 0 0,0 0 16,0 0-16,0 0 0,-1 0 0,1 0 15,0 41-15,-40-41 0,40 0 0,0 0 16,-41 0-16,41 40 0,0-40 0,0 0 16,0 0-16,0 0 0,0 40 0,0-40 15,-1 0-15,1 0 0,40 40 32,40-40-32,1 0 15,-1 0-15,0 0 0,40 0 16,-40 0-16,0 0 0,41 0 0,-41 0 15,0 0-15,0-40 0,0 40 0,0 0 16,0 0-16,0 0 16,-40-40-16,-40 40 15,-40 0 1,40 0-16,0 0 0,0 0 16,0 0-16,-1 0 0,1 40 15,0-40-15,0 0 0,0 0 16,80 0-1,0 0 1,0 40-16,0-40 0,1 0 16,-1 0-16,0 0 0,0 0 15,0 0-15,-40-40 16,40 40-16,-120 0 31,40-40-31,0 40 16,0 0-16,-1 0 0,1 0 0,0 0 15,0 0-15,0 0 0,0 0 16,0 0-16,0 0 0,-1 0 16,1 0-16,40 40 15,0 0 17,40-40-17,1 0 32</inkml:trace>
  <inkml:trace contextRef="#ctx0" brushRef="#br0" timeOffset="90089.06">1043 7099 0,'0'-41'15,"-40"41"63,0 0-62,0 0 15,40 41-15,-40-1 0,40 0-16,0 0 15,-40 0-15,40 0 0,0 0 16,0 0-16,0 0 0,0 0 15,0 1-15,0-1 0,0 0 16,0 0-16,0 0 0,0 0 16,-40 0-16,-1 0 15,1 0-15,0 1 16,0-41-16,0 0 16,40-41 15,40 41-16,0 0-15,0 0 16,-40 41-16,0-1 16,40-40-16,-40 40 15,0 0-15,0 0 0,41-40 0,-41 40 16,0 0-16,0 0 0,40 0 16,-40 0-16,40-40 0,-40 41 0,40-1 15,0 0-15,-40 0 0,40-40 0,0 40 16,0 0-16,1 0 0,-1-40 15</inkml:trace>
  <inkml:trace contextRef="#ctx0" brushRef="#br0" timeOffset="99327.18">923 11470 0,'0'40'125,"-40"0"-109,40 0 0,0 0-16,-40 1 15,40-1-15,-40-40 0,40 40 0,0 0 16,-41 0-16,41 0 0,-40-40 0,40 40 16,-40 0-16,40 0 0,-40 0 0,40 1 15,-40-1-15,40 0 16,0 0-16,0-80 78,0 0-62,0 0-1,40-1-15,-40 1 0,40 40 16,-40-40-16,0 0 0,40 0 15,-40 0-15,0 0 0,40 40 16,-40-40-16,41 0 16,-41 0-1,0-1-15,0 1 16,40 40-16,-40-40 16,40 80 124,-40 0-140,40-40 16,-40 41-16,0-1 0,40 0 15,0 0-15,0 0 0,-40 0 0,40 0 16,1 0-16,-1 0 0,-40 0 16,40-40-16,0 41 0,-40-1 15,40-40 1,-40 40 0,0-80 15,-40 40-31</inkml:trace>
  <inkml:trace contextRef="#ctx0" brushRef="#br0" timeOffset="99816.18">803 11911 0,'40'0'63,"0"0"-63,0 0 15,0 0-15,0 0 16,0 0-16,0 0 16,-80 0 31,0 0-47,0 40 15,0-40-15,0 0 16,0 0-16,0 40 0,-1-40 15,1 0 1,80 0 31,1 0-31,-1 0-1,0 0-15</inkml:trace>
  <inkml:trace contextRef="#ctx0" brushRef="#br0" timeOffset="100931.18">2006 11550 0,'-40'0'32,"40"40"-1,-40 0-15,40 1-16,0-1 0,-40-40 15,40 40-15,-40-40 0,40 40 0,-40-40 16,40 40-16,-40 0 0,-1 0 15,41-80 32,41 40-47,-41-40 16,40 40-16,-40-40 0,40 0 16,0 40-1,-40-40-15,40 40 16,-40-40-16,0 80 62,-40 0-46,0 0-16,0 0 16,0 0-1,40 0-15,-41-40 0,41 40 16,-40-40-1,40-40 1,40 40 0,-40-40-16,41 40 0,-41-40 0,40 0 15,0 0-15,-40 0 0,40 40 16,-40-40-16,40 40 0,-40 40 47,-40-40-47,40 40 15,-40-40-15,40 40 0,0 0 0,-40 0 16,0-40 0,40 40-16,-41 0 15</inkml:trace>
  <inkml:trace contextRef="#ctx0" brushRef="#br0" timeOffset="101504.84">1725 11630 0,'-40'0'16,"80"0"46,1 0-46,-1 41 0,0-1-16,0-40 15,-40 40-15,40-40 0,0 40 0,0-40 16,-40 40-16,40-40 0,1 0 16,-41 40-16,40-40 15,-80 0 32,-1 0-31,41-40-16,-40 0 15,0 40-15,0-40 16,0 0-16,0 40 16,0-40-16,0 40 15,-1 0 1,82 0 31</inkml:trace>
  <inkml:trace contextRef="#ctx0" brushRef="#br0" timeOffset="102049.43">2608 11430 0,'0'40'31,"0"0"-15,0 0-1,0 0-15,0 0 16,0 1-16,0-1 16,40 0-16,-40 0 0,0 0 15,0 0-15,40-40 0,-40 40 16,0 0 0</inkml:trace>
  <inkml:trace contextRef="#ctx0" brushRef="#br0" timeOffset="102648.43">2568 11510 0,'0'-40'47,"40"40"-47,0 0 16,0 0-1,1 0-15,-1 0 16,0 0-16,0 0 0,0 0 15,0-40-15,0 40 0,0 0 16,1 0 0,-41 40-16,0 0 15,0 0-15,-41 0 16,1 0-16,0 1 0,0-41 16,0 40-16,0 0 0,0-40 15,0 40-15,-1-40 16,41 40-16,41-40 31,-1 0-31,40 0 16,-40-40-16,0 40 0,0 0 15,0 0-15,1 0 0,-1 0 16,0 0-16,0 40 16,-40 0-1,0 0-15,-80-40 16,80 40-16,-40-40 0,-1 40 0,1-40 15,0 40-15,0-40 0,0 0 16,0 0-16,0 0 0,0 0 16,-1 0-16</inkml:trace>
  <inkml:trace contextRef="#ctx0" brushRef="#br0" timeOffset="103231.43">3491 11911 0,'40'0'63,"40"0"-48,-39 0 1,-41-40-16,40 40 0,0 0 16,0 0-16,0 0 15,0 0-15,0 0 16,-80 0 15,0 0-15,0 0-16,0 0 15,0 0-15,0 0 0,-1 0 16,1 0-16,0 0 16,0 0-16,0 0 15,0 0 1,80 0 15,0 0-15,0 0-16,0 0 15,0 0-15</inkml:trace>
  <inkml:trace contextRef="#ctx0" brushRef="#br0" timeOffset="103455.06">3491 11711 0,'-40'0'0,"0"0"16,80 0 15,40 0-15,-40 0-16,0 0 16,1 0-16,-1 0 15,-40-40-15,40 40 0,0 0 16,-40-41-1</inkml:trace>
  <inkml:trace contextRef="#ctx0" brushRef="#br0" timeOffset="105799.84">4655 11029 0,'40'0'16,"0"0"46,-80 0 126,0 0-173,40 40 1,-40 0-16,-1-40 31,41 40-31,0 0 31,-40-40-31,40 40 16,0 0 0,-40-40-16,40 41 15,0-1 1,0 0-1,0 0 1,0 0 0,0 0-1,0 0 1,40-40-16,-40 40 16,40 0-1,-40 1 1,0-1 15,0 0-15,0 0 15,-40-40-15,40 40-1,-40-40 1,40 40-1,-40-40 1,0 0 15,0 0-15,0 0 31,40-40-47,0 0 47,40 40-32,0 0 1,-40-40 0,40 40-16,0 0 15,-40 40 16,0 0-31,40-40 0,-40 40 16,0 0-16,0 0 0,0 0 16,0 0-16,0 1 0,0-1 15,40 0-15,-40 0 0,0 0 0,41-40 16,-1 40-16,0-40 0,0 40 16,0-40-16,40 0 0,-40 0 0,41-80 15</inkml:trace>
  <inkml:trace contextRef="#ctx0" brushRef="#br0" timeOffset="110663.11">5417 11310 0,'-40'0'16,"0"0"93,40 40-93,0 0 0,-40-40-1,40 40 1,0 0 0,-40-40-1,40 40-15,0 0 31,0 0-15,0 0 0,0 1-1,0-1-15,0 0 16,0 0 0,40-40-16,-40 40 15,0 0-15,40-40 16,-40 40-1,40-40-15,-40 40 16,40-40-16,0 0 16,-40 40-1,0-80 110,-40 40-125,40-40 16,-40 40 0,40-40-16,0 0 15,-40 40-15,40-40 16,0 0-1,-40 40 1,40-40-16,0 0 16,0-1-1,0 1 1,0 0 15,0 0 0,40 40-31,-40-40 16,0 0-16,40 0 16,-40 0-1,40 0 1,-40 80 109</inkml:trace>
  <inkml:trace contextRef="#ctx0" brushRef="#br0" timeOffset="113064.32">7624 11189 0,'-40'0'16,"0"0"0,80 0 93,-40 40-93,0 0-16,40-40 0,-40 41 15,40-1 1,-40 0-16,40-40 0,-40 40 15,0 0 1,0 0-16,0 0 16,0 0-16,-40-40 0,40 40 15,0 1-15,-40-41 0,40 40 0,-40-40 16,40 40-16,-40 0 16,40 0-16,-40-40 15,80 0 48,-40-40-63,40 40 0,-40-40 15,40 40-15,0-40 16,-40 0-16,40 40 16,-40-41-16,0 1 0,40 40 15,-40-40-15,0 0 16,0 0-16,0 0 15,-40 40-15,40-40 16,-40 0-16,40 0 16,-40 40-16,0 0 15,40 40 32</inkml:trace>
  <inkml:trace contextRef="#ctx0" brushRef="#br0" timeOffset="113764.23">8306 11791 0,'0'40'62,"0"0"-62,0 0 16,-40 0 0,0-40-16,40 40 15,-40 0-15,0 1 16,80-82 15,-40 1-15,40 40-16,-40-40 15,40 40-15,-40-40 0,40 40 0,-40-40 16,0 0 15</inkml:trace>
  <inkml:trace contextRef="#ctx0" brushRef="#br0" timeOffset="126533.55">5899 11189 0,'0'40'235,"0"0"-220,0 1 1,0-1-16,0 0 0,0 0 16,0 0-16,40-40 31,0-40-16,0 0 1,0 0-16,-40 0 0,40 40 16,-40-41-16,40 41 0,0 0 15,1-40-15,-1 40 16,0 0-16,-40 40 16,0 1-16,40-41 0,-40 40 15,0 0-15,0 0 16,0 0-1,-40-40-15,40 40 0,-40-40 16,40 40-16,-40-40 16,-1 0-16,1 0 15,0 0-15,0-40 16</inkml:trace>
  <inkml:trace contextRef="#ctx0" brushRef="#br0" timeOffset="126736.56">5899 11229 0,'40'0'78,"0"0"-78,-40-40 0,40 40 16,0-40-16,0 40 0,0-40 0,0 40 15,1-40-15,-1 40 0,0 0 16,0 0-16,0 0 0</inkml:trace>
  <inkml:trace contextRef="#ctx0" brushRef="#br0" timeOffset="127282.7">6862 11350 0,'40'0'63,"-40"40"-48,40 0-15,-40 0 16,0 0-1,0 0-15,0 0 16,-40-40-16,40 40 0,-40 1 16,-1-41-1,41-41 1</inkml:trace>
  <inkml:trace contextRef="#ctx0" brushRef="#br0" timeOffset="127534.71">7022 11029 0,'40'40'31,"-40"0"-31,40-40 16,-40 40-16,0 0 16,40 0-16,-40 0 0,0 1 0,0-1 15,41-40-15,-41 40 0,0 0 0,0 0 16</inkml:trace>
  <inkml:trace contextRef="#ctx0" brushRef="#br0" timeOffset="128637.24">9069 10788 0,'0'40'109,"-41"-40"-109,41 40 0,-40 1 16,40-1-16,0 0 0,-40 0 15,40 0-15,0 0 0,0 0 0,0 80 16,0-79-16,0-1 0,0 0 15,0 0-15,40 0 0,-40 0 0,40-40 16,1 40-16,-1-40 0,0 0 0,0 0 16,0 0-16,40 0 0,-40-40 0</inkml:trace>
  <inkml:trace contextRef="#ctx0" brushRef="#br0" timeOffset="130935.62">9470 10828 0,'40'0'47,"-40"40"-32,40-40 1,-40 41-16,40-1 16,-40 0-16,0 0 15,0 0-15,40-40 0,-40 40 16,40-40 0,1-40-1,-1 0-15,0 40 16,0-40-16,0 40 0,0 0 15,0 0-15,0 0 0,-40 40 16,41-40-16,-41 40 0,0 0 16,40 0-16,-40 0 0,0 0 15,0 0-15,-81-40 0,81 41 0,-40-1 16,0 0-16,0-40 0,0 0 16,0 0-16,0 0 0,0 0 15,-1-40-15</inkml:trace>
  <inkml:trace contextRef="#ctx0" brushRef="#br0" timeOffset="131101.6">9390 10989 0,'40'0'32,"0"-40"-17,0 40-15,0 0 0,0 0 0,0 0 16,0-40-16,1 40 0,-1 0 0,0 0 15,0 0-15,40 0 0,-40-41 0</inkml:trace>
  <inkml:trace contextRef="#ctx0" brushRef="#br0" timeOffset="131369.94">10393 11149 0,'0'-40'0,"0"80"16,0 0-1,0 0-15,0 0 16,0 1-16,0-1 0,0 0 15,0 0-15,0 0 16,0 0-16</inkml:trace>
  <inkml:trace contextRef="#ctx0" brushRef="#br0" timeOffset="131927.94">10674 10828 0,'0'-40'32,"40"40"-32,40 0 15,-40 0-15,0 0 16,0 0-16,1 0 0,-1 0 15,0 0-15,0 0 0,0 40 16,-40 0 0,0 1-16,0-1 0,-80-40 15,80 40-15,-40 0 0,0 0 0,-1-40 16,1 40-16,0-40 0,40 40 16,40-40-1,-40-40-15,40 40 16,1-40-16,-1 40 0,0-40 0,0 40 15,0 0-15,0 0 0,0 0 16,0 0-16,-40 40 16,41-40-16,-41 40 0,0 0 0,0 0 0,0 0 15,0 0-15,-81 1 0,41-1 16,40 0-16,-40-40 0,0 0 16,40-40-1</inkml:trace>
  <inkml:trace contextRef="#ctx0" brushRef="#br0" timeOffset="132186.01">11235 10628 0,'41'0'16,"-1"0"-1,0 0-15,0 0 0,0 40 16,0-40-16,40 40 0,-39 0 0,-41 0 16,40 0-16,0 0 0,0 41 0,-40-41 15,0 0-15,0 40 0,0-40 0,0 40 16,0-40-16,-40 41 0,40-41 0,-80 0 16,39 0-16,1 0 0,0-40 0,0 0 15</inkml:trace>
  <inkml:trace contextRef="#ctx0" brushRef="#br0" timeOffset="134559.9">12279 11510 0,'0'40'31,"-40"-40"-15,40 40-16,0 0 15,0 1-15,0-1 16,0 0-16,0-80 31</inkml:trace>
  <inkml:trace contextRef="#ctx0" brushRef="#br0" timeOffset="135081.91">12680 10748 0,'0'40'62,"0"40"-46,0-39-16,-40-41 16,40 40-16,0 0 0,0 0 0,0 0 15,0 40-15,0-40 0,0 0 16,0 0-16,0 1 0,40-1 0,-40 0 16,40-40-16,-40 40 0,40 0 0,0-40 15,0 0-15,1 0 16,-1 0-16</inkml:trace>
  <inkml:trace contextRef="#ctx0" brushRef="#br0" timeOffset="135482.9">13081 10868 0,'0'41'15,"0"-1"1,0 0-16,0 0 16,0 0-16,0 0 0,0 0 15,40 0 1,0-40 15,-40-40-31,41 40 0,-41-40 16,40 40-16,0 0 0,0-40 0,0 40 15,0 0 1,0 0-16,0 40 16,-40 0-16,0 0 15,0 0-15,0 0 0,0 1 16,-40-41-16,40 40 0,-40-40 0,0 40 15,0-40-15,0 0 16,0 0-16,0 0 0</inkml:trace>
  <inkml:trace contextRef="#ctx0" brushRef="#br0" timeOffset="135652.9">12921 10989 0,'80'0'31,"0"-40"-15,-40 40 0,41-40-16,-41 40 15,0 0-15,0 0 0,0 0 0</inkml:trace>
  <inkml:trace contextRef="#ctx0" brushRef="#br0" timeOffset="135895.91">13964 11029 0,'0'40'16,"40"-40"-16,-40 40 0,0 0 0,0 0 15,0 0-15,0 0 0,-40 1 16,40-1 0,-40-40-16,40 40 0</inkml:trace>
  <inkml:trace contextRef="#ctx0" brushRef="#br0" timeOffset="136453.9">14044 10788 0,'-40'0'0,"80"0"16,-40-40-1,80 40-15,-39 0 0,-1 0 16,0 0-16,-40-40 0,40 40 0,0 0 16,0 0-16,0 0 0,0 0 15,1 40-15,-41 0 16,0 0-16,0 0 0,0 1 15,-41-1-15,41 0 0,-40 0 0,40 0 16,-40 0-16,0 0 0,40 0 16,-40 0-16,0 0 0,40 1 15,40-41 1,0 0 0,0-41-16,40 1 15,-39 0-15,-1 40 0,-40-40 16,40 40-16,-40-40 0</inkml:trace>
  <inkml:trace contextRef="#ctx0" brushRef="#br0" timeOffset="136731.93">14726 10548 0,'-40'0'0,"80"0"31,1 0-15,-1 40-16,0-40 0,0 40 0,0-40 15,-40 40-15,40 0 0,0 0 16,0 0-16,-40 40 0,41-39 0,-41-1 0,0 40 16,0-40-16,0 0 0,0 40 0,-41-40 15,41 0-15,-80 1 0,40 39 16,0-80-16,0 40 0,0 0 0,0-40 15,-41 40-15,41-40 0,0 0 16,0 0-16</inkml:trace>
  <inkml:trace contextRef="#ctx0" brushRef="#br0" timeOffset="137860.47">15489 11310 0,'0'40'0,"40"-40"0,0 0 109,-40 40-109,0 0 16,0 0-16,0 0 15,-80 0 1,80 0-16,-40 0 16,0 1-16,-1-41 15,41 40-15,-40-40 0,0 0 16,80 0 31,-40-40-47,40 40 15,1-41 1,-1 1-16,0 0 16,-40 0-16,40 0 15,-40 0 1,0 0 0</inkml:trace>
  <inkml:trace contextRef="#ctx0" brushRef="#br0" timeOffset="140181.06">5658 12753 0,'-40'0'0,"0"0"47,40 40 0,-41-40-47,41 41 15,-40-41-15,40 40 16,-40 0-16,40 0 15,0 0-15,-40-40 0,40 40 0,0 0 16,0 0-16,0 0 0,0 1 0,0-1 16,0 0-16,0 0 0,0 0 0,0 0 15,40-40-15,-40 40 0,40-40 0,0 0 16,1 0-16,-1 0 0,0 0 16,0 0-16,0-40 0,0 40 15,0 0-15,0 0 0</inkml:trace>
  <inkml:trace contextRef="#ctx0" brushRef="#br0" timeOffset="140730.04">5939 12914 0,'0'-40'16,"40"40"15,-40-40-31,40 40 0,0 0 0,0-41 16,0 41-16,0 0 0,1 0 15,-1 0-15,0 0 16,0 0-16,-40 41 0,40-41 16,-40 40-16,0 0 0,0 0 0,0 0 15,0 0-15,-40 0 16,40 0-16,-40 0 0,40 1 0,-40-1 15,40 0-15,-40-40 0,-1 40 0,1-40 16,40 40-16,-40-40 0,0 0 16,40-40 15,40 40-15,0 0-16,0-40 0,1 40 15,-1 0-15,0 0 0,0 0 16,0 0-16,0-40 0,0 40 15,0 0-15,1 0 0,-1 0 16</inkml:trace>
  <inkml:trace contextRef="#ctx0" brushRef="#br0" timeOffset="141462.91">7062 12994 0,'40'0'31,"-40"40"-15,0 0-1,40 0-15,-40 0 16,0 1-16,0-1 0,0 0 16,0 0-16,0 0 15</inkml:trace>
  <inkml:trace contextRef="#ctx0" brushRef="#br0" timeOffset="141678.9">7303 12553 0,'40'0'31,"-40"40"-31,0 0 16,40-40-16,-40 80 0,40-40 16,-40 0-16,0 1 0,41-1 0,-41 0 15,0 0-15,40 0 0,-40 0 16,40 0-16</inkml:trace>
  <inkml:trace contextRef="#ctx0" brushRef="#br0" timeOffset="141928.87">7664 12392 0,'40'0'0,"0"0"15,1 0-15,-1 41 0,0-41 16,-40 40-16,40-40 0,0 40 0,0-40 15,0 40-15,-40 0 0,40 0 0,1 0 16,-41 0-16,0 0 16,0 0-16,0 1 0,0-1 0,0 0 15,-81 0-15,81 0 0,-40 0 0,0 0 16,0 0-16,0-40 0,0 0 16</inkml:trace>
  <inkml:trace contextRef="#ctx0" brushRef="#br0" timeOffset="142247.87">8667 13074 0,'0'40'31,"0"0"-31,0 1 16,0-1-16,0 0 0,0 0 15,-40 0-15,40 0 16,0 0-16</inkml:trace>
  <inkml:trace contextRef="#ctx0" brushRef="#br0" timeOffset="142696.9">9349 12473 0,'-40'0'31,"0"0"-15,0 0-1,40 80 1,0-40-16,0 0 16,0 40-16,0-40 0,0 0 0,0 1 15,0 39-15,0-40 0,0 0 0,40 0 16,-40 0-16,40-40 0,-40 40 0,40-40 16,1 0-16,-1 0 0,0 0 15,0-40-15,0 40 0,0-40 0</inkml:trace>
  <inkml:trace contextRef="#ctx0" brushRef="#br0" timeOffset="143095.9">9711 12513 0,'40'-40'0,"40"40"15,-40-40-15,0 40 16,0 0-16,0 0 0,1 0 0,-41 40 16,40-40-16,0 80 0,-40-40 15,40 0-15,-40 0 0,0 0 0,0 0 16,-80 0-16,40 1 0,-1-1 15,1 0-15,0 0 0,0-40 0,0 40 16,0-40-16,0 0 16,40-40-1,0 0 1,80 40-16,-40-40 0,0 40 16,0 0-16,0 0 0,1 0 0,-1 0 15,0 0-15,0 0 0,-40 40 16,40-40-16,0 40 15</inkml:trace>
  <inkml:trace contextRef="#ctx0" brushRef="#br0" timeOffset="143278.87">10473 12793 0,'0'41'15,"0"-1"1,0 0-16,0 0 0,0 0 16,40 0-16,-40 0 0,40 0 15,-40 0-15</inkml:trace>
  <inkml:trace contextRef="#ctx0" brushRef="#br0" timeOffset="143796.9">10995 12473 0,'40'0'15,"0"0"1,-40-40-16,40 40 0,0 0 15,0 0-15,0 0 0,1 0 16,-1 40-16,-40 40 16,0-40-16,0 0 15,-40 0-15,-41 0 16,81 0-16,-40-40 0,40 40 0,-40-40 16,0 0-16,80 0 31,40 0-31,-40 0 15,1 0-15,-1 41 16,-40-1-16,0 0 16,0 0-16,0 0 0,-40 0 15,-1 0-15,41 0 0,-80-40 16,0 0-16,80-40 16</inkml:trace>
  <inkml:trace contextRef="#ctx0" brushRef="#br0" timeOffset="144013.51">11436 12272 0,'0'-40'0,"40"40"16,0 0-16,0 0 16,-40 40-16,41-40 0,-1 80 15,0-80-15,-40 40 0,40 1 0,0-1 16,-40 0-16,40 0 0,-40 0 0,0 0 15,0 40-15,0-40 0,0 0 0,-40 41 16,40-41-16,-80 0 0,40 0 0,0 0 16,-1 0-16,1 0 0,0-40 0,0 0 15,0 0-15,0 0 0</inkml:trace>
  <inkml:trace contextRef="#ctx0" brushRef="#br0" timeOffset="144447.5">12319 12954 0,'40'0'31,"-40"40"-31,0 0 0,-40 0 16,40 0-16,-40 0 0,-41 1 16,81-1-16,-40-40 0,0 40 15,0-40-15</inkml:trace>
  <inkml:trace contextRef="#ctx0" brushRef="#br0" timeOffset="144797.5">12961 12152 0,'0'40'31,"-40"-40"-31,0 0 0,40 40 15,0 0-15,0 0 0,-41 0 0,41 0 16,0 1-16,0-1 0,0 0 0,0 40 16,0-40-16,0 40 0,0-40 0,41 0 15,-41 1-15,40-1 0,0 0 0,0 0 16,0-40-16,0 0 0,0 0 0,0 0 16,1-40-16,39 40 0,-40-80 0</inkml:trace>
  <inkml:trace contextRef="#ctx0" brushRef="#br0" timeOffset="145196.51">13362 12312 0,'80'-40'16,"-40"0"-16,1 0 16,-1 40-16,0 0 0,0 0 15,0 0-15,0 0 0,0 0 16,-40 40-16,40 40 0,-40-40 16,0 0-16,0 1 0,0-1 15,-40 0-15,40 0 0,-40 0 0,-40 0 16,40 0-16,0 0 15,0-40-15,-1 0 0,1 0 16,40-40 0,0 0-16,40 40 15,1 0-15,39 0 16,-40 0-16,0 0 0,0 0 16,0 40-16,0-40 0,1 40 15,-1-40-15</inkml:trace>
  <inkml:trace contextRef="#ctx0" brushRef="#br0" timeOffset="145429.51">14405 12433 0,'0'40'31,"0"0"-15,0 0-16,40 0 0,-40 0 15,0 0-15,0 40 0,0-40 0,0 1 16,0-1-16,-80 0 0,80 0 0,0 0 16</inkml:trace>
  <inkml:trace contextRef="#ctx0" brushRef="#br0" timeOffset="146696.26">14927 12272 0,'0'-40'0,"40"40"16,-40-40 0,40 40-16,0 0 0,1 0 15,-1 0-15,0 0 16,0 40-16,0-40 16,-40 80-16,0-40 15,0 0-15,-40 1 0,40-1 16,-80 0-16,40 0 0,-1-40 0,1 40 15,0 0-15,0 0 0,0-40 0,0 40 16,80-40 15,0 0-15,-40-40-16,40 40 0,0 0 0,0 0 16,1-40-16,-1 40 15,-40-40-15,40 40 0,-40-40 0</inkml:trace>
  <inkml:trace contextRef="#ctx0" brushRef="#br0" timeOffset="146897.26">15489 11991 0,'0'-40'16,"40"40"-16,0 0 15,-40 40-15,40-40 0,0 81 0,0-41 16,-40 0-16,41 40 0,-41-40 15,40 0-15,-40 0 0,0 0 0,0 41 16,0-41-16,0 0 0,0 0 0,-81 40 16,81-40-16,-80 0 0,40 41 15,0-41-15,-40 0 0,40 0 0,-41 0 16,1 0-16</inkml:trace>
  <inkml:trace contextRef="#ctx0" brushRef="#br0" timeOffset="147800.26">5337 14237 0,'0'-40'16,"40"40"-16,-40-40 47,-40 40-16,40 40-15,0 0-16,-40-40 0,40 80 15,-40-80-15,40 41 0,0-1 0,-41 0 16,41 0-16,0 0 0,-40 0 0,40 40 16,0-40-16,0 1 0,0 39 0,0-40 15,0 0-15,40 0 0,-40 0 0,41-40 16,-41 40-16,40-40 0,-40 40 0,40-40 16,0 0-16,0 0 0,0 0 0,0 0 15</inkml:trace>
  <inkml:trace contextRef="#ctx0" brushRef="#br0" timeOffset="148412.26">5939 14197 0,'-40'0'16,"80"0"46,-40-40-62,40 40 0,0 0 16,0 0-16,0-40 0,0 40 0,0 0 16,1 0-16,-1 0 0,0 0 15,0 0-15,0 0 16,0 40-16,-40 0 15,0 0-15,0 0 0,0 0 0,-80 1 16,80-1-16,-40 0 0,40 0 0,-40-40 16,0 40-16,-1 0 0,1 0 15,80-80 17,41 40-17,-41 0-15,40 0 0,-40-40 16,0 40-16,0 0 0,1 0 15,-1 40-15,-40 0 16,0 0-16,0 0 16,-81-40-16,81 41 0,-40-41 15,40 40-15,-40-40 0,0 0 0,0 0 16,0 0 0</inkml:trace>
  <inkml:trace contextRef="#ctx0" brushRef="#br0" timeOffset="148628.26">7062 14558 0,'0'40'31,"0"0"-31,0 0 16,0 1-16,0-1 15,0 0-15,0 0 0,0 0 0,0 0 16,-40 0-16,40 0 0,-40-40 16</inkml:trace>
  <inkml:trace contextRef="#ctx0" brushRef="#br0" timeOffset="148896.26">7343 14077 0,'40'0'15,"0"40"1,1-40-16,-41 40 15,40 0-15,-40 0 0,40 0 0,-40 0 16,40 1-16,-40-1 0,0 0 0,0 40 16,0-40-16,0 0 15,0 0-15</inkml:trace>
  <inkml:trace contextRef="#ctx0" brushRef="#br0" timeOffset="149163.29">7624 13876 0,'40'0'16,"0"0"-1,0 40-15,1-40 0,-1 0 16,0 41-16,0-41 0,0 40 0,0-40 15,0 40-15,0-40 0,1 40 0,-1 0 16,0 0-16,-40 0 0,40 0 0,-40 0 16,0 0-16,-40 1 0,40-1 15,-80 0-15,39 0 0,1 0 0,0-40 16,0 40-16,0-40 0</inkml:trace>
  <inkml:trace contextRef="#ctx0" brushRef="#br0" timeOffset="149528.87">9109 14478 0,'0'40'31,"0"0"-31,-40 0 16,40 0-16,0 0 0,0 1 16,-41-1-16,41 0 0,0 0 0,0 0 15,-40-40-15,40 40 0,-40-40 16</inkml:trace>
  <inkml:trace contextRef="#ctx0" brushRef="#br0" timeOffset="150211.84">9670 13876 0,'41'0'32,"-82"0"14,41 40-46,-40 1 16,40-1-16,0 0 0,-40 40 16,0-40-16,40 0 0,0 0 15,0 0-15,0 41 0,0-41 16,0 40-16,0-40 0,0 0 0,0 40 16,40-40-16,-40 1 0,40-41 0,0 40 15,1-40-15,39 0 0,-40 0 0,0-40 16,0 40-16,40-41 0,-39 1 0</inkml:trace>
  <inkml:trace contextRef="#ctx0" brushRef="#br0" timeOffset="150928.73">10152 13957 0,'0'40'16,"0"0"-1,-40-40 1,80 0 78,-40-40-94,40 40 15,-40-40-15,40 40 0,0 0 16,0 0-16,1-41 0,-1 41 15,0 0-15,0 0 16,0 0-16,-40 41 0,0-1 16,0 0-16,-40 0 15,40 0-15,-80 0 0,40 0 16,40 0-16,-41-40 0,1 40 0,0-40 16,0 40-16,0-40 15,40 41-15,-40-41 0,40-41 31,40 41-31,0-40 16,40 0-16,-40 40 16,1 0-16,-1-40 0,0 40 15,0 0-15,0 0 0,0 0 0,0 0 16,0 0-16,1 40 0,-41 0 16,40-40-16,-40 40 0,-81 1 15,81-1-15,-40-40 16,0 40-16,0-40 0,0 0 15,40 40-15,-40-40 0,0 0 16,40 40 0,-40-40-16,80 0 31,0 0-15,0-40-1</inkml:trace>
  <inkml:trace contextRef="#ctx0" brushRef="#br0" timeOffset="151345.25">11115 14398 0,'40'0'32,"-40"40"-17,40-40-15,-40 40 0,0 0 16,0 0 0,0 0-16,-40 0 0,0 0 15,0 1-15,0-41 16,0 0-16</inkml:trace>
  <inkml:trace contextRef="#ctx0" brushRef="#br0" timeOffset="152312.24">11556 13916 0,'-40'0'16,"80"0"15,1-40-16,-1 40-15,0 0 0,0 0 16,0 0-16,0 0 16,0 40-1,-40 1-15,0-1 0,0 0 16,-80 0-16,80 0 0,-40-40 0,40 40 16,-40 0-16,0-40 15,40 40-15,-40-40 0,40-40 31,40 40-31,0-40 0,40 40 16,-40 0-16,0 0 0,0 0 16,1 40-16,-41 0 15,40-40-15,-40 40 0,0 41 16,-81-41-16,81 0 0,-40-40 16,40 40-16,-40-40 0,40 40 0,-80-40 15</inkml:trace>
  <inkml:trace contextRef="#ctx0" brushRef="#br0" timeOffset="152544.9">12038 13716 0,'0'-40'0,"40"40"15,0 80 1,-40-40-16,40 0 0,0-40 15,1 40-15,-41 0 0,40 1 0,0-1 16,-40 0-16,40 40 0,-40-40 0,0 0 16,0 40-16,0-40 0,0 41 0,-80-1 15,80-40-15,-40 40 0,-1-40 16,1 41-16,0-41 0,0-40 0,0 40 16</inkml:trace>
  <inkml:trace contextRef="#ctx0" brushRef="#br0" timeOffset="152828.9">12800 14518 0,'0'40'0,"0"0"16,0 0-16,0 0 0,-40 1 16,40-1-16,0 0 0,0 0 15,-40-40-15,40 40 0,-40-40 0,40 40 16,-40-40-16</inkml:trace>
  <inkml:trace contextRef="#ctx0" brushRef="#br0" timeOffset="153228.9">13482 13716 0,'-80'0'16,"40"0"0,0 40-16,0 0 15,40 0-15,0 0 0,-40 0 16,40 1-16,0 39 0,0-40 0,0 40 0,0-40 16,0 40-16,40 1 0,-40-41 0,40 0 15,-40 0-15,80 0 0,-80 0 16,40 0-16,0-40 0,1 0 0,-1 0 15,0 0-15,0-40 0,0 40 0</inkml:trace>
  <inkml:trace contextRef="#ctx0" brushRef="#br0" timeOffset="153680.91">13683 13916 0,'0'-40'31,"0"0"-31,40 40 0,-40-40 15,40 40-15,0 0 0,1 0 0,-1 0 16,0 0-16,0 0 0,-40 40 16,40-40-16,-40 40 0,0 41 15,0-41-15,0 0 0,-40-40 16,40 40-16,-80 0 0,40 0 0,-1-40 16,1 0-1,40-40-15,0 0 16,81 40-16,-81-40 0,40 40 15,0 0-15,0 0 0,0 0 16,0 0-16,-40 40 0,40-40 16,-40 40-16,0 0 0,0 0 0,0 0 15,0 0-15,-80 0 0,80 1 16,-40-1-16,0-40 0,0 40 0,0-40 0,-1 40 16,1-40-16,0 0 15</inkml:trace>
  <inkml:trace contextRef="#ctx0" brushRef="#br0" timeOffset="153928.9">14566 14358 0,'0'40'16,"0"0"0,0 0-16,0 0 15,0 0-15,0 0 0,0 0 16,0 0-16,0 1 0,0-1 0,0 0 16,0 0-16</inkml:trace>
  <inkml:trace contextRef="#ctx0" brushRef="#br0" timeOffset="154513.9">14967 13796 0,'0'-40'32,"40"40"-32,0-40 0,1 40 15,-1-40-15,0 40 0,0-40 0,0 0 16,0 40-16,40-41 0,-39 41 0,-1 0 15,0 0-15,-40 41 16,0 39 0,0-40-16,-40 0 0,40 0 0,-81 0 15,41 0-15,0 0 0,-40 1 0,40-1 16,0 0-16,0 0 0,40 0 0,-41 0 16,1 0-16,40 0 15,40-40 1,1 0-1,-1 0-15,0-40 0,0 40 16,0-40-16,0 40 0,-40-40 16,40 40-16,0-40 0,1 40 0,-41-40 15,40 40-15</inkml:trace>
  <inkml:trace contextRef="#ctx0" brushRef="#br0" timeOffset="154779.06">15730 13315 0,'40'0'15,"0"0"1,-40 40-16,40-40 0,-40 40 16,40 0-16,0 0 0,0 0 0,0 0 15,1 1-15,-41 39 0,40-40 0,0 40 16,-40-40-16,40 40 0,-40 1 0,0-41 15,0 40-15,0 0 0,-40-40 0,40 40 16,-80-39-16,39 39 0,1-40 0,-40 0 16,40 40-16,-40-40 0,40 0 0,-41 1 15,1-41-15,40 40 0,0-40 0,-40 0 16,39 0-16</inkml:trace>
  <inkml:trace contextRef="#ctx0" brushRef="#br0" timeOffset="157045">5537 15841 0,'0'41'0,"41"-41"32,-41 40-32,40-40 109,0 0-93,-40-40-1,40 40-15,-40-41 16,40 1-16,0 40 16,0-40-1,0 40-15,-40 40 16,41-40-16,-41 40 15,40 1-15,-40-1 16,40-40-16,-40 40 16,0 0-16,0 0 15,0 0-15,0 0 16,40-40-16,-40 40 0,0 0 0,0 1 16,0-1-1,40-40-15,0 0 16,0 0-1,0 0-15,-40-40 0,41 40 16,-41-41-16,40 41 0,-40-40 16,40 40-1,-80 0 32,40 40-47,0 1 0,0-1 16,0 0-16,0 0 0,0 0 15,0 0-15,40 0 0,-40 0 0,40 0 16,-40 0-16,40 1 0,-40-1 0,0 0 16,0 0-16,0 0 0,0 0 15,-40 0-15,0 0 16,0 0-16,0 1 0,-41-41 0,41 40 16,0-40-16,-40 40 0</inkml:trace>
  <inkml:trace contextRef="#ctx0" brushRef="#br1" timeOffset="177000.66">11035 7941 0,'40'0'16,"-80"0"46,40 40-46,-40-40-1,40 40-15,-40-40 16,40 40 0,-41-40-1,41 40 1,-40-40-16,40 40 0,-40-40 15,40 40-15,-40-40 0,40 40 0,-40-40 16,40 41-16,-40-41 0,40 40 16,-40 0-16,40 0 0,-41 0 15,41 0-15,-40 0 0,40 0 16,0 0-16,0 1 16,0-1-16,0 0 0,0 0 0,0 0 15,0 0-15,40-40 0,-40 40 0,0 0 16,41-40-16,-41 40 0,40-40 0,-40 40 15,40-40-15,0 0 0,-40 41 16,40-41-16,0 0 0,0 0 16</inkml:trace>
  <inkml:trace contextRef="#ctx0" brushRef="#br1" timeOffset="179070.7">11877 8382 0,'-40'0'266,"0"-40"-250,0 0-1,0 40 1,0-40-1,0 40 1,0 0 0,-1 40-1,41 0 1,-40-40-16,40 40 0,0 0 16,0 0-16,0 0 15,0 0-15,40-40 16,-40 40-16,41-40 15,-1 41-15,0-41 16,0 0-16,0 0 16,0 0-16,0 0 15,-40-41-15,40 41 0,-40-40 16,41 40-16,-41-40 16,0 0-16,0 0 15,40 40-15,-40 40 63,0 0-48,0 0-15,0 0 0,0 1 16,0-1-16,0 0 16,0 0-1</inkml:trace>
  <inkml:trace contextRef="#ctx0" brushRef="#br1" timeOffset="179877.23">12760 8542 0,'0'40'47,"40"-40"-31,-40 41-16,40-41 15,-40 40 1,0 0 0,0 0-1,0 0-15,-40-40 16,40 40-16,-40-40 0,0 40 15,0-40-15,0 40 0,0-40 16,0 0-16,-1 0 0,1 0 16</inkml:trace>
  <inkml:trace contextRef="#ctx0" brushRef="#br1" timeOffset="181385.95">13603 8021 0,'0'40'469,"0"0"-469,0 0 15,0 0-15,0 0 16,0 1-16,0-1 0,0 0 0,0 0 16,0 0-16,0 0 0,0 0 15,0 0-15,0 0 0,-40-40 16,40 41-16,0-1 0,-40-40 15,40 40-15,0 0 0,0 0 16,0-80 31,0 0-31,0 0-16,0 0 15,40-1 1,-40 1-16,40 40 0,0 0 15,-40-40-15,40 40 0,0 0 16,0 0-16,0 0 16,1 0-16,-1 0 15,-40 40-15,40-40 0,-40 40 0,40-40 16,-40 41-16,0-1 0,0 0 16,0 0-1,-40-40-15,40 40 0,-80-40 0,80 40 0,-41-40 16,1 40-16,0-40 0,0 0 0,40 40 15,-40-40-15,0 0 0,0 0 16,40-40 15,40 40-31</inkml:trace>
  <inkml:trace contextRef="#ctx0" brushRef="#br1" timeOffset="181677.94">14165 8061 0,'40'0'0,"-40"40"0,40-40 15,0 40-15,0 0 16,0 0-16,0 1 0,0-1 15,1 0-15,-41 0 0,0 0 0,40 0 16,-40 40-16,0-40 0,0 1 0,0 39 16,-81-40-16,81 0 0,-80 40 0,40-40 15,0 0-15,0 0 0,-40 1 0,39-1 16,-39 0-16,40-40 0,0 40 0,0-40 16,-40 0-16</inkml:trace>
  <inkml:trace contextRef="#ctx0" brushRef="#br1" timeOffset="183011.04">6019 10387 0,'0'-40'15,"0"0"16,40 40-31,0 40 79,-40 0-64,0 0-15,0 0 16,0 0-16,0 1 0,0-1 15,0 0-15,0 0 16,0 0-16,0 0 16,-40-40-1</inkml:trace>
  <inkml:trace contextRef="#ctx0" brushRef="#br1" timeOffset="183610.05">6220 9906 0,'-41'0'15,"41"-40"17,-40 40-17,0 0 1,0 0 0,0 40-1,40 0 1,-40 0-16,40 0 0,0 0 15,40-40 1,0 0 0,0 0-16,0 0 15,0-40-15,1 0 16,-41 0-16,40 40 0,-40-40 16,0 80 15,0 0-31,0 0 15,0 0-15,0 0 16</inkml:trace>
  <inkml:trace contextRef="#ctx0" brushRef="#br1" timeOffset="184511.04">7303 10026 0,'0'40'62,"0"0"-62,0 1 16,0-1-16,0 0 15,0 0-15,0 0 0,0 0 16,0 0-16,0 0 16</inkml:trace>
  <inkml:trace contextRef="#ctx0" brushRef="#br1" timeOffset="186260.04">7343 10227 0,'0'40'16,"40"-80"77,0 40-77,1 0-16,-1 0 16,-40-40-1,40 40-15,0 0 16,-40 40-16,0 0 16,0 0-1,-40-40 1,0 40-16,0-40 15,40 40-15,-41-40 16,1 0-16,0 0 16,0 0-1</inkml:trace>
  <inkml:trace contextRef="#ctx0" brushRef="#br1" timeOffset="186644.05">7263 10628 0,'40'0'16,"0"0"15,-40 40-15,0 0-16,0 0 31,0 0-31,0 0 0,0 0 16,0 1-1,-40-41-15</inkml:trace>
  <inkml:trace contextRef="#ctx0" brushRef="#br1" timeOffset="187860.2">9711 10147 0,'40'0'62,"-40"40"-46,0 0-16,40-40 16,-40 40-16,0 0 0,0 0 15,0 0-15,0 0 0,0 0 16,0 0-16,-40 1 0,40-1 15,-40-40 1,40 40-16</inkml:trace>
  <inkml:trace contextRef="#ctx0" brushRef="#br1" timeOffset="188311.2">9911 9705 0,'-40'0'15,"0"0"1,40-40-16,-40 40 16,0 0-1,40 40-15,-40-40 16,40 40-16,-41-40 0,41 41 16,0-1-16,-40-40 15,40 40-15,0 0 16,40-40-16,1 0 15,-1 0-15,0 0 16,-40-40-16,40 40 0,0-40 16,0 40-1,-40 40 17,-40 0-32,40 0 15,0 0-15</inkml:trace>
  <inkml:trace contextRef="#ctx0" brushRef="#br1" timeOffset="189026.2">10955 10066 0,'0'81'16,"0"-41"-1,0 0-15,40 0 16,-40 0-16,0 0 16,40-40-1</inkml:trace>
  <inkml:trace contextRef="#ctx0" brushRef="#br1" timeOffset="189427.2">10874 9465 0,'0'40'16,"0"0"-16,0 0 16,0 0-16,0 0 0,0 0 0,0 0 15,0 1-15,0-1 16,0-80 15,0-1-15,40 41-16,1 0 15,-1-40-15,0 0 0,0 40 16,-40 40 0,0 0-1,-40 1 1,40-1-16,-40-40 0,40 40 16,-40-40-1</inkml:trace>
  <inkml:trace contextRef="#ctx0" brushRef="#br1" timeOffset="193565.55">23273 6938 0,'40'0'125,"-40"-40"0,0 0-94,-40 40-31,40-40 16,-40 40-1,40-40-15,-40 40 16,0 0-1,0 0-15,0 0 16,0 0-16,-1 0 16,1 0-1,0 0 1,40 40 0,-40-40-16,40 40 15,-40 0-15,40 0 16,0 0-1,-40 0-15,40 0 16,0 1-16,0-1 16,0 0-1,80-40-15,-80 40 16,40-40-16,-40 40 16,40-40-16,0 0 15,1 0 1,-1 0-16,0 0 15,-40-40-15,40 40 16,-40-40-16,40 40 16,-40-40-16,40 40 0,0-40 15,-40-1 1,0 1 15,40 40-15,-40-40-1,0 80 314,0 0-329,0 1 0,-40-1 15,40 0-15,0 0 16,0 0-16,0 0 15,0 0-15,0 0 16,-40-40 62,40-40-62</inkml:trace>
  <inkml:trace contextRef="#ctx0" brushRef="#br1" timeOffset="195526.13">26122 6497 0,'0'-40'15,"0"80"48,0 0-48,0 0-15,0 0 16,0 0-16,0 0 16,0 1-16,0-1 0,-40 0 0,40 0 15,0 0-15,0 0 0,0 0 0,0 0 16,0 0-16,0 1 0,0-1 0,-40-40 15,40 40-15,0 0 0,0 0 0,-40-40 16,40 40-16,0 0 0,0-80 63,0 0-63,0 0 15,0 0-15,0 0 16,40 0-16,0-1 15,0 41-15,0-40 0,1 40 16,-1 0-16,0 0 16,0 0-16,0 0 0,0 0 15,0 40-15,0-40 0,1 0 0,-41 41 16,40-41-16,0 0 0,0 0 0,-40 40 16,40 0-16,0 0 0,-40 0 15,0 0 1,-40-40-16,0 0 0,0 0 15,-40 0-15,39 0 0,-39 0 0,0 0 16,0 0-16,-1 0 0,41 0 0,-40 0 16,40-40-16,0 40 0,0 0 15,40-40-15</inkml:trace>
  <inkml:trace contextRef="#ctx0" brushRef="#br1" timeOffset="202543.98">28008 7058 0,'0'41'203,"40"-41"-203,0 0 16,-40 40-16,41 0 0,-41 0 0,0 0 15,0 0-15,0 0 0,40 0 16,-40 0-16,0 0 16,40-40-16,-40 41 0,40-1 15,-40-80 32,0-1-47,40 1 16,-40 0-16,40 40 0,-40-40 15,40 0-15,0 0 16,-40 0-16,41 0 0,-1 0 0,0 40 16,-40-40-16,40-1 0,0 1 0,-40 0 15,40 0-15,0 40 0,-40-40 0,40 0 16,1 40-16,-41-40 0,40 40 0,-40-40 16,40 40-16,-40-40 0,0-1 15,40 41 1</inkml:trace>
  <inkml:trace contextRef="#ctx0" brushRef="#br1" timeOffset="203261.99">29172 6457 0,'40'0'0,"-40"-40"31,-80 40-15,80-40-1,-80 40-15,39 0 16,1 0-16,0-40 0,0 40 0,0 0 15,-40 0-15,39 0 0,-39 0 0,40 0 16,-40 0-16,40 0 0,-41 0 0,1 0 16,40 0-16,-40 0 0,40 40 0,-41-40 15,41 40-15,-40 0 0,40 0 16,-40 0-16,40 40 0,-1-40 0,1 41 0,0-1 16,0 40-16,0-40 0,40 1 15,0 39-15,0-40 0,0 0 0,0-40 16,40 41-16,-40-1 0,80-40 0,-40 0 15,1 40-15,39-40 0,0 0 0,-40-40 16,40 41-16,1-1 0,-1-40 0,-40 0 16,40 0-16,1 0 0,-1 0 0,0 0 15,40-40-15,-39 40 0,-1-41 0,0 1 16,1 0-16,-1 0 0,0 0 16,0 0-16,-40-40 0,1 40 0,39-1 15,-40-39-15,0 0 0,-40 0 0,0 0 16,0-1-16,0 1 0,0 0 0,0 0 0,-40 0 15,40 39-15,-80-39 0,40 40 16,-1-40-16,1 40 0,-40 0 0,40 40 16,-40-40-16,40 0 0,-41 40 0,1 0 15</inkml:trace>
  <inkml:trace contextRef="#ctx0" brushRef="#br1" timeOffset="-203683.73">18538 10066 0,'0'-40'63,"41"40"-32,-41 40 94,-41-40-125,41 40 16,-40 1-16,0-1 15,40 0-15,-40 0 0,40 0 16,-40 0-16,0 0 0,0 0 16,40 0-16,-40 0 0,40 1 0,-41 39 15,1-40-15,40 0 0,-40 0 16,40 0-16,-40 0 0,40 0 0,-40 1 15,40-1-15,0 0 0,-40 0 0,40 0 16,0 0-16,-40 0 0,40 0 16,0 0-16,0 0 15,0-80 32</inkml:trace>
  <inkml:trace contextRef="#ctx0" brushRef="#br1" timeOffset="-202983.75">18378 10267 0,'0'-40'15,"40"40"-15,0 0 16,0 0-16,0-40 16,1 40-16,-1 0 15,0 0-15,0 0 16,-40 40-16,40 0 15,-40 0-15,0 0 0,0 0 16,0 0-16,-40-40 16,40 40-16,-80-40 0,80 40 0,-40-40 15,-1 41-15,1-41 0,0 40 0,0 0 16,0-40-16,0 0 0,0 0 16,0 40-1,80-40 63,-40 40-78,40 0 0,-40 0 16,40 0-16,0 0 0,0 1 16,-40-1-16,40 0 0,0 0 0,1 0 15,-41 0-15,40 0 0,0-40 0,-40 40 16,40-40-16,-40 40 0,40-40 0,-40 40 15,0-80 32</inkml:trace>
  <inkml:trace contextRef="#ctx0" brushRef="#br1" timeOffset="-202645.75">19060 10909 0,'-40'0'0,"80"0"32,0 0-17,0 0-15,0 0 16,1 0-16,-1 0 0,0 0 16,0 0-16,0 0 15,0 0-15,0 40 31</inkml:trace>
  <inkml:trace contextRef="#ctx0" brushRef="#br1" timeOffset="-202441.75">19261 10668 0,'-40'0'0,"80"0"47,0 0-47,0-40 16,0 40-16,0 0 0,0 0 16,0 0-16,1 0 15,-1 0-15</inkml:trace>
  <inkml:trace contextRef="#ctx0" brushRef="#br1" timeOffset="-201204.73">20545 9986 0,'40'0'31,"-40"-40"47,-40 40-62,0 0 0,-1 0-1,1 0 1,0 0-16,40 40 16,-40-40-16,0 40 15,40 0 1,-40-40-16,40 40 0,0 1 15,0-1-15,-40-40 16,40 40-16,0 0 0,0 0 0,0 0 16,0 0-16,-40 0 0,40 0 15,-41 0 1,1-40-16,40 41 16,-40-41-16,40 40 0,-40-40 15,0 0-15,40 40 0,-40-40 16,0 0-16,0 0 15,40-40 1,0 0-16,0-1 16,40 41-16,0 0 15,40 0 1,-40 0-16,0 0 0,0 0 16,1 0-16,-1 0 0,0 81 15,-40-41-15,0 0 16,0 0-16,0 0 0,0 40 0,0 1 15,-40-41-15,40 40 0,-40 0 0,40 0 16,-41-40-16,41 41 0,0-41 0,0 40 16,0-40-16,0 0 0,41 0 0,-41 40 15,80-39-15,-40-1 0,0 0 0,40-40 16,-40 40-16,41 0 0,-1-40 0,-40 0 16</inkml:trace>
  <inkml:trace contextRef="#ctx0" brushRef="#br1" timeOffset="-184252.77">29332 14277 0,'0'-40'0,"-40"40"15,80 0 79,1-40-78,-1 0-1,0 40-15,0 0 16,0 0-1,-40 40-15,0 40 0,0-40 16,0 1-16,0-1 0,-40 40 16,40-40-16,-40 0 0,40 0 0,-40 0 15,40 41-15,-40-41 0,40 0 16,-41 0-16,41 0 0,0 0 16,41 0-16,39 0 15,-40-40-15,0 40 0,0-40 0,0 0 16,0 0-16,1 0 0,-1 0 15,0 0-15,-40-40 16,0 0 0,-40 40-16,-41 0 15,41 0-15,0 0 0,0 0 0,0 40 16,0-40-16,0 40 0,0 0 16,40 41-16,-41-41 0,1 40 0,40 0 15,0 0-15,0 1 0,-40-41 0,40 40 16,0 0-16,-40 0 0,40 1 0,-40-41 15,40 40-15,-40-40 0,0 0 0,0-40 16,-41 40-16,41-40 0,-40 0 0,0 0 16,-1 0-16,1-40 0</inkml:trace>
  <inkml:trace contextRef="#ctx0" brushRef="#br2" timeOffset="-178433.93">5537 12232 0,'41'0'46,"-1"0"-30,0 0 0,0 0-1,0 0 1,0 40 0,0-40-16,0 0 15,1 0-15,-1 0 16,0 0-16,0 0 0,0 0 0,0 0 15,0-40-15,0 40 0,1 0 16,-1 0-16,0 0 0,0 0 0,0 0 0,0-40 16,0 40-16,0 0 15,1 0-15,-1 0 16,0 0 0,0 0-16,0 0 15,0 0-15,-40-40 0,40 40 0,0 0 16,1 0-16,-1 0 15,0 0-15,-40-40 16,40 40-16,0 0 0,0 0 16,-40-40-16,40 40 0,0 0 15,-40-41-15,41 41 0,-1 0 16,0 0-16,-40-40 0,40 40 16,0 0-1,0 0 16,0 0-31,1 0 16,-1 0 0,0 0-1,0 0 17,-40-40-17,40 40 1,-40 40 140</inkml:trace>
  <inkml:trace contextRef="#ctx0" brushRef="#br2" timeOffset="-158904">10393 9545 0,'0'40'46,"40"-40"1,-40 40-31,40-40-16,0 0 16,-40 40-16,40-40 15,-40 40 16,0 0 16,-40-40-31,0 41-16,0-41 16,40 40-16,-40-40 0,40 40 15,-40-40-15,80 0 31</inkml:trace>
  <inkml:trace contextRef="#ctx0" brushRef="#br2" timeOffset="-158373.06">11918 9505 0,'40'0'47,"0"0"-31,0 0-1,0 0 1,-40 40-1,0 0 1,-40 0-16,0 0 16,0 0-16</inkml:trace>
  <inkml:trace contextRef="#ctx0" brushRef="#br2" timeOffset="-158208.06">12078 9946 0,'-40'0'0,"0"0"15,40 40-15,-40-40 0,0 0 32</inkml:trace>
  <inkml:trace contextRef="#ctx0" brushRef="#br2" timeOffset="-157061.37">9510 11951 0,'40'0'47,"0"0"-47,0 0 15,0 0-15,1 0 0,-1 0 0,0 0 16,0 0-16,40-40 0,0 40 0,-39 0 15,39 0-15,-40 0 0,40 0 0,0 0 16,-39 0-16,39 0 0,-40 0 0,40 0 16,-40 0-16,41 0 0,-41 0 0,40 0 15,-40 0-15,40 0 0,-39 0 0,-1 0 16,40 0-16,-40 0 0,0 0 0,0-40 16,0 40-16,41 0 0,-41-40 0,0 40 15,0 0-15,0-40 0,0 40 16,0 0-16,1-40 0,-1 40 15,0 0 1,-40-40-16,40 40 16,0 0 15,-40 40 0,0 0 32</inkml:trace>
  <inkml:trace contextRef="#ctx0" brushRef="#br2" timeOffset="-154576.83">13121 11791 0,'40'0'47,"1"0"15,-1 0-62,0 0 16,0 0-16,0 0 0,0 40 15,0-40-15,0 0 0,41 0 0,-41 0 16,40 0-16,-40 0 0,40 40 0,-39-40 16,39 0-16,0 0 0,0 0 0,-40 0 15,41 0-15,-1 0 0,0 0 0,-40 0 16,41 0-16,-41-40 0,40 40 0,-40 0 16,40 0-16,-39 0 0,-1-40 0,40 40 15,-40-40-15,0 40 0,0 0 16,0 0-16,1 0 0,-1 0 15,-40-40-15,-81 40 79</inkml:trace>
  <inkml:trace contextRef="#ctx0" brushRef="#br2" timeOffset="-151560.58">6139 13836 0,'40'0'31,"1"0"-15,-1 0-16,0 0 0,0 0 16,0 0-16,0 0 15,0 0-15,0 0 0,1-40 16,39 40-16,-40 0 0,0 0 0,0-40 0,40 40 15,-39 0-15,39-40 0,-40 40 16,40-40-16,-40 40 0,41 0 0,-41-40 16,40 40-16,-40 0 0,0-40 0,0 40 15,1 0-15,-1 0 0,0-41 0,0 41 16,0 0-16,0 0 16,0-40-16,0 40 15,1 0 1,-1 0-1,-40-40-15,40 40 0,0 0 32</inkml:trace>
  <inkml:trace contextRef="#ctx0" brushRef="#br2" timeOffset="-146901.31">5979 15360 0,'0'-40'0,"0"0"32,40 40-17,0 0-15,0 0 16,40 0-16,-39-40 0,-1 40 16,40 0-16,-40-40 0,40 40 0,1-40 15,-1 0-15,0 40 0,0-41 0,1 1 16,-1 40-16,0-40 0,0 40 15,1 0-15,-1-40 0,-40 40 0,0 0 0,40 0 16,-39 0-16,-1 0 0,0 0 16,-40 40-16,40-40 0,0 0 0,-40 40 15,40-40-15,0 0 16,-40 40 0</inkml:trace>
  <inkml:trace contextRef="#ctx0" brushRef="#br2" timeOffset="-144525.78">13844 14919 0,'40'0'31,"0"0"0,0 0 344,-40 40-375,40-40 16,0 0 0,0 0-16,0 0 15,1 0-15,-1 0 0,0 0 16,0-40-16,0 40 16,0 0-16,0 0 15,0 0-15,1 0 16,-1 0-16,0 0 0,0-40 15,0 40-15,0 0 0,0 0 0,1-40 16,-1 40-16,40 0 0,-40-40 0,0 40 16,0 0-16,0-40 0,1 40 0,-1 0 15,0-40-15,0 40 0,0 0 0,0-41 16,0 41-16,0 0 16,-40-40-16,41 40 0,-1 0 15,0 0 1,-40-40-1,40 40-15,0 0 32,0 0-1,0 0 0,0 0-31,1 0 16,-1 0 15</inkml:trace>
  <inkml:trace contextRef="#ctx0" brushRef="#br2" timeOffset="-135738.75">21347 10307 0,'-40'40'235,"0"0"-220,0-40-15,40 40 16,-40-40-16,40 40 0,-40-40 16,40 40-16,-41-40 0,1 41 15,40-1-15,-40 0 16,40 0-16,0 0 0,0 0 16,0 0-16,0 0 0,0 41 0,0-41 0,40 0 15,-40 0-15,40 0 0,-40 0 16,41-40-16,-41 40 0,40 0 0,0-40 15,0 40-15,0 0 0,0-40 16,0 0-16</inkml:trace>
  <inkml:trace contextRef="#ctx0" brushRef="#br2" timeOffset="-135090.41">21909 10467 0,'0'-40'16,"0"80"31,0 0-31,0 1-1,0-1-15,0 0 0,0 0 16,-40 0-16,40 0 15,0 0-15,40-40 32,0-40-17,0 40-15,0 0 16,1 0-16,-41-40 0,40 40 16,0 0-16,0 0 15,-40 40-15,0 0 16,0 0-16,0 0 0,0 1 15,0-1-15,-40-40 0,40 40 16,-40-40-16,40 40 0,-40-40 16,-1 0-1,1 0-15,40-40 0,-40 40 16,40-80-16</inkml:trace>
  <inkml:trace contextRef="#ctx0" brushRef="#br2" timeOffset="-134923.41">21829 10427 0,'80'0'15,"-40"0"1,0 0-16,0 0 16,1 0-16,-1 0 15,0 0-15,0 0 0,0 0 16</inkml:trace>
  <inkml:trace contextRef="#ctx0" brushRef="#br2" timeOffset="-133936.99">22752 10909 0,'40'0'31,"-40"40"-31,0 0 15,0 0-15,0 0 0,0 0 16,0 0 0,0 0-16,-40-40 0,40 40 0,-40-40 0,-1 40 15,1-40 1,40-40 0</inkml:trace>
  <inkml:trace contextRef="#ctx0" brushRef="#br2" timeOffset="-133716.99">23033 10507 0,'40'41'31,"-40"-1"-16,0 40-15,0-40 0,0 0 16,40 0-16,-40 0 0,0 41 0,0-41 16,0 0-16,0 0 0,0 0 0,0 0 15,0 0-15</inkml:trace>
  <inkml:trace contextRef="#ctx0" brushRef="#br2" timeOffset="-133487.99">23434 10387 0,'40'0'0,"0"0"16,-40 40-16,40-40 0,-40 40 16,40-40-16,0 40 0,1 1 0,-41-1 15,40 0-15,0 0 0,-40 0 0,0 0 16,40 0-16,-40 40 0,0-39 0,0-1 15,-80 0-15,80 0 0,-40 0 0,-41 0 16,41 0-16,0-40 0,0 40 0,0-40 16,0 0-16,0 0 0,-1 0 0,1 0 15</inkml:trace>
  <inkml:trace contextRef="#ctx0" brushRef="#br2" timeOffset="-133189.87">24276 11069 0,'41'40'16,"-41"0"-16,0 40 16,0-40-16,0 1 0,-41-41 15,41 40-15,-40 0 0,0 0 16,0 0-16,0-40 0,0 0 16</inkml:trace>
  <inkml:trace contextRef="#ctx0" brushRef="#br2" timeOffset="-132067.55">25119 10347 0,'0'-40'15,"-40"40"17,0 0-17,40 40 1,0 0-16,-40 0 0,0-40 15,40 40-15,-41 0 0,41 41 0,0-41 16,-40 0-16,40 40 0,0-40 0,0 40 16,0-39-16,0-1 0,0 0 0,40 0 15,-40 0-15,81 0 0,-41-40 16,0 40-16,0-40 0,0 0 16,0 0-16,0 0 0,1-80 15</inkml:trace>
  <inkml:trace contextRef="#ctx0" brushRef="#br2" timeOffset="-131687.55">25561 10347 0,'0'-40'15,"-41"40"1,41 40-1,0 0 1,0 0-16,0 0 16,0 0-16,0 1 0,0-1 15,0 0 1,41-40-16,-1 0 16,0 0-16,0 0 15,0-40-15,0 40 16,0 0-16,0 0 0,1 0 15,-1 80-15,-40-40 16,0 0-16,0 0 16,-40 0-16,40 0 0,-41-40 15,41 41-15,-40-41 0,0 0 16,0 0-16,0 0 0,0 0 0,0 0 16,40-41-16,-40 41 0,-1-40 0</inkml:trace>
  <inkml:trace contextRef="#ctx0" brushRef="#br2" timeOffset="-131538.56">25440 10387 0,'40'0'15,"0"0"1,1 0-16,-1 0 0,0-40 16,0 40-16,0 0 0,0 0 0,0 0 15,0 0-15,1 0 0,-1 0 16,0 0-16,0 0 0</inkml:trace>
  <inkml:trace contextRef="#ctx0" brushRef="#br2" timeOffset="-131321.56">26283 10628 0,'40'40'15,"-40"0"-15,0 0 16,0 0-16,0 0 16,0 0-16,0 1 0,0-1 0,0 0 15,0 0-15,-40-40 0,40 40 16,0 0-16</inkml:trace>
  <inkml:trace contextRef="#ctx0" brushRef="#br2" timeOffset="-130837.15">26684 10307 0,'-40'0'15,"80"0"1,40 0 0,-40 0-16,1 0 15,-1 0-15,0 0 0,-40 40 16,40-40-16,-40 40 15,0 0-15,-40-40 16,40 40-16,-40-40 0,0 40 16,-1-40-16,1 0 15,0 41-15,80-41 32,41 40-32,-41-40 15,0 0-15,-40 40 0,40-40 16,-40 40-16,40 0 0,-40 0 15,0 0-15,0 0 16,-80 0-16,40 1 16,0-41-16,-1 0 15,1 0 1,40-41-16,0 1 16</inkml:trace>
  <inkml:trace contextRef="#ctx0" brushRef="#br2" timeOffset="-130573.15">27246 10267 0,'40'-40'0,"0"40"16,0 0-16,-40-40 16,40 40-16,0 0 0,1 0 15,-41 80-15,40-80 0,-40 40 16,40-40-16,-40 40 0,40 0 0,-40 0 15,0 0-15,40 0 0,-40 1 0,0-1 16,0 0-16,0 40 0,0-40 16,0 0-16,-80 40 0,80-39 0,-40-1 15,0 0-15,-1 0 0,1-40 0,0 40 16,0-40-16,0 40 0,0-40 0,0 0 16,0 0-16</inkml:trace>
  <inkml:trace contextRef="#ctx0" brushRef="#br2" timeOffset="-129770.96">28570 11069 0,'0'40'16,"-40"-40"0,40 40-16,-40 0 0,0 0 15,-1-40-15,41 40 0,-40 1 16,40-1-1</inkml:trace>
  <inkml:trace contextRef="#ctx0" brushRef="#br2" timeOffset="-129367.95">29092 10387 0,'40'0'0,"-40"-40"15,-40 40 17,40 40-17,-40-40-15,40 40 0,-41 0 0,1 0 16,40 1-16,-40 39 16,40-40-16,-40 0 0,40 40 0,0-40 15,0 41-15,0-41 0,0 0 0,0 0 16,40 0-16,-40 0 0,80-40 0,-39 0 15,-41 40-15,40-40 0,0 0 0,0 0 16,0 0-16,0 0 0,0-40 0</inkml:trace>
  <inkml:trace contextRef="#ctx0" brushRef="#br2" timeOffset="-129085.96">29493 10467 0,'0'40'15,"-40"-40"-15,40 41 16,0-1-16,0 0 16,40 0-16,40 0 15,-40 0-15,0-40 0,-40 40 0,41-40 16,-1 40-16,-40 0 0,40-40 15,-40 41-15,40-1 0,-40 0 16,-40 0 0,-40-40-16,39 0 0,1 0 15,0 0-15,0 0 0,0 0 0,0-40 16,0 40-16</inkml:trace>
  <inkml:trace contextRef="#ctx0" brushRef="#br2" timeOffset="-128918.93">29493 10507 0,'40'0'16,"0"0"-16,0 0 15,0-40-15,1 40 0,-1 0 16,0 0-16,-40-40 0,40 40 16,0 0-1,0 0-15,0 0 16,-40 40-16</inkml:trace>
  <inkml:trace contextRef="#ctx0" brushRef="#br2" timeOffset="-128703.95">30295 10828 0,'41'40'0,"-41"1"15,0-1-15,0 0 16,0 0-16,-41 0 0,41 0 16,0 0-16,-40 0 0,40 0 15,-40 0-15,40 1 16</inkml:trace>
  <inkml:trace contextRef="#ctx0" brushRef="#br2" timeOffset="-128318.95">30576 10507 0,'40'0'16,"1"0"0,39 0-16,-40 0 0,0 0 15,0 0-15,0 0 0,0 0 0,1 0 16,-1 0-16,0 0 0,0 41 16,0-41-16,-40 80 15,0-40-15,-80 0 0,80 0 16,-80 0-16,39 0 0,1 0 0,0 1 15,0-41-15,0 40 0,40 0 0,-40-40 16,40 40-16,-40 0 0,40 0 16,80-40-1,-40 0-15,0 0 0,0 0 16,0 0-16,1 0 0,-1 0 16,0-40-16,0 40 0,0-80 0</inkml:trace>
  <inkml:trace contextRef="#ctx0" brushRef="#br2" timeOffset="-128102.95">31620 10267 0,'40'40'0,"0"-40"16,-40 40-16,40 0 0,0 0 0,0 0 15,0 0-15,0 1 0,1-1 0,-41 0 16,0 0-16,40 40 0,-40-40 0,0 0 15,0 41-15,0-41 0,-81 0 0,81 0 16,-40 0-16,0-40 0,0 40 16,0 0-16,0-40 0,0 0 0,0 0 15,-1 0-15,-39 0 0,40 0 0</inkml:trace>
  <inkml:trace contextRef="#ctx0" brushRef="#br2" timeOffset="-126668.91">21909 12272 0,'0'-40'32,"-40"40"-1,0 0-16,0 0 1,40 40-16,-41-40 0,41 40 0,-40-40 16,0 40-16,40 0 0,-40 1 0,40-1 15,-40 0-15,40 0 0,-40 40 0,40-40 16,0 0-16,0 40 0,0-39 0,0-1 16,0 0-16,40 0 0,-40 0 0,80-40 15,-40 0-15,0 40 0,1-40 0,-1 0 16,0 0-16,0-40 0</inkml:trace>
  <inkml:trace contextRef="#ctx0" brushRef="#br2" timeOffset="-126293.92">22150 12433 0,'40'0'0,"0"-41"0,0 41 16,0 0-16,0-40 0,1 40 16,-1 0-16,0 0 0,0 0 0,0 0 15,0 0-15,0 40 0,0 41 16,1-41-16,-41 0 16,0 0-16,-41 0 0,41 0 15,-80-40-15,40 40 0,0 0 0,-40-40 16,40 40-16,-1-40 0,1 0 0,0 41 15,0-41-15,0 0 0,40-41 16,40 1 15,0 40-31,40 0 0,-39 0 16,-1 0-16,-40 40 0,40-40 16,0 0-16,0 41 0,0-41 15,-40 40-15,40-40 16</inkml:trace>
  <inkml:trace contextRef="#ctx0" brushRef="#br2" timeOffset="-126128.92">23033 12633 0,'40'0'16,"-40"40"-16,0 0 15,0 0-15,0 0 16,0 1-16,0-1 0,0 0 15,-40-40-15,40 40 0,0 0 16</inkml:trace>
  <inkml:trace contextRef="#ctx0" brushRef="#br2" timeOffset="-125923.9">23474 12312 0,'0'40'16,"0"0"-1,0 1-15,0-1 0,0 0 16,0 0-16,0 0 0,0 0 16,0 0-16,0 0 0,0 0 15,-40 0-15,40 1 16</inkml:trace>
  <inkml:trace contextRef="#ctx0" brushRef="#br2" timeOffset="-125541.9">23955 12192 0,'41'0'0,"-1"0"15,0 0 1,0 0-16,0 40 0,0-40 0,0 40 16,-40 0-16,40-40 0,1 40 0,-41 0 15,40 41-15,-40-41 0,0 0 0,0 0 16,0 40-16,0-40 0,-40 0 0,40 0 16,-81 1-16,81-1 0,-40 0 0,0 0 15,0-40-15,-40 0 0,40 0 0,-1 0 16,1 0-16,0 0 0</inkml:trace>
  <inkml:trace contextRef="#ctx0" brushRef="#br2" timeOffset="-123071.04">25360 12633 0,'0'40'31,"0"0"-31,0 0 16,0 0-16,0 1 16,0-1-16,0 0 0,-40 0 0,0 0 15,40 0-15,-41-40 0,41 40 16,-40-40-16,40 40 0</inkml:trace>
  <inkml:trace contextRef="#ctx0" brushRef="#br2" timeOffset="-122360.04">26243 12152 0,'-40'0'15,"-1"0"1,41 40-16,-40 0 16,40 0-16,-40-40 15,40 40-15,0 0 0,0 0 0,0 41 16,0-41-16,0 0 0,0 40 0,40-40 15,-40 0-15,81 0 0,-81 0 0,80 1 16,-40-1-16,0-40 0,0 0 0,0 0 16,0 0-16,1 0 0,-1 0 15,-40-40-15</inkml:trace>
  <inkml:trace contextRef="#ctx0" brushRef="#br2" timeOffset="-121961.08">26564 12272 0,'0'-40'16,"80"40"0,-40 0-16,0 0 0,0 0 15,0-40-15,1 40 0,39 0 16,-40 0-16,0 0 0,0 0 15,0 40-15,-40 0 0,0 0 16,-40 0-16,-40 0 16,40-40-16,40 41 0,-80-41 15,39 0-15,122 0 32,-41 0-17,0 0-15,0 40 16,0 0-16,-40 0 15,0 0-15,0 0 16,-80 0-16,40 0 0,0-40 16,0 0-16,-1 0 15,41-40 1</inkml:trace>
  <inkml:trace contextRef="#ctx0" brushRef="#br2" timeOffset="-121793.08">27326 12553 0,'40'0'0,"-40"40"16,0 0-16,40-40 15,-40 40-15,0 0 16,0 0-16,0 0 0,-40-40 16,40 41-16,-40-41 15</inkml:trace>
  <inkml:trace contextRef="#ctx0" brushRef="#br2" timeOffset="-121594.08">27727 12232 0,'0'40'16,"0"0"-1,0 0-15,0 0 16,0 1-16,0-1 0,0 0 16,0 0-16,0 0 0,0 0 15,0 0-15</inkml:trace>
  <inkml:trace contextRef="#ctx0" brushRef="#br2" timeOffset="-121327.08">28289 12031 0,'0'41'0,"40"-41"15,0 40-15,0 0 16,1 0-16,-1-40 0,-40 40 0,40 0 15,-40 0-15,40 0 0,-40 0 0,0 1 16,0-1-16,0 0 0,0 0 16,-40 0-16,40 0 0,-80 0 15,39-40-15,-39 40 0,40-40 0,0 40 0,-40-40 16,40 0-16,-1 0 0,1 0 0,0 0 16</inkml:trace>
  <inkml:trace contextRef="#ctx0" brushRef="#br2" timeOffset="-119593.14">29533 12553 0,'0'40'15,"0"0"1,0 0-16,0 0 15,-40 0-15,40 0 0,0 1 0,0-1 16,0 0-16,-40 0 0,0 0 16,0-40-1,40-40 1</inkml:trace>
  <inkml:trace contextRef="#ctx0" brushRef="#br2" timeOffset="-119309.61">30215 11991 0,'-40'40'31,"0"1"-16,40-1-15,-40 0 0,0 40 16,40-40-16,-40 0 0,40 40 0,0 1 16,-41-41-16,41 40 0,0 0 0,0-40 15,0 0-15,41 41 0,-41-41 0,80-40 16,-40 40-16,0-40 0,40 40 0,-40-40 16,1 0-16,39 0 0,-40-80 15</inkml:trace>
  <inkml:trace contextRef="#ctx0" brushRef="#br2" timeOffset="-118860.61">30576 12112 0,'-40'0'16,"80"0"15,0 0-31,1 0 16,-1 0-16,0 0 15,0 0-15,0 40 16,0-40-16,-40 40 0,40-40 16,-40 40-16,0 0 0,-40 0 15,0 0-15,-40 0 16,40-40-16,0 0 0,-1 41 15,1-41-15,0 0 16,120 0 0,-39 0-1,-1 0-15,0 0 16,0 0-16,0 0 0,0 0 16,-40 40-16,0 0 15,0 0-15,-80 0 16,40 0-16,0-40 0,0 0 15,-1 40-15,1 0 0,0-40 16,40-80 0</inkml:trace>
  <inkml:trace contextRef="#ctx0" brushRef="#br2" timeOffset="-118676.6">31178 12433 0,'40'40'16,"-40"0"-16,0 0 15,0 0-15,0 0 0,0 0 16,0 0-16,-40 0 0,40 0 16,0 1-16,-40-41 0,40 40 0,0 0 15,0 0-15,-40-40 16</inkml:trace>
  <inkml:trace contextRef="#ctx0" brushRef="#br2" timeOffset="-118275.99">31780 12192 0,'40'0'0,"0"0"16,0 0-16,-40 40 0,41-40 15,-41 40-15,40-40 0,-40 40 16,0 0-16,0 0 0,0 1 15,-40-1-15,-41 0 16,41-40-16,0 40 0,0 0 0,0-40 16,40 40-16,-40-40 0,40 40 15,-40-40-15,40 40 16,40-40-16,0 0 16,0 0-16,0 0 0,0 0 0,0 0 15,0 0-15,-40-40 16,41 40-16,-41-40 0,40 40 0,-40-40 15,0 0-15</inkml:trace>
  <inkml:trace contextRef="#ctx0" brushRef="#br2" timeOffset="-118040.99">32342 11951 0,'0'40'0,"40"-40"16,-40 40-16,40-40 0,-40 41 16,40-1-16,-40 0 0,40 0 0,-40 0 15,0 0-15,40 40 0,-40-40 0,0 1 16,0-1-16,0 40 0,0-40 0,0 0 16,0 0-16,-40 0 0,40 0 0,-40 0 15,0 1-15,0-41 0,-40 40 0,40-40 16,-1 0-16,1 0 0</inkml:trace>
  <inkml:trace contextRef="#ctx0" brushRef="#br2" timeOffset="-98224.86">15890 9465 0,'-40'0'140,"40"40"-124,-40-40-16,40 40 16,-40 0-16,40 0 15,-40-40-15,40 40 0,-41 0 16,41 0-16,-40-40 0,40 41 16,-40-1-16,0 0 0,0-40 0,0 40 15,0 0-15,0 0 0,40 0 16,-41 0-16,1-40 0,0 40 0,0 1 15,0-1-15,0 0 0,0-40 16,40 40-16,0 0 16</inkml:trace>
  <inkml:trace contextRef="#ctx0" brushRef="#br2" timeOffset="-97943.88">15168 9906 0,'-40'0'0,"40"40"16,0 0 0,0 0-1,0 0-15,0 0 16,40 1-16,-40-1 0,0 0 15,0 0-15,0 0 0,0 0 16,40 0-16,-40 0 16,40-40-16,-40 40 15,40-40-15,0 0 16,0 0-16,1 0 16,-1 0-16,0-40 0,0 40 0,-40-40 15,40 40-15</inkml:trace>
  <inkml:trace contextRef="#ctx0" brushRef="#br2" timeOffset="-95036.72">23113 8302 0,'40'0'16,"-40"-40"-1,40 40-15,0 0 32,-80 0-1,0 0-15,40 40-16,-40-40 15,0 0-15,0 40 0,-1-40 16,1 40-16,0-40 0,0 40 15,0 0-15,0 0 16,0 0-16,40 0 0,-40 1 16,40-1-16,0 40 0,-41-40 0,41 40 15,0-40-15,0 40 0,0-39 0,0-1 16,0 40-16,0-40 0,0 0 0,41 0 16,-41 0-16,0 0 0,0 1 15,40-1-15</inkml:trace>
  <inkml:trace contextRef="#ctx0" brushRef="#br2" timeOffset="-94727.72">22350 9104 0,'0'40'0,"0"0"15,41 0 1,-41 0-16,40 0 0,-40 0 16,40-40-16,0 41 0,0-1 0,0 0 15,0-40-15,-40 40 0,40-40 16,1 0-1,-1-40 1,0 40 0,0 0-16,0-40 0,0 40 15,0-40-15,0 40 0,1-41 0,-1 41 16</inkml:trace>
  <inkml:trace contextRef="#ctx0" brushRef="#br2" timeOffset="-74451.22">30015 4652 0</inkml:trace>
  <inkml:trace contextRef="#ctx0" brushRef="#br2" timeOffset="-65548.23">25039 6617 0,'40'0'0,"-80"0"110,40 40-110,-80-40 15,39 40-15,1-40 0,0 41 16,0-41-16,0 0 0,0 0 0,0 40 16,0-40-16,-1 40 0,1-40 15,0 40 1,80-40 31,0 40-32,1 0-15,-1-40 0,-40 40 16,40-40-16,0 40 0,0 0 0,0 1 16,0-41-16,0 40 0,1 0 15,-1-40-15,-40 40 0,40-40 16,0 40-16</inkml:trace>
  <inkml:trace contextRef="#ctx0" brushRef="#br2" timeOffset="-60744.14">9390 13475 0,'40'0'172,"0"0"-156,0 0-16,0 0 15,-40-40-15,40 40 16,0 0-16,-40-40 0,40 40 0,1 0 15,-41-40-15,40 40 0,0 0 16,0 0-16,0-40 0,0 40 16,0-40-16,0 0 15,1 40 1,-41-40 0,40 40 187</inkml:trace>
  <inkml:trace contextRef="#ctx0" brushRef="#br2" timeOffset="-56694.61">18378 14438 0,'-40'40'0,"40"0"15,0 0 1,-40-40-16,40 40 0,0 0 0,0 0 15,0 1-15,0-1 0,0 0 16,-40 0-16,40 0 0,0 0 0,-41 0 16,41 0-16,0 0 0,-40 0 0,40 1 15,-40-1-15,40 0 0,-40 0 0,40 0 16,-40 0-16,40 0 0,-40 0 16,0 0-16</inkml:trace>
  <inkml:trace contextRef="#ctx0" brushRef="#br2" timeOffset="-56263.57">18298 14638 0,'40'0'0,"-40"-40"0,40 40 0,0-40 16,0 40-16,0-40 16,0 40-16,1-40 0,-1 40 0,0 0 15,0 0-15,0 0 0,0 0 0,0 40 16,-40 0 0,-40 0-16,-40 0 15,80 0-15,-80-40 0,80 41 0,-40-41 16,-1 40-16,1-40 0,0 0 0,40 40 15,-40-40-15,0 0 0,0 0 16,40 40 0,0 0-16,0 0 15,80-40-15,-80 40 0,40 0 16,-40 0-16,40 0 0,0 1 0,1-1 16,-1 0-16,-40 0 15,40-40-15,-40 40 0,40 0 16,0-40-1</inkml:trace>
  <inkml:trace contextRef="#ctx0" brushRef="#br2" timeOffset="-55997.61">19100 15039 0,'0'40'0,"-40"-40"16,80 0 0,0 0-1,41-40-15,-41 40 16,0 0-16,0 0 0,0 0 15,0 0-15,0 0 16</inkml:trace>
  <inkml:trace contextRef="#ctx0" brushRef="#br2" timeOffset="-55796.11">19221 14879 0,'40'0'32,"0"0"-17,0 0-15,0-40 0,0 40 16</inkml:trace>
  <inkml:trace contextRef="#ctx0" brushRef="#br2" timeOffset="-55060.78">20906 14237 0,'40'-40'0,"-120"0"32,40 40-17,-1 0 1,1 0-16,0 80 0,0-80 16,0 40-16,40 0 15,-40-40-15,40 41 0,0-1 16,-40-40-16,40 40 0,0 0 15,0 0-15,-40 0 0,40 0 0,0 0 16,-41 0-16,41 1 0,-40-1 0,40 0 16,-40 0-16,0 0 0,0-40 0,0 40 15,0 0-15,0-40 0,40 40 0,-41-40 16,1 0-16,0 40 0,0-40 16,40-40-1,80 40 1,-80-40-16,40 40 0,1 0 0,-1 0 0,0 0 15,0 0-15,0 0 0,0 0 0,0 40 16,0-40-16,1 40 0,-41 41 16,40-41-16,-40 0 0,0 40 0,40 0 15,-40-40-15,0 41 0,0-41 0,0 0 16,0 40-16,0-40 0,40 0 0,-40 0 16,0 0-16,0 0 0,40 1 0,0-41 15,0 0-15</inkml:trace>
  <inkml:trace contextRef="#ctx0" brushRef="#br2" timeOffset="-54396.71">21708 14478 0,'0'-40'16,"40"40"-1,-40-40 1,-40 40 15,40 40-15,-40 40-16,40-40 0,-40 0 15,40 40-15,-40-39 0,40-1 0,0 40 16,0-40-16,0 40 0,0-40 0,0 40 16,40-39-16,-40-1 0,80 0 0,-40 0 15,1-40-15,-1 40 0,0-40 0,0 0 16,0 40-16,0-40 0,0 0 0,41 0 15,-81-80-15</inkml:trace>
  <inkml:trace contextRef="#ctx0" brushRef="#br2" timeOffset="-53962.7">22310 14719 0,'40'0'31,"-40"-41"-31,41 41 0,-1-40 0,0 40 0,0 0 15,40 0-15,-40-40 0,0 40 16,1 0-16,-1 0 0,0 0 0,0 0 16,0 80-16,-40-39 0,40-41 15,-40 40-15,0 0 0,-80 0 16,80 0-16,-40-40 0,0 40 0,-41 0 16,41 0-16,0 0 0,0-40 0,-40 40 15,40-40-15,40 41 0,-40-41 0,-1 40 16,41 0-1,81-40 1,-41 0-16,-40 40 0,40-40 0,0 0 16,0 0-16,0 0 0,0 0 15,1 0-15</inkml:trace>
  <inkml:trace contextRef="#ctx0" brushRef="#br2" timeOffset="-53747.04">23273 15079 0,'0'41'16,"0"-1"-1,0 0-15,0 0 16,0 0-16,0 0 15,0 0-15,0 0 0,0 0 16,0 1-16</inkml:trace>
  <inkml:trace contextRef="#ctx0" brushRef="#br2" timeOffset="-53211.03">23795 14719 0,'40'0'16,"0"0"0,0 0-16,0 0 15,1 40-15,-1-40 0,0 0 16,0 40-16,-40 0 15,0 0-15,-40 0 16,-40 0-16,39-40 0,1 0 16,0 40-16,0-40 0,0 0 0,0 40 15,0-40-15,80 0 32,0 40-32,0-40 0,0 0 15,0 41-15,0-41 0,1 40 16,-1-40-16,-40 40 0,0 0 15,40-40-15,-40 40 0,0 0 16,-40 0-16,-41-40 16,41 40-16,0-40 0,0 0 0,0 40 15,0-40-15,0 0 0,40-40 16</inkml:trace>
  <inkml:trace contextRef="#ctx0" brushRef="#br2" timeOffset="-52829.96">24557 14518 0,'40'0'0,"1"40"16,-1 0-16,0 0 15,0 0-15,-40 1 0,40-41 16,-40 40-16,0 0 0,40 40 0,-40-40 15,0 0-15,0 0 0,0 0 0,0 0 16,0 1-16,-40-1 0,40 0 0,-80 0 16,40-40-16,0 40 0,-1 0 0,1-40 15,0 0-15,-40 40 0,40-40 0,0 0 16,0 0-16,-1 0 0</inkml:trace>
  <inkml:trace contextRef="#ctx0" brushRef="#br2" timeOffset="-49941.95">25360 14157 0,'40'0'62,"0"40"-46,0-40-1,0 0-15,-40 40 0,41-40 0,-1 0 16,-40 40-16,40-40 0,0 0 16,-40 40-16,40-40 15,-40 41-15,0-1 16,0 0-16,0 0 0,-40 0 16,40 0-16,-40 0 0,40 0 0,-40-40 15,40 40-15,-40 1 0,40-1 0,-41 0 16,41 0-16,0 0 0,0 0 15,0 0-15,0 0 16,41-40-16,-1 0 16,-40 40-16,40-40 0,40 0 15,-40 0-15,0 0 16,-40-40-16,0 0 16,0 0-1,-40 40-15,0 0 16,40 80-16,-40-80 0,0 40 15,0 0-15,40 1 0,-40-1 0,40 40 16,-41-40-16,41 0 0,0 0 16,-40 40-16,40-39 0,0-1 0,0 0 15,0 0-15,0 0 0,0 0 16,-40-40 0,-40 0-16,40 0 15,0 0-15</inkml:trace>
  <inkml:trace contextRef="#ctx0" brushRef="#br2" timeOffset="-25866.65">8868 15922 0,'40'0'63,"-40"40"109,0 0-172,0 0 15,-40-40-15,40 40 0,0 0 16,0 0-16,0 0 16,-40 1-16,40-1 0,-40 0 15,40 0-15,0 0 16,-40 0-16,40 0 0,0 0 16,0 0-16,-41 0 0,41 1 0,0-1 15,0 0-15,0 0 0,-40-40 16,40 40-16,0 0 0,0 0 15,0 0-15,0-80 32</inkml:trace>
  <inkml:trace contextRef="#ctx0" brushRef="#br2" timeOffset="-24778.6">8948 16002 0,'40'0'109,"-40"-40"-109,40 40 0,1 0 16,-1 0-1,0 0-15,-40-40 16,40 40-16,0 0 15,0 0-15,0 0 16,0 0-16,1 0 16,-41 40-1,40-40-15,-40 40 16,0 0 0,0 0-16,-40 0 15,-1 0 1,1-40-16,40 40 15,-40-40-15,40 41 0,-40-41 16,0 0-16,0 40 16,0-40-16,0 0 15,40 40-15,-41-40 16,82 0 109,-1 0-109,0 40-16,0-40 15,0 40-15,0-40 16,-40 40-16,40-40 0,-40 40 0,40 0 15,1-40-15,-41 40 0,40 0 0,0 1 16,0-1-16,-40 0 0,40-40 16,-40 40-16,40 0 0,0 0 15,-40 0-15,40-40 0,-40 40 16,41 0-16,-82-80 47,1 40-32</inkml:trace>
  <inkml:trace contextRef="#ctx0" brushRef="#br2" timeOffset="-20745.11">10794 16122 0,'40'0'0,"-80"0"141,0 0-126,0 0-15,0 0 16,-1 0-16,1 40 0,0-40 15,0 0-15,0 0 0,0 40 16,0-40-16,0 41 0,-1-1 16,1 0-16,0 0 15,40 0 1,0 0 0,40-40-16,-40 40 0,40 0 15,1-40-15,-1 40 0,0-40 16,0 40-16,0-40 0,0 0 15,0 0-15,0 0 0,1 0 0,-1 0 16,0 0-16,0 0 0,0 0 16,0 0-16,0 0 15</inkml:trace>
  <inkml:trace contextRef="#ctx0" brushRef="#br2" timeOffset="-19967.11">10312 16844 0,'41'0'62,"-1"0"-46,0 0-1,0 0 1,0 0-16,0 0 0,0 0 16,0 0-16,1 0 0,-1 0 15,0 0-15,0 0 0,0 0 16,0 0-16,0 0 15,1 0-15,-41 40 47,-41-40-47,1 0 16,0 0-16,0 0 0,0 0 16,0 40-16,0-40 0,-1 0 15,1 0-15,0 0 16,0 40-16,0-40 15,0 0 1,40-40 15,80 40-31</inkml:trace>
  <inkml:trace contextRef="#ctx0" brushRef="#br2" timeOffset="-18184.09">12158 16002 0,'40'0'63,"-40"-40"-48,0 80 95,-40-40-110,40 40 15,0 0-15,-40 0 16,0 0-16,0 0 16,40 1-16,-40-1 0,40 0 0,-40 0 0,0-40 15,40 40-15,-41 0 0,41 0 0,-40 0 16,0 0-16,40 0 0,-40-40 16,40 41-16,-40-41 0,40 40 0,-40-40 15</inkml:trace>
  <inkml:trace contextRef="#ctx0" brushRef="#br2" timeOffset="-17867.11">12118 16042 0,'0'40'47,"0"0"-31,0 0-16,40 0 0,-40 1 16,40-1-16,-40 0 0,41 40 0,-1-40 15,0 0-15,-40 0 0,40 0 0,-40 0 16,40 1-16,0-1 0,-40 0 15,40-40-15,-40 40 0,40-40 0,1 0 16</inkml:trace>
  <inkml:trace contextRef="#ctx0" brushRef="#br2" timeOffset="-17683.11">11877 16563 0,'41'-40'31,"-1"40"-31,0 0 16,0-40-16,0 0 0,0 40 0,40 0 16,-39-40-16,-1 40 0,0 0 15,0-40-15,0 40 0,0 0 0</inkml:trace>
  <inkml:trace contextRef="#ctx0" brushRef="#br2" timeOffset="-16663.72">14205 15922 0,'0'40'16,"0"0"-16,0 0 15,0 0-15,-40 0 0,40 0 16,0 0-16,0 1 0,0-1 0,0 0 16,0 40-16,0-40 0,0 0 15,0 0-15,0 0 0,0 0 16,40-40-16</inkml:trace>
  <inkml:trace contextRef="#ctx0" brushRef="#br2" timeOffset="-16227.75">14205 16162 0,'0'-40'0,"0"0"16,0 0 0,40 40-16,-40-40 0,40 40 0,0-40 15,0 40-15,0-40 0,0 40 16,1-40-16,-1 40 0,0 0 16,0 0-16,0 0 0,-40 40 15,0 0-15,0 0 16,0 0-16,-40 0 0,40 0 15,-40-40-15,0 40 0,0 0 0,-1 1 16,1-41-16,0 0 0,0 40 16,0-40-16,0 0 15,40 40 1,40-40 0,-40 40-16,80-40 0,-40 0 15,0 40-15,1-40 16,-1 40-16,0 0 15,-40 0-15,0 0 16,-80-40-16,39 40 0,1-40 16,0 41-16,0-1 0,-40-40 0,40 40 15,0-40-15,-1 40 0,1-40 0,0 0 16</inkml:trace>
  <inkml:trace contextRef="#ctx0" brushRef="#br2" timeOffset="-7961.22">13402 16162 0,'0'40'141,"-40"1"-126,0-41-15,40 40 16,-40-40-16,40 40 0,-40-40 16,40 40-16,-40-40 15,40 40-15,-41-40 0,41 40 0,-40-40 16,40 40-16,-40-40 0,40 40 0,-40 0 16,40 0-16,-40-40 15,40 41-15,0-1 16,0-80 78</inkml:trace>
  <inkml:trace contextRef="#ctx0" brushRef="#br2" timeOffset="-7594.2">13041 16162 0,'0'40'47,"40"1"-31,0-1-16,-40 0 16,40-40-16,-40 40 0,41 0 15,-1-40-15,-40 40 0,40 0 0,0 0 16,-40 0-16,40-40 0,-40 40 15,40-40-15,-40 41 0,0-82 47,-40 41-47,40-40 16</inkml:trace>
  <inkml:trace contextRef="#ctx0" brushRef="#br2" timeOffset="-5420.76">803 12753 0,'-41'0'16,"82"0"46,-1 0-46,0 0-16,0 0 0,0 0 16,0-40-16,0 40 0,0 0 15,1-40-15,-1 40 0,0 0 0,0 0 16,0-40-16,40 40 0,-40 0 0,1 0 16,39 0-16,-40 0 0,40 0 0,-40-40 15,41 40-15,-1 0 0,-40 0 0,40-40 16,0 40-16,-39 0 0,39-40 0,0 40 15,-40-40-15,40 40 0,1 0 0,-41-40 16,0 40-16,40 0 0,-40 0 0,0 0 16,1 0-16,-1-41 0,0 41 0,0 0 15,0 0-15,0 0 0,0-40 16,0 40-16,1 0 16,-1 0-16,0 0 15,0 0 48,0 40-48,0-40 438,0 0-406,-80 0 266</inkml:trace>
  <inkml:trace contextRef="#ctx0" brushRef="#br2" timeOffset="-3007.84">18057 11711 0,'0'40'16,"40"-40"-1,-40 40 1,40-40-16,0 0 15,0 40-15,1-40 16,-1 0-16,0 0 16,-40 40-16,40-40 0,0 0 15,0 40-15,0-40 16,0 40-16,1-40 16,-1 0-16,0 40 15,0-40-15,0 0 16,0 0-16,0 0 15,-40 40-15,40-40 0,1 0 16,-1 0-16,0 0 16,0 0-1,0 0-15,0 0 0,0 0 16,0 0-16,1 0 16,-1 0-1,-80 0 32,-1 0-47,1 0 16</inkml:trace>
  <inkml:trace contextRef="#ctx0" brushRef="#br2" timeOffset="-2146.84">17656 11871 0,'40'0'63,"-80"0"-1,-1 0-62,1 0 16,0 0-16,0 0 0,0 0 15,0 0-15,0 0 0,0 0 0,-1 0 16,1 0-16,0 0 0,0 0 0,0 0 16,0 0-16,0 0 0,0 0 15,-1 0-15,1 0 16,0 0-16,0 0 15,0 0-15,0 0 16,0 40 0,0-40 31,-1 0-16,1 0-16,0 0-15</inkml:trace>
  <inkml:trace contextRef="#ctx0" brushRef="#br2" timeOffset="-1460.84">16893 11590 0,'40'0'16,"-40"40"0,-80-40-1,80 41-15,-40-41 0,40 40 16,-40-40-16,0 40 0,0-40 0,-1 40 16,1-40-16,0 40 0,0 0 0,0-40 15,40 40-15,-40-40 0,0 40 0,0 0 16,40 0 15,0 1-15,40-41-1,0 0-15,-40 40 16,40-40-16,0 0 0,0 40 0,0-40 16,0 40-16,1-40 0,-1 40 15,0 0-15,0-40 16,-40 40-16,40-40 0,0 40 15,-80-40 32,40-40-47,-40 40 16,0-40-16,0 0 16,0 0-16,-1 0 0,1 0 15,0 0-15,0-1 0,0 1 16,40 0-16,-40 0 15,40 0-15,-40 0 16,40 80 156,40-40-172</inkml:trace>
  <inkml:trace contextRef="#ctx0" brushRef="#br2" timeOffset="2285">18659 8663 0,'0'-40'0,"40"40"0,-40-41 15,0 1 1,0 80 46,0 1-62,0-1 0,0 0 16,0 0-16,-40 40 0,40-40 0,0 0 16,0 40-16,-80 1 0,80-41 0,-41 0 15,1 40-15,40-40 0,-40 0 0,0 0 16</inkml:trace>
  <inkml:trace contextRef="#ctx0" brushRef="#br2" timeOffset="2630.96">18579 8823 0,'40'0'0,"0"0"15,0 0-15,0 40 16,0-40-16,0 0 0,0 40 0,1-40 15,-1 0-15,0 40 16,-40 0-16,-80 1 16,39-1-16,-39-40 15,40 40-15,-40 0 0,40-40 0,-41 40 16,1-40-16,40 40 0,0-40 0,0 0 16,0 0-16,0 0 0,40 40 0,0 0 15,80 0 1,-80 1-16,40-1 0,0 0 0,0 0 15,0-40-15,41 40 0,-41 0 0,0 0 16,0 0-16,0-40 0,0 0 16</inkml:trace>
  <inkml:trace contextRef="#ctx0" brushRef="#br2" timeOffset="3494.96">1766 12954 0,'-41'0'0,"82"0"63,-1 0-63</inkml:trace>
  <inkml:trace contextRef="#ctx0" brushRef="#br2" timeOffset="6715.36">8386 15601 0,'0'-40'31,"0"0"1,0 80 14,-40-40-46,40 40 0,0 0 16,-40 0-16,0 0 16,40 0-16,-40-40 0,40 40 0,0 0 15,-40 1-15,0-1 0,40 0 0,-40 0 0,40 0 16,0 0-16,-41 0 0,41 0 16,-40 0-16,40 41 0,0-41 0,-40 0 15,40 40-15,0-40 0,-40 0 0,40 40 16,-40-39-16,40 39 0,-40-40 0,40 0 15,0 40-15,-40-40 0,40 0 0,0 1 16,0-1-16,0 0 0,-40 0 0,40 0 16,0 0-16,0 0 0,0 0 15,0 0-15,0 0 0,0 1 0,40-1 16,-40 0-16,40-40 16,-40 40-16,80-40 0,-80 40 0,40-40 0,0 40 15,0-40-15,1 40 0,-1-40 16,-40 40-16,40-40 0,40 40 0,-40-40 15,0 41-15,0-41 0,1 40 0,39-40 16,-40 40-16,0-40 0,40 40 0,-40-40 16,1 0-16,39 0 0,-40 40 0,0-40 15,40 0-15,-40 0 0,1 0 0,39 40 16,-40-40-16,0 0 0,40 0 0,-40 0 16,1 0-16,-1 0 0,40 0 0,-40 0 15,0 0-15,0 0 0,0 0 0,1 0 16,-1 0-16,0 0 0,0 0 0,0 0 15,0 0-15,0 0 0,0 0 16,1 0-16,-1 0 0,0 0 0,0 0 16,0 0-16,0 0 0,0 0 0,0 0 15,1 0-15,-1 0 0,0 0 0,0 0 16,0 0-16,40 0 0,-40 0 0,1 0 16,-1 0-16,40 0 0,-40 0 0,0 0 15,0 0-15,1-40 0,-1 40 0,0 0 16,40 0-16,-40 0 0,0 0 0,0 0 15,1 0-15,-1-40 0,0 40 0,40 0 16,-40 0-16,0-40 0,0 40 16,1 0-16,39 0 0,-40-40 0,0 40 15,0 0-15,0 0 0,0 0 0,1-40 16,39 40-16,-40 0 0,0 0 0,0 0 16,0 0-16,41-41 0,-41 41 0,0 0 15,0-40-15,0 40 0,40 0 0,-40-40 16,1 40-16,-1 0 0,40-40 0,-40 40 15,0 0-15,0 0 0,0 0 0,1 0 16,39-40-16,-40 40 0,0 0 0,0 0 16,0 0-16,0 0 0,1-40 0,-1 40 15,0 0-15,0 0 0,0-40 0,40 40 16,-40 0-16,1-40 0,-1 40 0,0 0 16,0-40-16,0 40 0,0 0 0,0 0 15,0 0-15,1 0 0,-1-41 16,0 41-16,0 0 0,0 0 15,0 0-15,0 0 0,-40-40 16,40 40-16,1 0 0,-1-40 0,0 40 16,0-40-16,0 40 0,0 0 0,0-40 15,0 40-15,1-40 0,-1 40 0,0-40 16,0 0-16,0 40 0,-40-40 16,40 40-16,0-40 0,1 40 15,-41-41-15,40 41 0,-40-40 0,40 40 16,0-40-16,-40 0 0,40 40 0,-40-40 15,40 40-15,0-40 0,-40 0 0,40 40 16,1-40-16,-41 0 0,40-1 16,0 1-16,-40 0 0,40 0 15,-40 0-15,40 40 0,-40-40 16,0 0-16,40 40 0,-40-40 16,0 0-1,0 0-15,0-1 16,0 1-16,0 0 15,-40 0-15,40 0 16,0 0-16,-40 40 0,40-40 16,-40 0-1,0 0-15,0-1 16,-1 41-16,41-40 16,-40 40-16,0-40 0,0 40 15,40-40-15,-40 40 0,0 0 16,40-40-16,-40 40 0,0 0 0,-1-40 15,1 40-15,0 0 0,0 0 16,0-40-16,0 40 0,0 0 0,-1 0 16,1 0-16,0 0 0,0 0 15,0 0-15,0-40 0,0 40 0,0 0 16,-1 0-16,1 0 16,0 0-16,0 0 0,0 0 0,0 0 0,0-40 15,0 40-15,-41 0 0,41 0 16,0 0-16,0 0 0,0 0 0,-40 0 15,39 0-15,1-40 0,-40 40 0,40 0 16,0 0-16,0 0 0,-41 0 0,41 0 16,0 0-16,0 0 0,-40 0 0,40 0 15,0 0-15,-1 0 0,1 0 0,0 0 16,0 0-16,-40 0 0,40 0 0,0 0 16,-1 0-16,1 0 0,-40 0 0,40 0 15,0 0-15,0 0 0,0 0 0,-41 0 16,41 0-16,0 0 0,-40 0 0,40 40 15,0-40-15,-1 0 0,1 0 0,-40 0 16,40 0-16,0 0 0,0 0 16,0 0-16,-41 0 0,41 0 0,0 0 15,0 0-15,-40 0 0,40 0 0,-1 40 16,1-40-16,-40 0 0,40 0 0,0 0 16,-40 0-16,39 0 0,1 0 0,-40 0 15,40 0-15,0 0 0,-41 0 0,41-40 16,-40 40-16,40 0 0,0 0 15,-40 0-15,39-40 0,1 40 0,0 0 0,-40 0 16,40 0-16,0 0 0,0 0 16,-1 0-16,1 0 0,0 0 0,0 0 15,0 0-15,0 0 0,0 0 0,0 0 16,-1 0-16,1 0 0,-40 0 0,40 0 16,0 0-16,0 0 0,0 0 0,-1 0 15,-39 0-15,40 0 0,0 0 0,-40 40 16,40-40-16,-41 40 0,41-40 0,0 40 15,0-40-15,0 0 0,0 0 0,0 40 16,-1-40-16,1 0 0,0 0 16,0 0-1,0 0 1,0 0 15,0 0-15</inkml:trace>
  <inkml:trace contextRef="#ctx0" brushRef="#br2" timeOffset="16815.46">12439 15521 0,'0'-40'47,"0"80"16,-40 0-48,40 0-15,0 0 0,0 0 16,-40-40-16,40 40 0,0 0 0,-40-40 16,40 40-16,-40-40 15,40 40-15</inkml:trace>
  <inkml:trace contextRef="#ctx0" brushRef="#br2" timeOffset="16964.46">12158 15601 0,'40'40'47,"1"0"-32,-1-40-15,40 0 0,-40 40 16,0-40-16,0 0 0,41 0 0</inkml:trace>
  <inkml:trace contextRef="#ctx0" brushRef="#br2" timeOffset="17564.55">14285 15280 0,'0'40'16,"0"0"15,0 0-15,0 0-16,0 1 15,0-1-15,-40-40 0,40 40 0,0 0 16,0 0-16,-40 0 16,40 0-16,0 0 15</inkml:trace>
  <inkml:trace contextRef="#ctx0" brushRef="#br2" timeOffset="17799.12">13964 15641 0,'0'40'32,"40"0"-17,0-40-15,0 0 0,0 40 16,1-40-16,-1 0 0,0 0 0,0 0 16,0 0-16,0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9-08T06:43:29.551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2528 4331 0,'0'40'125,"0"0"-109,0 1-16,0-1 15,0 0-15,0 0 16,0 40-16,0-40 0,0 0 0,0 0 15,0 41-15,0-41 0,0 0 0,0 40 16,0-40-16,0 0 0,0 0 16,0 0-16,0 1 0,0-1 15,0-80 17,-40 40-17,40-41-15,0 1 16,0 0-16,0 0 0,0 0 0,0 0 15,0 0-15,-40 0 0,40-40 0,0 39 16,0 1-16,0 0 16,0 0-16,0 0 0,0 0 0,0 0 15,0 0-15,0 0 16,0-1 0,0 82 46,0-1-46,0 0-16,0 0 15,0 0-15,0 0 0,0 40 16,0-40-16,0 1 0,0 39 0,0-40 16,0 40-16,0-40 0,0 40 15,0-40-15,0 1 0,0-1 0,0 0 0,0 0 16,0 0-16,0 0 15,-40-40 17,40-40-32,0 0 15</inkml:trace>
  <inkml:trace contextRef="#ctx0" brushRef="#br0" timeOffset="2015.73">2929 4051 0,'-40'0'125,"40"-41"-109,-40 41-16,0 0 0,0 0 15,0 0-15,-1 0 16,1 0 0,0 0-16,0 0 15,0 0-15,0 0 16,0 0-1,0 0-15,-1 0 16,1 0 0,0 41-16,0-41 15,40 40-15,-40-40 16,0 0-16,40 40 16,-40-40-16,0 0 0,-1 40 15,1-40 1,0 0-16,40 40 0,-40-40 15,40 40-15,-40-40 0,0 40 16,0 0 0,0-40-16,40 40 15,-41-40-15,41 40 0,-40-40 16,40 41-16,-40-1 16,0 0-16,40 0 15,-40-40 1,40 40-16,0 0 15,0 0 1,0 0-16,0 0 16,0 1-16,0-1 15,0 0-15,0 0 16,0 0-16,0 0 16,0 0-16,0 0 0,0 0 15,0 0-15,0 1 0,40-1 16,0 0-16,-40 0 15,0 0-15,40 0 16,-40 0-16,40-40 0,-40 40 16,41-40-16,-41 40 0,40 1 15,0-1 1,0 0-16,0-40 16,-40 40-16,40-40 0,0 40 15,0 0 1,1-40-16,-41 40 0,40-40 0,0 0 15,-40 40-15,40-40 0,0 40 16,0-40-16,0 0 16,0 40-16,1-40 15,-1 0 1,0 0-16,0 0 0,0 0 16,0 0-16,0 0 15,0 0-15,1 41 0,-1-41 16,0 0-16,0 0 15,0 0-15,0 0 16,0-41-16,0 41 0,1-40 16,-1 40-16,0-40 15,0 0-15,0 40 16,0-40-16,0 40 16,-40-40-16,40 40 0,-40-40 0,41 40 15,-41-40-15,40 40 0,-40-40 0,40 0 16,0-1-1,-40 1-15,40 40 0,-40-40 16,0 0-16,40 0 0,-40 0 0,0 0 16,0 0-16,0 0 15,0-1-15,0 1 16,0 0-16,0 0 16,0 0-16,0 0 0,-40 40 15,40-40-15,0 0 0,0 0 16,-40 0-16,40-1 0,-40 41 0,40-40 15,0 0-15,-40 40 0,40-40 0,-40 0 16,40 0 0,-41 40-16,41-40 0,-40 0 15,40 0 1,-40 40-16,40-41 0,0 1 16,-40 40-16,40-40 15,-40 0-15,40 0 16,-40 40-16,40-40 15,-40 0-15,40 0 16,-40 40 0,-1 0-1,41-40 1,-40 40 0,0 0-1,40-40 1,-40 40-16,0 0 15,0 0 17,0 0-17</inkml:trace>
  <inkml:trace contextRef="#ctx0" brushRef="#br0" timeOffset="8449.14">2528 4452 0,'40'0'63,"-80"0"46,40 40-93,0 0 0,-40-40-16,40 40 0,0 0 15,-40-40-15,40 40 16,-40 0-1,40-80 17,40 40-32,-40-40 15,40 40-15,-40-40 16,40 40-16,-40-40 16,0 0-1,-40 40 1,40 40-16,-40 0 15,40 0-15,-40-40 16,40 40-16,-41-40 0,41 40 16,-40-40-16,40-40 47,40 40-47,1-40 31</inkml:trace>
  <inkml:trace contextRef="#ctx0" brushRef="#br0" timeOffset="9018.14">2408 5334 0,'-41'0'0,"82"0"63,-1 0-63,0 0 15,0 0-15,0 0 0,0 0 16,0 0-16,0 0 16,-80 40 15,0-40-31,0 40 16,0-40-16,0 0 0,0 0 0,0 40 0,-1-40 15,1 0-15,0 0 0,0 0 16,0 0-16,0 0 15,120 0 1,-40 0 0,0 40-16,0-40 0,1 0 15,-1 0-15,0 0 0,0 0 0,-40 40 16</inkml:trace>
  <inkml:trace contextRef="#ctx0" brushRef="#br0" timeOffset="13517.93">7825 4652 0,'-40'0'0,"80"0"203,0 0-187,0 0-16,-40-40 16,40 40-16,0 0 0,0 0 15,-40-40-15,40 40 0,1 0 32,-41 40-17,0 0 1,0 0-16,-41 0 15,41 0-15,-40 1 0,40-1 16,0 0-16,0 0 0,-40-40 0,0 40 16,0 0-16,0 0 0,40 0 0,-40 0 15,40 0-15,-40-40 0,-1 41 0,1-1 16,40 0 0,-40-40-16,80 0 78,0 0-78,-40 40 0,41-40 15,-1 0-15,0 0 0,0 0 16,0 40-16,0-40 0,0 0 0,0 0 0,1 0 16,39 0-16,-40 0 0,0 0 15,0 0-15,0 0 0,0 0 16,-80 0 15,0 0-15,0 0-1,40-40-15,-40 40 16,0-40-16</inkml:trace>
  <inkml:trace contextRef="#ctx0" brushRef="#br0" timeOffset="14236.93">8386 4291 0,'-40'0'16,"40"-40"0,-40 40-16,0 0 15,0 0 1,40-40-16,-40 40 0,0 0 0,0 0 15,-1 0-15,1 0 16,0 0-16,0 0 16,0 0-16,0 0 0,-40 0 0,39 0 0,1 40 15,0-40-15,0 0 0,-40 0 0,40 40 16,0-40-16,-1 40 0,1 0 16,0-40-16,0 40 0,0 1 0,0-41 15,0 40-15,-1 0 0,1 0 0,40 0 0,-40 0 16,0 0-16,40 0 0,-40 0 15,40 41-15,-40-41 0,40 40 0,0-40 16,0 40-16,0 0 0,0 1 0,80-41 16,-80 40-16,40 0 0,0 0 0,41-39 15,-41 39-15,40-40 0,-40 40 16,40-40-16,1 0 0,-1 0 0,-40-40 16,40 40-16,1-40 0,-1 41 0,-40-41 0,40 0 15,0 0-15,-39 0 0,39 0 16,0-41-16,0 41 0,1-80 0,-41 40 15,40 40-15,0-40 0,-40 0 0,41 0 16,-41-40-16,0 40 0,0-1 0,40 1 16,-40 0-16,0-40 0,-40 40 0,41-40 15,-1 40-15,-40-41 0,40 41 0,-40 0 16,0-40-16,0 40 0,0-40 0,0 40 16,-40-41-16,40 41 0,-40 0 0,40 0 15,-81 0-15,41 0 0,0 0 0,-40 40 16,40-40-16,0-1 0,-41 1 0,1 40 15,0-40-15,0 40 0,39 0 0,-39 0 16,0 0-16,0 0 0,40 0 0,-1 0 16</inkml:trace>
  <inkml:trace contextRef="#ctx0" brushRef="#br0" timeOffset="15917.69">5056 7981 0,'40'0'156,"0"0"-140,0 0-16,0 0 15,1 0-15,-1 0 0,0 0 16,0 0-16,0 0 0,0 0 16,0-40-16,0 40 0,1 0 15,-1 0-15,0-40 16,0 40-16,0 0 16,-80 0 62,40 40-78,0 0 15,-40-40-15,0 0 0,0 40 16,40 0-16,-41-40 0,1 40 0,0 0 16,0-40-16,0 40 0,40 0 0,-40-40 15,0 0-15,40 41 0,-40-41 0,80 0 47,-40-41-31,40 41-16,0 0 15,0 0-15,0-40 16,0 40-16,0 0 0,1 0 16,-1 0-16,0 0 0,0 0 15,0 0-15,0 40 0,0 1 16,0-41-16,-40 40 0,41-40 0,-41 40 15,0 0-15,0 0 0,0 0 16,-41 0-16,41 0 16,-80-40-16,40 40 0,0 1 0,-40-1 15,40-40-15,-41 40 0,41-40 0,-40 0 16,40 0-16,-40 0 0,39 0 0,1 0 16,0 0-16,0-40 0,0 0 15</inkml:trace>
  <inkml:trace contextRef="#ctx0" brushRef="#br0" timeOffset="16668.98">6179 7580 0,'-40'0'47,"40"-40"-47,-40 40 15,0 0-15,0 0 16,0 0-16,40-40 0,-40 40 0,0 0 15,-41 0-15,41 0 0,0 0 0,0 0 16,-40 0-16,40 0 0,-41 0 0,1 0 16,40 0-16,-40 0 0,40 0 0,-41 40 15,41-40-15,-40 40 0,40-40 0,-40 40 16,39 0-16,-39 0 0,40 0 0,0 0 16,-40 41-16,40-41 0,-1 0 0,1 40 15,40-40-15,-40 40 0,0 0 0,40-39 16,0 39-16,0 0 0,0 0 15,0 0-15,0 41 0,0-41 0,40 0 16,-40 0-16,40-40 0,0 41 0,41-1 16,-41-40-16,0 0 0,40 0 0,0 0 15,1 0-15,-1-40 0,0 41 0,0-41 16,41 0-16,-41 0 0,40 0 0,-39-41 16,39 1-16,-40 0 0,41-40 0,-1 40 15,-40-40-15,1-1 0,-1 41 16,40-40-16,-80 0 0,41 0 0,-41 40 15,0-41-15,0 41 0,-40 0 0,0-40 16,0 40-16,0 0 0,0 0 0,-40 0 16,40-41-16,-80 41 0,39 0 0,-39 0 15,0 0-15,40 0 0,-81 0 0,41 0 16,0 0-16,0-1 0,-1 1 0,-39 0 16,40 0-16,0 40 0</inkml:trace>
  <inkml:trace contextRef="#ctx0" brushRef="#br0" timeOffset="18601.43">3170 5976 0,'0'-41'78,"0"1"94,0 80-47,40-40-125,-40 41 15,40-41-15,-40 40 16,40-40-16,-40 40 0,40 0 15,1 0-15,-41 0 16,40-40-16,-40 40 0,40-40 0,-40 40 16,40 0-16,-40 1 15,40-1-15,0 0 16,0 0-16,-40 0 16,41-40-16,-1 40 0,0 0 15,0-40 1,0 40-16,0 0 15,0-40-15,-40 40 16,40-40-16,-40 41 0,41-41 0,-41 40 16,40 0-16,0 0 15,-40 0-15,40-40 16,-40 40-16,40-40 0,-40 40 16,40 0-16,-40 0 15,40-40-15,-40 41 0,40-41 16,-40 40-16,41 0 15,-1 0 1,0 0 0,-40 0-1,40-40-15,-40 40 0,40-40 16,-40 40-16,40-40 16,-40 40-16,40-40 15,-40 40-15,40-40 16,-40 41-16,41-1 15,-1 0 1,-40 0 15,40-40-31,-40 40 16,40 0 0,-40 0-1,40 0 1,-40 0 15,40-40-15,-80 0 77,0 0-77,0 0 0</inkml:trace>
  <inkml:trace contextRef="#ctx0" brushRef="#br0" timeOffset="19735.99">6019 7941 0,'0'-40'31,"40"40"-15,0 0-16,-40-40 15,40 40-15,0-41 0,1 1 16,-41 0-16,40 40 15,-40-40-15,40 0 0,0 40 0,-40-40 16,40 0-16,0 0 0,-40 0 0,40-1 16,0 1-16,1 0 0,-41 0 15,40 0-15,0 0 0,-40 0 0,40 0 16,0 40-16,-40-40 0,40 0 16,0-1-16,-40 1 0,40 40 0,-40-40 15,41 0-15,-1 0 0,-40 0 16,40 40-16,-40-40 0,40 40 0,-40-40 15,40 0-15,0-1 0,0 1 16,0 0-16,1 0 16,-1 0-1,-40 0 1,40 40-16,-40-40 16,40 40-16,-40-40 15,40 40-15,-40-40 16,40 40-16,-40-40 0,40 40 15,-40-41-15,41 41 0,-1-40 16,0 0-16,0 40 31,-40-40-31,40 40 32,-40-40-32,0 0 46,0 0-14,40 40-17</inkml:trace>
  <inkml:trace contextRef="#ctx0" brushRef="#br0" timeOffset="21101.99">3531 5013 0,'40'0'31,"0"0"-15,1-40-16,-1 40 16,0 0-16,0 0 15,0 0-15,0 0 16,0 0-16,0 0 0,1 0 16,-1 0-16,0 0 0,0 0 0,0 0 15,0 0-15,0 0 0,0 0 16,41 0-16,-41 40 0,0-40 0,0 0 15,40 0-15,-40 0 0,1 0 0,39 0 16,-40 0-16,0 0 0,0 0 0,0 0 16,0 0-16,1 0 0,-1 0 0,0 40 15,0-40-15,0 0 0,0 0 16,0 0-16,0 0 0,1 0 16,-1 0-16,0 0 0,0 0 15,0 0-15,0 0 16,0 0-16,0 0 0,1 0 0,-1 0 15,0 0-15,0 0 0,0 0 16,0 0-16,0 0 0,0 0 16,1 0-16,-1 0 15,-40 40-15,40-40 0,0 0 16,0 0-16,0 0 0,0 0 16,0 0-16,1 0 0,-1 0 0,0 0 15,0 0-15,0 0 16,0 0-16,0 0 15,0 0 1,1 0-16,-1 0 16,0 0 15,0 0-15,0 0-1,0 0 1,0 0-1,0 0 1,1 0 0,-1 0 77,0 0-77,-80 0 93,0 0-109,-1 0 16</inkml:trace>
  <inkml:trace contextRef="#ctx0" brushRef="#br0" timeOffset="22534.43">7664 6056 0,'0'-40'15,"40"40"1,0 0 0,1 0-1,-41-40-15,0-1 141,0 82-79,0-1-46,-41-40 0,1 40-16,40 0 15,-40-40-15,40 40 0,-40-40 16,40 40-16,-40-40 0,40 40 0,-40-40 16,40 40-16,-40 0 15,0-40-15,40 41 0,-41-1 16,1 0-16,0 0 15,0 0 1,0 0-16,0-40 16,40 40-16,-40-40 0,-1 0 15,41 40 1,-40 0-16,40 0 16,-40-40-16,40 41 0,-40-1 15,0 0 1,40 0-16,-40-40 0,40 40 15,-40 0-15,40 0 16,-40-40-16,40 40 16,-41-40-16,41 40 0,-40-40 15,40 41-15,-40-1 16,40 0 0,-40-40-16,40 40 15,-40-40-15,40 40 0,-40-40 16,40 40-16,-40-40 0,40 40 15,-40 0 1,-1 0 0,41 0-1,-40-40-15,40 41 0,-40-1 16,0 0 0,40 0-16,-40-40 15,0 40 1,0 0-1,0 0-15,-1 0 16,1 0 0,0 1 15,0-1-15,40 0-1,-40-40-15,40 40 16,-40-40-16,40 40 15,-40-40 1</inkml:trace>
  <inkml:trace contextRef="#ctx0" brushRef="#br0" timeOffset="35833.11">7664 1885 0,'-40'0'16,"40"40"202,40-40-218,0 40 0,0 0 16,1-40-16,-1 40 0,0 0 16,0-40-16,0 40 0,-40 1 15,40-1-15,-40 0 0,40 0 0,-40 0 16,40 40-16,-40-40 0,0 0 0,0 1 15,41-1-15,-41 0 0,0 40 0,0-40 16,0 0-16,0 0 0,-41 0 16,41 0-16,0 1 0,-40-1 15,40 0-15,-40-40 0,40 40 0,-40-40 16,0 0-16,40 40 0,0-80 47,40 40-47,-40-40 15,40 40-15</inkml:trace>
  <inkml:trace contextRef="#ctx0" brushRef="#br0" timeOffset="36214.65">7704 3008 0,'-40'0'0,"40"-40"16,0 0 0,0-1 15,40 41-31,-40 41 62,0-1-62,40-40 0,-40 40 0,81-40 16,-81 40-16,40 0 0,0 0 0,0-40 16,0 40-16,0 0 15,0-40-15,1 0 0,-41 40 0,40-40 16,0 0-16,0 0 0,0-40 16,-40-40-16,40 80 0,-40-40 15,0 0-15,40 0 0,-40 0 0,0 0 16,0-1-16,0 1 15,-40 40-15</inkml:trace>
  <inkml:trace contextRef="#ctx0" brushRef="#br0" timeOffset="37046.99">7343 882 0,'0'40'47,"0"0"-31,0 1-16,0-1 16,0 0-16,0 0 0,0 0 15,0 0-15,0 0 0,0 0 16,40 0-16,0-40 15,-40 40-15,41-40 16,-1 0-16,-40-40 16,40 40-16,-40-40 0,40 0 15,-40 0-15,40 40 0,-40-40 0,0 0 16,40 0-16,-40 0 0,40 0 16,-40-1-16,0 1 0,40 0 0,-40 0 15,0 0-15,0 80 47,-40 0-47,40 0 0,0 0 16,0 1-16,0-1 0,0 0 15,0 0-15,0 0 0,0 0 16,0 0-16,40-40 16</inkml:trace>
  <inkml:trace contextRef="#ctx0" brushRef="#br0" timeOffset="37463.99">7865 882 0,'0'40'31,"0"0"-16,40 1 1,-40-1-16,40-40 0,-40 40 16,0 0-16,40 0 0,-40 0 0,0 0 15,0 0-15,0 0 16,0 0-16,0-80 31,40 0-15,-40 0-16,0 0 0,0 0 0,0 0 15,40-40-15,-40 40 0,41-1 0,-41 1 16,40 0-16,-40 0 16,40 40-16,-40 80 15,0-40-15,0 1 0,0-1 16,40 0-16,-40 0 0,0 0 0,0 0 16,0 0-16,0 0 0,0 0 31,40-120-16</inkml:trace>
  <inkml:trace contextRef="#ctx0" brushRef="#br0" timeOffset="37934.08">8748 1123 0,'0'-40'0,"0"0"15,0 0-15,0-1 16,0 1 0,0 0-1,-41 40 1,1 40 0,0 0-16,0 1 15,40-1-15,-40 0 0,40 0 16,0 0-16,-40 0 0,40 0 15,0 0-15,0 0 0,0 0 0,0 1 16,40-41 0,0 0-16,0 0 15,0-41-15,0 1 0,1 0 16,-41 0-16,40 0 0,-40 0 0,40 0 16,-40 0-16,0 0 0,40 0 0,-40-1 15,0 1-15,40 0 0,-40 0 0,0 0 16,0 0-16,0 0 0,40 40 15,-40 40 17,0 40-32,0-40 0,0 0 15,0 41-15,0-41 0,0 0 0,0 0 16,0 0-16,0 0 0,0 0 0,0 0 16,0 0-16,40-40 15</inkml:trace>
  <inkml:trace contextRef="#ctx0" brushRef="#br0" timeOffset="38080.06">9229 922 0,'0'40'0,"0"41"16,0-41-16,0 0 0,0 0 15,0 0-15,0 0 0,0 0 0,0 0 16,0 0-16</inkml:trace>
  <inkml:trace contextRef="#ctx0" brushRef="#br0" timeOffset="38229.1">9390 682 0,'-41'0'15,"1"40"1</inkml:trace>
  <inkml:trace contextRef="#ctx0" brushRef="#br0" timeOffset="39714.06">9510 1123 0,'0'40'31,"0"0"-31,0 0 0,0 0 0,0 0 15,40 0-15,-40 1 0,0-1 16,40 0-16,-40 0 16,0-80 15,0 0-15,0 0-16,40-1 0,-40 1 0,0 0 15,40 0-15,-40 0 0,0 0 0,41 0 16,-1 0-16,-40 0 15,40 40-15</inkml:trace>
  <inkml:trace contextRef="#ctx0" brushRef="#br0" timeOffset="40784.07">9951 1323 0,'40'0'0,"1"-40"16,-1 0-16,-40 0 0,40 0 15,-40 0-15,40 0 0,0 0 16,-40 0-16,0-1 0,-40 41 31,40 41-31,-40-1 16,40 0-16,-40 0 0,40 0 0,-40 40 16,40-40-16,0 0 0,0 41 0,0-41 15,0 0-15,0 0 16,40-40-16,-40 40 0,40-40 0,0 0 15,0 0-15,-40-40 0,40 40 16,0-80-16,0 40 0,-40-1 16,41 1-16,-1 0 0,-40 0 15,40 0-15,-40 0 0,0 0 0,40 40 16,-40-40-16,0 0 0,40 40 16,-40 80-1,0-40-15,0 0 0,0 0 0,0 0 16,0 0-16,0 41 0,0-41 0,0 0 15,40-40-15,-40 40 0,40-40 0,0 0 16,1-40 0,-1 40-16,0-80 0,0 39 0,-40 1 15,40 0-15,0-40 0,-40 40 0,40-40 16,-40 0-16,41 39 0,-41-39 0,0 40 16,0 0-16,0 0 0,0 0 0,0 80 31,0 0-31,-41 40 15,41-40-15,0 41 0,-40-1 16,40 0-16,0 0 0,0-40 0,0 40 16,0-39-16,0-1 0,0 0 0,0 0 15,0-80 1,0 0 0,-40-41-16,-40 41 15,40 0-15,0 0 16,40 0-1,80 40-15,0 0 16,-40 0-16,0 0 0,1 0 16,39 40-16,-40-40 0,0 0 0,0 0 15,0 0-15,0 0 0,1 0 0,-1 0 16,0 0-16,-40-40 0,40 40 16,-80 0-1,0 0 1,40 40-16,-81-40 0,81 40 0,-40 0 15,40 0-15,0 1 0,0-1 16,0 0-16,40-40 0,1 0 16,-1 0-16,40 0 0,-40-40 15,0 40-15,0-40 0,0-1 0,1 1 16,-1 40-16,0-40 0,0 0 0,0 40 16,-40-40-16,-40 80 31,0 0-31,40 0 15,-40 0-15,40 1 0,-40-1 0,40 0 16,-41 0-16,41 0 16,0 0-16,41-40 15,-1 0-15,0-40 16,0-40-16,0 40 0,-40 0 16,40-1-16,-40 1 0,40-40 0,-40 40 15,0-40-15,40 40 0,-40-40 0,0-1 16,0 41-16,0 0 0,0 0 0,0 0 15,0 120 1,0-40-16,0 0 16,0 41-16,-40-1 0,40 40 0,0-40 15,0 0-15,0 1 0,0-1 0,0 0 16,0 0-16,0-40 0,0 1 0,40-41 16,-40 40-16,41-40 0</inkml:trace>
  <inkml:trace contextRef="#ctx0" brushRef="#br0" timeOffset="41466.83">13402 1283 0,'40'-40'0,"-40"0"15,0 0-15,-40 0 16,0 40-1,0 0-15,40-40 0,-40 40 16,0 0-16,0 0 0,-1 0 16,41 40-16,-40-40 0,0 80 0,0-40 15,40 0-15,-40 0 0,40 0 0,-40 1 16,40-1-16,0 0 0,0 0 0,0 0 16,40-40-16,40 0 0,-40 0 15,0 0-15,1 0 0,-1-40 0,0 40 16,0-40-16,0 0 0,0 0 0,-40-1 15,40 1-15,-40 0 0,40 0 0,-40 0 16,0 120 0,0 0-1,0-39-15,0-1 0,0 40 16,0 0-16,0 0 0,-40-40 0,40 41 16,-40-41-16,40 40 0,-40-40 0,40 0 15,-40 0-15,40 0 0,-40-40 0,0 40 16,0-40-16,-1 0 0,1 0 15,0 0-15,40-40 0,-40 0 0,40 0 16,0 0-16</inkml:trace>
  <inkml:trace contextRef="#ctx0" brushRef="#br0" timeOffset="42180.82">13763 1243 0,'0'40'31,"0"0"-15,0 0-16,0 1 15,0-1-15,0 0 0,0 0 0,0 0 16,0 0-16,0 0 16,40-40-1,-40-40-15,0 0 16,41 40-16,-41-40 0,40 0 15,-40 0-15,40 0 0,0-1 0,0 1 16,0 40-16,-40-40 16,40 40-16,0 0 0,1 0 15,-1-40-15,0 40 0,0 0 16,0 0-16,0 0 16,-40-40-1,-40 40 1,0 0-16,0 0 15,0 80-15,0-80 0,40 40 16,-41 0-16,1 1 0,40-1 16,0 0-16,0 0 0,0 0 15,40-40 1,1 0-16,-1 0 0,0-40 16,0 0-16,-40 0 0,40 0 15,-40-1-15,40 41 0,0-40 0,-40 0 16,40 40-1,-40 40 1,-40 41-16,40-41 16,0 0-16,0 0 0,-40 0 15,80-40 1,0 0 0,-40-40-16,41 40 0,-41-80 0,40 40 0,-40-1 15,40 41-15,-40-40 0,0 0 0,0 0 16,0 0-16,0 0 0,40 40 0,-40-40 15,0 120 1,0-40-16,0 0 16,0 0-16,0 0 0,0 41 15,0-41-15,0 40 0,0-40 0,40 40 16,-40-40-16,0 1 0,0 39 0,0-40 16,0 0-16,0 0 0,-40-40 15</inkml:trace>
  <inkml:trace contextRef="#ctx0" brushRef="#br0" timeOffset="42380.01">14486 1604 0,'40'-40'0,"-40"0"0,40 0 15,-40 0-15,40 0 0,-40-1 0,40 41 16,0 0-16,-40-40 0,40 40 0,1 0 16,-41 40-16,40-40 0,-40 81 15,0-41-15,0 0 0,0 0 0,0 0 16,0 0-16,-40 0 0,40 0 0,-81 1 15,81-1-15,0 0 16,0-80 0</inkml:trace>
  <inkml:trace contextRef="#ctx0" brushRef="#br0" timeOffset="42647.57">15248 842 0,'0'-40'0,"40"40"0,-40 40 16,0 40 0,0-40-16,0 41 0,0-41 0,0 40 15,0-40-15,-40 40 0,40-40 0,0 41 16,0-41-16,0 0 0,0 0 0,0 0 16,0 0-16,80-40 15,-40-40-15,1 40 0,-1-80 16,40 40-16,-40 40 0,0-40 0,0 40 15,0-41-15,1 41 0,-1 0 16,-40 81-16,0-41 0,0 0 16,0 0-16,0 40 0,0-40 15,-40 0-15,40 1 0,0-1 0,0 0 16</inkml:trace>
  <inkml:trace contextRef="#ctx0" brushRef="#br0" timeOffset="48830.43">1926 11189 0,'-40'0'94,"0"0"-78,0 0-16,0 40 0,-1 0 15,1 1-15,0-1 0,0 0 16,0 0-16,40 0 0,0 0 15,-40 0-15,40 0 0,0 0 0,0 1 16,0-1-16,0 0 0,0 0 0,0 0 16,0 0-16,40 0 0,-40 0 0,40 0 15,-40 0-15,40 1 0,0-41 16,0 40-16,1-40 0,-1 0 0,0 0 16,0 0-16,0 0 0,0 0 0,0 0 15,0 0-15,1 0 0,-1 0 16,0-40-16,0 40 0,0-41 0,-40 1 15</inkml:trace>
  <inkml:trace contextRef="#ctx0" brushRef="#br0" timeOffset="49180.43">2046 11751 0,'41'0'47,"-41"-40"-47,40 40 0,0 0 15,0 0-15,0-40 0,0 40 16,0-41-16,0 41 16,-40 41 46,0 39-62,0-40 16,0 0-16,0 0 0,0 0 15,0 0-15,0 0 16,0 0-16,0 1 16,41-41-1,-41-41-15</inkml:trace>
  <inkml:trace contextRef="#ctx0" brushRef="#br0" timeOffset="49436.43">2688 11791 0,'-40'0'0,"80"0"31,1-40-15,-1 40-16,0 0 0,0 0 15,0 0-15,0 0 16,0-40-16,0 40 16</inkml:trace>
  <inkml:trace contextRef="#ctx0" brushRef="#br0" timeOffset="49673.43">2809 11590 0,'-40'0'15,"80"0"17,0-40-32,40 0 15,-40 40-15,0-40 16,1 40 0,-1 0-16</inkml:trace>
  <inkml:trace contextRef="#ctx0" brushRef="#br0" timeOffset="51992.51">2087 11109 0,'0'-40'0,"40"40"47,-80 0 78,-1 0-94,1 0-16,0 0-15,40 40 16,-40-40-16,0 0 16,40 40-16,-40 0 15,0 0-15,0 0 16,40 1-16,-41-1 16,41 0-16,-40-40 15,40 40-15,0 0 16,-40-40-16,40 40 0,0 0 15,0 0-15,0 0 16,0 1-16,0-1 16,0 0-16,0 0 0,0 0 15,0 0-15,0 0 0,0 0 16,40-40 0,-40 40-16,40 0 0,-40 1 15,41-41-15,-1 0 16,-40 40-16,40-40 0,0 40 15,0-40-15,0 0 16,0 0-16,0 0 16,1 0-16,-1 0 15,-40-40-15,40 40 0,0 0 0,0-40 16,0 40-16,0 0 0,0 0 0,1 0 16,-1 0-16,0 0 0,0 0 15,0 0 1,-80 0 31,40-41-32</inkml:trace>
  <inkml:trace contextRef="#ctx0" brushRef="#br0" timeOffset="52317.52">2167 11711 0,'40'0'31,"0"0"-16,0 0 1,0 0-16,0 0 0,1 0 0,-1 0 16,-40 40 15,-40 0-15,40 0-1,-41 0-15,41 40 0,0-40 0,0 0 16</inkml:trace>
  <inkml:trace contextRef="#ctx0" brushRef="#br0" timeOffset="53100.51">3932 11029 0,'0'-40'31,"0"0"-15,41 40-1,-82 0 17,1 40-32,0 0 15,0-40-15,0 40 0,40 0 16,-40 0-16,0 0 0,40 0 0,-40 0 16,40 41-16,-41-41 0,41 40 0,-40 0 15,40-40-15,0 41 0,0-1 0,0 0 16,0 0-16,40-40 0,-40 40 15,81-39-15,-41-1 0,40 0 0,-40-40 16,40 40-16,1-40 0,-41 40 0</inkml:trace>
  <inkml:trace contextRef="#ctx0" brushRef="#br0" timeOffset="55035.23">4253 11430 0,'-40'0'16,"80"0"62,1 40-63,-41 0 17,40-40-32,-40 40 0,40 0 15,0 0-15,-40 1 16,40-41-16,-40 40 0,40 0 0,-40 0 16,40-40-16,-40 40 0,40-40 15,-40 40-15,41 0 0,-1 0 16,-40 0-16,40-40 0,-40 40 15,40-40-15,-40 41 0,40-41 16,-40 40-16,0-80 109,0-1-93,40 1-16,-40 0 16,0 0-16,0 0 15,40 40-15,-40-40 0,0 0 16,40 40-16,-40-40 16,41 0-16,-41 0 0,40 40 15,-40-41-15,0 1 0,40 40 16,-40-40-16,0 0 0,40 40 0,-40-40 15,40 0-15,-40 0 0,40 40 16,-40-40-16,0 0 16,40 40-16,-40-41 15,0 82 142,0-1-157,-40-40 0,40 40 15,0 0-15,-40-40 0,40 40 0,-40 0 16,40 0-16,-40 0 15,40 0-15,-40 1 0,40-1 0,-40 0 16,40 0-16,-41 0 0,41 0 16,-40-40-16,40 40 0,0 0 15,-40-40-15,40 40 16,-40-40 0,40 40-1,-40-40 16,40 41-31,0-1 16,0-80 47,-40 40-32,40-41-16,-40 41 1,40-40-16,-40 40 0,40-40 16,-41 40-16,41-40 0,-40 40 0,40-40 15,-40 40-15,40-40 0,-40 40 0,40-40 16,-40 40-16,40-40 0,-40 0 0</inkml:trace>
  <inkml:trace contextRef="#ctx0" brushRef="#br0" timeOffset="55637.23">5618 12031 0,'40'0'0,"0"-40"16,0 40-1,0 0-15,-40 40 47,0 41-47,-40-41 16,0 0-16,40 0 0,-40-40 15,40 40-15,-40-40 0,0 0 0</inkml:trace>
  <inkml:trace contextRef="#ctx0" brushRef="#br0" timeOffset="56266.23">6380 11390 0,'0'40'78,"0"0"-78,40-40 0,-40 40 16,0 0-16,0 0 0,0 0 0,0 1 15,0-1-15,0 0 0,0 40 0,0-40 16,0 0-16,0 0 0,40 0 0,-40 0 15,40 1-15,1-41 16,-1 0-16,0 0 0,0 0 16,40-41-16,-40 41 0,0-40 0,-40 0 15,41 0-15,-1 0 0,-40 0 16</inkml:trace>
  <inkml:trace contextRef="#ctx0" brushRef="#br0" timeOffset="56484.23">6380 11430 0,'0'-40'16,"40"40"-1,0 0-15,0-40 16,1 40-16,-1 0 0,0 0 0,0-40 15,0 40-15,0 0 0,0 0 0,0 0 16,1 0-16,-1 0 16</inkml:trace>
  <inkml:trace contextRef="#ctx0" brushRef="#br0" timeOffset="56669.75">6380 11751 0,'40'0'15,"0"0"-15,0-40 16,1 40-16,-1 0 16,0-40-16,0 40 0</inkml:trace>
  <inkml:trace contextRef="#ctx0" brushRef="#br0" timeOffset="57756.1">7223 10748 0,'40'0'0,"0"0"16,0 0 0,-40 40-16,40-40 0,-40 40 0,40 0 15,1 1-15,-1-1 0,0 40 0,0-40 16,0 0-16,0 40 0,-40-40 0,40 41 15,-40-41-15,40 40 0,-40-40 0,0 40 16,0-40-16,-40 41 0,40-41 0,-80 0 16,0 40-16,40-40 0,-41 0 0,41 0 15,-40 0-15,0 0 0</inkml:trace>
  <inkml:trace contextRef="#ctx0" brushRef="#br0" timeOffset="58454.67">6300 11470 0,'0'40'16,"0"0"31,0 0-32,40-40-15,-40 40 16,0 1-16,0-1 0,0 0 15,0 40-15</inkml:trace>
  <inkml:trace contextRef="#ctx0" brushRef="#br0" timeOffset="60553.14">4615 12834 0,'0'-41'16,"-41"41"0,41 41 46,0-1-62,0 0 0,0 0 16,0 0-16,0 0 0,0 0 0,0 40 15,0-39-15,-40-1 0,40 40 0,-40-40 16,40 0-16,0 0 0,0 0 0,0 0 16</inkml:trace>
  <inkml:trace contextRef="#ctx0" brushRef="#br0" timeOffset="61402.14">3451 14237 0,'-40'0'94,"40"40"-94,-40-40 0,-1 0 16,41 40-16,-40 1 0,40-1 15,-40-40-15,40 40 16,0 0-16,0 0 0,0 0 16,40 0-16,0 0 15,-40 0-15,41-40 0,-41 41 16,0-1-16,-41-40 15,41 40 1,-40-40-16,-40 0 0,40 0 16,0 0-16,0 0 15,40-40 1</inkml:trace>
  <inkml:trace contextRef="#ctx0" brushRef="#br0" timeOffset="61771.15">3531 14598 0,'40'0'16,"0"0"-1,1 0 1,-1 0-16,-40-40 15,40 40-15,0 0 0,-40-40 16,40 40-16,-40-40 16,-40 40-1,0 0 1,0 0 0,0 40-16,40 40 15,0-40-15,0 0 16,0 1-16,0-1 0,0 0 15,0 0-15,40-40 0,-40 40 16,40-40-16,-40 40 0,40-40 16,0 0-1,0-40-15,0 0 16,0 40-16,-40-40 0,41 40 0</inkml:trace>
  <inkml:trace contextRef="#ctx0" brushRef="#br0" timeOffset="61955.15">4294 14317 0,'0'-40'0,"-41"40"31,41 40-31,0 1 16,0-1-16,0 0 0,0 0 16,0 0-16,0 40 0,0-40 15,0 0-15,0 1 0,0-1 0,0 0 16,0 0-16,0 0 0,0 0 15,-40-40-15</inkml:trace>
  <inkml:trace contextRef="#ctx0" brushRef="#br0" timeOffset="62101.14">4053 14558 0,'40'0'15,"0"0"1,0 0-16,0 0 0,0 0 15,1 0-15,-1 0 0,0 0 16,0 0-16</inkml:trace>
  <inkml:trace contextRef="#ctx0" brushRef="#br0" timeOffset="62699.91">2969 15721 0,'0'40'47,"0"0"-32,0 0-15,0 1 0,0-1 16,0 0-16,0 0 16,40 0-16,1-40 15,-1 0 1,0-40-16,0 40 0,-40-40 15,40 40-15,-40-80 0,40 80 0,-40-41 0,0 1 16,0 0-16,0 0 16,0 0-16,-40 40 15,40-40-15,-40 40 0,0 0 16,40-40-16,-40 40 0,0 0 0,-1 40 16,1 0-1,40 0 1</inkml:trace>
  <inkml:trace contextRef="#ctx0" brushRef="#br0" timeOffset="62881.93">3571 15400 0,'-40'0'15,"0"40"-15,40 1 16,-40-41-16,40 40 0,0 0 15,0 0-15,0 0 0,0 0 0,0 0 16,0 0-16,0 0 0,0 0 16,0 1-1</inkml:trace>
  <inkml:trace contextRef="#ctx0" brushRef="#br0" timeOffset="63018.48">3250 15761 0,'40'0'0,"0"0"16,-40-40-16,41 40 16,-1 0-16,0 0 0,0 0 15,0 0-15,0 0 0,0 0 16,1 0-16</inkml:trace>
  <inkml:trace contextRef="#ctx0" brushRef="#br0" timeOffset="63634.48">2849 16603 0,'0'-40'0,"40"40"47,-40 40-47,0 1 15,40-41-15,-40 40 0,0 0 16,40 0-16,-40 0 0,0 0 16,0 0-16,40-40 0,-40-40 31,41 40-16,-41-40-15,0 0 16,40 0-16,-40 0 0,0 0 0,40 40 16,-40-41-16,0 1 0,40 40 15,-40-40-15</inkml:trace>
  <inkml:trace contextRef="#ctx0" brushRef="#br0" timeOffset="63966.49">3210 16764 0,'40'0'0,"0"0"16,-40-40-16,40 40 0,1 0 16,-41-40-16,40 40 0,-40-40 15,40 40-15,-40-41 0,40 41 16,-40-40-16,-40 40 31,0 0-31,40 40 16,-40-40-16,40 41 0,-41-41 0,41 40 15,0 0-15,0 0 0,0 0 16,0 0 0,41-40-16,-41 40 15,40-40-15,0 0 0,0 0 16,0 0-16,0 0 0,-40-40 15,40 40-15,1 0 0,-41-40 16</inkml:trace>
  <inkml:trace contextRef="#ctx0" brushRef="#br0" timeOffset="64235.48">3692 16603 0,'0'41'0,"0"-1"15,0 0-15,0 0 16,0 0-16,0 0 16,0 0-1,-40-80 17,40 0-32,0 0 15,0 0-15,0 0 16,40 40-16,-40-40 0,40-1 0,0 1 15,0 40-15,-40-40 16,40 40-16,0 0 0,0 0 16</inkml:trace>
  <inkml:trace contextRef="#ctx0" brushRef="#br0" timeOffset="64417.48">4013 16443 0,'0'-40'0,"0"80"31,0 40-31,0-40 16,0 0-16,0 1 15,40-1-15,-40 0 0,0 0 0,0 0 16,0 0-16</inkml:trace>
  <inkml:trace contextRef="#ctx0" brushRef="#br0" timeOffset="64643.83">3892 16644 0,'40'0'0,"1"0"15,-1 0 1,0 0 0,0-41-16,0 41 0,0-40 15,0 40-15,0 0 0,1 0 0,-41-40 16,40 40-16,0 0 15,-40 40-15,0 0 16,0 1-16,0-1 16,-40 0-16,40 0 0,0 0 0,-40-40 15,40 40-15,-41 0 0</inkml:trace>
  <inkml:trace contextRef="#ctx0" brushRef="#br0" timeOffset="64767.46">4294 16443 0,'0'40'15,"0"0"1</inkml:trace>
  <inkml:trace contextRef="#ctx0" brushRef="#br0" timeOffset="64983.43">4534 16523 0,'0'40'16,"-40"41"-16,0-41 15,40 0-15,-40 0 16,40 0-16,0 0 0,0 0 0,80-40 16,-80 40-16,40-40 0,0 0 15,1 0-15,-41-40 16,40 40-16,0-40 0,0 0 15,-40 0-15,0 0 0,40 0 16</inkml:trace>
  <inkml:trace contextRef="#ctx0" brushRef="#br0" timeOffset="65888.89">4815 16563 0,'0'40'47,"0"1"-47,0-1 16,0 0 15,40-80 78,0 40-93,-40-40 359,0-1-359,0 1 77,41 40-93,-1 0 16,-40-40-16,40 40 16,-40-40-16,0 0 15,0 0 1,0 0 0,-40 40-1,0 0-15,-1 0 16,41 40-16,-40-40 15,40 80-15,0-40 0,-40 0 16,40 0-16,0 1 0,0-1 16,0 0-16,40-40 0,0 40 15,1-40-15,-1-40 16</inkml:trace>
  <inkml:trace contextRef="#ctx0" brushRef="#br0" timeOffset="66119.42">5297 16363 0,'-40'0'0,"40"40"0,-41-40 15,41 40-15,-40-40 0,40 40 0,0 0 16,0 0-16,0 0 0,40 1 16,-40-1-16,41 0 0,39 0 15,-40 0-15,0 0 16,-80 0-1,-40-40 1,40 0-16,-41 0 0,41 0 0,-40 0 16,40 0-16</inkml:trace>
  <inkml:trace contextRef="#ctx0" brushRef="#br0" timeOffset="66731.45">6701 12994 0,'0'-40'0,"0"0"15,0 0 1,0 0-16,0-1 31,40 41-15,-40 81 0,40-41-16,-40 0 0,0 40 15,0-40-15,40 40 0,-40-39 0,0 39 16,0 0-16,0 0 0,0-40 0,0 40 15,0-39-15,0 39 0,0-40 0,0 0 16,0 0-16</inkml:trace>
  <inkml:trace contextRef="#ctx0" brushRef="#br0" timeOffset="67345.97">6741 14398 0,'-40'0'31,"0"0"-31,0 0 31,0 0-31,0 40 16,40 0 0,0 0-16,0 0 0,0 0 15,0 0-15,40 0 0,-40 1 16,40-41-16,-40 40 16,-80-40-1,80 40-15,-41-40 16,1 0-16,0 0 0,0 0 0,0 0 15,0 0-15,40-40 16</inkml:trace>
  <inkml:trace contextRef="#ctx0" brushRef="#br0" timeOffset="67713.5">6902 14638 0,'0'-40'0,"0"0"15,0 0-15,-40 40 16,40-40-16,-41 40 16,1 0-16,40 40 15,-40 40-15,40-40 16,0 0-16,0 1 0,0-1 16,0 0-16,40 0 15,0-40-15,41 0 16,-41 0-16,0 0 0,-40-40 15,40 40-15,0-80 0,0 39 16,0 1-16,-40 0 0,41 0 16,-41 0-16,0 0 0,40 0 0,-40 0 15,0 0-15,0-1 0,0 1 16,0 80 0,-40 41-1,40-41-15,0 0 0,0 0 16,0 0-16,0 40 0,-41-40 0,41 1 15,0-1-15,0 0 0,0 0 16</inkml:trace>
  <inkml:trace contextRef="#ctx0" brushRef="#br0" timeOffset="67863.53">7102 14518 0,'40'0'0,"1"0"16,-1 0-16,0 0 15,0 0-15,0 0 16,0 0 0</inkml:trace>
  <inkml:trace contextRef="#ctx0" brushRef="#br0" timeOffset="68313.52">6460 15481 0,'0'-41'31,"0"82"0,0-1-31,0 0 0,0 0 16,0 0-16,0 0 0,0 0 0,0 0 15,0 0-15,40-40 16,1 0-16,-1 0 16,-40-40-16,40 40 0,-40-40 0,40 0 15,-40 0-15,0 0 0,0 0 16,0 0-16,-40 0 16,0 40-16,0 0 15,-1 0-15</inkml:trace>
  <inkml:trace contextRef="#ctx0" brushRef="#br0" timeOffset="68512.52">7142 15160 0,'-40'0'0,"0"0"0,40 40 16,-40-40-16,40 40 0,-40 0 0,40 0 15,0 0-15,0 0 16,0 41-16,0-41 0,0 0 0,0 0 16,0 0-16,0 0 0,-40-40 0,40 40 15,0 0-15</inkml:trace>
  <inkml:trace contextRef="#ctx0" brushRef="#br0" timeOffset="68645.5">6821 15521 0,'41'0'0,"-1"0"16,-40 40-16,40-40 0,0 0 15,-40 40-15,40-40 0,0 40 0,0-40 16,0 0-16</inkml:trace>
  <inkml:trace contextRef="#ctx0" brushRef="#br0" timeOffset="69297.53">6139 16603 0,'40'0'15,"1"0"-15,-1 0 16,0 0-16,0 0 16,0-40-16,0 40 0,0-40 0,0 40 15,1 0-15,-41-40 0,40 0 16,0 0-16,-40 0 16,-80 40-1,39 0 1,1 0-16,0 0 15,0 0-15,0 40 0,0 0 16,40 0-16,0 0 16,0 0-16,0 0 0,0 1 15,40-1-15,0 0 16,0-40-16,0 0 16,0 0-16,1 0 0</inkml:trace>
  <inkml:trace contextRef="#ctx0" brushRef="#br0" timeOffset="69663.5">6942 16363 0,'-40'0'16,"0"0"-1,-1 40 1,41 0-16,-40-40 0,40 40 0,0 0 15,0 0-15,-40 0 0,40 1 16,0-1-16,0 0 0,0 0 16,0 0-16,0-80 15,40 40 1,-40-40-16,81 0 0,-81 0 0,40-41 16,-40 41-16,40 0 0,-40 0 0,40 0 15,-40 0-15,40-40 0,-40 40 16,0-1-16,40 1 0,-40 0 15,0 0-15,0 120 16,0-40 0,0 1-16,0 39 0,-40-40 15,40 0-15,0 0 0,0 40 0,0-40 16,0 0-16,0 1 0,40-41 16</inkml:trace>
  <inkml:trace contextRef="#ctx0" brushRef="#br0" timeOffset="69966.53">7343 16363 0,'0'40'0,"-40"-40"0,40 40 0,-40 0 16,40 0-16,-40 0 0,0 0 0,-1-40 0,41 41 16,0-1-16,0 0 15,41-40 1,-1 0-16,-40-40 0,40 40 15,-40-81-15,40 81 0,-40-40 16,40 0-16,-40 0 0,0 0 0,0 0 16,0 0-16,0 120 15,0-40 1,0 0-16,0 0 16,40 0-16,-40 1 0,0 39 0,0-40 0,0 0 15,40-40-15,-40 40 0,0 0 0,0 0 16,-40-40-16,-40 0 0,40 0 15,0 0-15,0 0 16</inkml:trace>
  <inkml:trace contextRef="#ctx0" brushRef="#br0" timeOffset="70213.5">7664 16563 0,'40'-40'0,"0"0"16,1 0-16,-1 0 0,0 0 16,0 40-1,-40-40-15,-40 80 16,0 40 0,40-40-16,-40 0 0,-1 0 15,41 0-15,0 1 0,0-1 16,0 0-16,41-40 15,-1 0-15,0 0 0</inkml:trace>
  <inkml:trace contextRef="#ctx0" brushRef="#br0" timeOffset="70381.57">8306 16323 0,'-40'40'15,"0"40"-15,40-40 0,-40-40 16,40 40-16,0 0 0,0 0 0,0 41 15,0-41-15,0 0 0,0 0 16,-40 0-16,0 0 16,-1-40-16,1 0 15</inkml:trace>
  <inkml:trace contextRef="#ctx0" brushRef="#br0" timeOffset="73893">9670 4572 0,'41'0'63,"-1"0"-48,0 0-15,0 0 16,-40-40-16,40 40 0,0 0 16,0-40-16,0 40 0,1 0 0,-1-40 15,0-1-15,0 41 0,0 0 16,0-40-16,0 40 0,0-40 0,1 40 16,-1-40-16,0 0 0,0 40 15,0-40-15,0 40 0,0-40 16,0 40-1</inkml:trace>
  <inkml:trace contextRef="#ctx0" brushRef="#br0" timeOffset="74779">9831 4251 0,'40'0'47,"-40"40"-16,0 0-31,-40 0 16,40 0-16,-40 1 16,0-1-16,0-40 15,40 40-15,0 0 16,-41-40-16,41 40 15,41-40-15,-41 40 16,40-40-16,0 40 0,40 0 16,-40-40-16,0 0 15,-40 40-15,40-40 0,1 0 16,-1 0-16</inkml:trace>
  <inkml:trace contextRef="#ctx0" brushRef="#br0" timeOffset="75529">10874 3770 0,'0'40'78,"40"-40"-78,1 40 15,-1 0 1,-40 0-16,0 0 0,0 0 0,40 1 16,-40-1-16,40 0 0,-40 0 15,0 0-15,0 0 16,40-40-16,-40 40 0,0-80 47,0 0-47,40 40 15,-40-40-15,0 0 0,0 0 16,40 40-16,-40-40 0,0-1 16,40 1-16,-40 0 15,0 0-15,0 0 16,41 0-16</inkml:trace>
  <inkml:trace contextRef="#ctx0" brushRef="#br0" timeOffset="75895">11316 4010 0,'0'41'15,"40"-41"1,0 0-16,0 0 15,0-41-15,0 41 0,0-40 16,1 0-16,-41 0 16,40 40-1,-40-40-15,-40 40 16,-1 0 0,1 0-16,40 40 15,-40-40-15,40 40 0,0 0 0,0 0 16,0 1-16,0-1 0,0 0 15,0 0-15,40 0 0,-40 0 16,40-40-16,-40 40 0,41-40 0,-1 0 16,0 0-16,0 0 15,0 0-15,0-40 0,0 0 16</inkml:trace>
  <inkml:trace contextRef="#ctx0" brushRef="#br0" timeOffset="76182">11837 3970 0,'0'40'15,"0"1"1,0-1-16,0 0 16,0 0-16,0 0 0,0 0 15,0 0-15,0 0 0,0 0 16,0 0-16,0-80 31,0 0-15,0 0-16,0 0 0,40 0 15,-40 0-15,41 40 0,-41-40 0,40 0 16,-40 0-16,40-1 0,-40 1 16,40 40-16,-40-40 15</inkml:trace>
  <inkml:trace contextRef="#ctx0" brushRef="#br0" timeOffset="76313">12198 3690 0,'0'40'15,"0"0"-15,0 0 16,0 0-16,0 0 0,0 0 16,0 0-16,0 41 0,0-41 0,-40 0 15,40 0-15,0 0 0,0 0 0,0 0 16,0 0-16</inkml:trace>
  <inkml:trace contextRef="#ctx0" brushRef="#br0" timeOffset="76598">12118 4051 0,'0'40'15,"40"0"1,0-40-16,-40 40 0,41-40 15,-1 0-15,0 0 0,0 0 0,0 0 16,0 0-16,0 0 0,0-40 0,1 40 16,-1-40-16,0 40 0,0-40 0,-40-1 15,-40 41 1,0 0 0,0 41-16,-1-41 0,1 40 15,40 0-15,-40 0 0,40 0 16,0 0-16,0 0 0,0 0 15,40-40-15,0 0 16,1 0-16,-1 0 0</inkml:trace>
  <inkml:trace contextRef="#ctx0" brushRef="#br0" timeOffset="76745">13081 3970 0,'0'40'15,"-40"-40"-15,40 81 16,-80-81-16,80 40 0,-40 0 0,0 0 15,-1-40-15,41 40 0,-40 0 16,40 0-16,-40-40 16</inkml:trace>
  <inkml:trace contextRef="#ctx0" brushRef="#br0" timeOffset="76848">12881 4171 0,'40'0'15,"-40"80"-15,40-40 16,-40 0-16,40 0 15,0 0-15</inkml:trace>
  <inkml:trace contextRef="#ctx0" brushRef="#br0" timeOffset="77329">13763 3609 0,'0'40'16,"0"1"-16,-40-1 15,40 0-15,-40 0 0,40 40 16,-80-40-16,80 40 0,-40-39 16,0 39-16,-1 0 0,41-40 0,-40 40 15,0 0-15,40-39 0,-40 39 0,40-40 16,-40 0-16,40 0 0</inkml:trace>
  <inkml:trace contextRef="#ctx0" brushRef="#br0" timeOffset="77845.39">12720 3970 0,'40'0'15,"0"0"1,-40 40 15,40-40-31,-40 41 0,0-1 16,41-40-16,-41 40 0,0 0 0,40-40 15,-40 40-15,0 0 0,40-40 0,-40 40 16</inkml:trace>
  <inkml:trace contextRef="#ctx0" brushRef="#br0" timeOffset="78961.48">11195 4973 0,'40'0'62,"-40"40"-46,41 0 0,-41 0-16,0 0 0,0 0 15,0 1-15,0-1 0,0 0 16,0 0-16,0 0 0,-41 0 15,41 0-15,0 0 0,-40-40 0,40 40 16,0 1-16,-40-1 0,40 0 16,-40-40-16,40-40 47,0 0-32,0-1-15,0 1 16,40 0-16,-40 0 15,40 40-15,-40-40 0,40 40 0,-40-40 16,41 40-16,-41-40 0,40 40 0,0 0 16,-40-40-16,40 40 0,0 0 15,-40 40 1,40-40 0,-40 80-16,0-40 15,0 0-15,0 0 16,0 0-16,0 1 15,40-41 1,0 0 0,-40-41-16,41 41 15,-41-40-15,0 0 0,40 40 0,0 0 32,-40 40-17,40-40-15,-40 40 16,40-40-16,-40 41 0,40-41 15,0 0-15,0 0 16,-40-41 0,0 1-16,0 0 15,-40 0-15,40 0 16,-40 40-16,40-40 0,-40 40 0,0-40 16,0 40 15,40 40-16</inkml:trace>
  <inkml:trace contextRef="#ctx0" brushRef="#br0" timeOffset="79411.73">12158 5454 0,'40'0'16,"-40"-40"-1,-80 40 1,80 40-16,-40 0 0,40 0 15,-40 1-15,40-1 0,-40-40 16,40 40-16,0 0 0,0 0 16,0 0-16,40-40 15,0 0-15,-40-40 0,40 40 16,-40-80-16,40 80 0,-40-40 0,40 0 16,1-1-16,-41 1 0,40 0 0,-40 0 15,40 0-15,-40 0 0,40 0 0,-40 0 16,40 0-16,-40-1 0,0 82 31,0 39-31,0-40 0,-40 0 16,40 0-16,0 40 0,0-40 0,0 1 15,0-1-15,0 0 0,40 0 0,-40 0 16,40 0-16,0-40 16,41 0-16,-41 0 15,0 0-15,-40-40 0,40 40 0,-40-40 16,40 0-16,-40-40 15,-80 80 1,80 40 0,-40-40-16,40 40 0,-40 0 0,40 0 15,0 0-15,0 0 0,0 0 16,0 0-16,40-40 0</inkml:trace>
  <inkml:trace contextRef="#ctx0" brushRef="#br0" timeOffset="81894.81">8306 4211 0,'0'-40'172,"-40"40"-172,0 0 16,0 0-16,0 0 15,0 0 1,-1 0-16,1 0 47,0 0-32,0 0 1,0 0-16,0 0 16,0 0-16,0 0 15,-1 0 1,1 0-16,0 0 31,0 0-15,0 40-16,0-40 15,40 40-15,-40-40 16,40 40-16,-40-40 16,-1 0-1,41 40-15,-40-40 16,0 0 0,40 40-16,-40-40 0,0 40 15,40 1-15,-40-41 16,0 40-16,-1 0 15,1 0 1,40 0 0,-40-40-1,40 40-15,0 0 16,0 0-16,0 0 0,-40 1 16,40-1-16,0 0 0,0 0 15,0 0-15,0 0 16,-40 0-16,40 0 0,0 0 15,0 0-15,0 1 16,0-1-16,0 0 16,0 0-16,0 0 15,0 0-15,0 0 16,0 0-16,40 0 0,-40 1 16,0-1-16,0 0 15,40 0-15,-40 0 16,0 0-1,40-40-15,-40 40 16,40 0-16,1 0 16,-1 0-1,-40 1-15,40-41 16,-40 40-16,40-40 0,0 0 16,-40 40-16,40-40 15,0 0-15,1 0 0,-1 0 16,0 0-16,-40 40 0,40-40 15,0 0-15,0 0 0,0 0 16,0 0-16,1 0 0,-1 0 16,0 0-16,0 40 0,0-40 15,0 0-15,0 0 0,0 0 16,1 0-16,-1 0 16,0 0-16,0 0 0,0 0 15,0 0-15,0 0 0,0 0 16,1 0-16,-1 0 15,0 0-15,0 0 16,0 0-16,-40-40 0,40 40 16,0 0-16,-40-40 0,40 40 15,1 0-15,-1-40 0,0 40 16,0 0-16,0-40 16,0 40-16,0 0 15,0 0-15,1 0 16,-41-41-16,40 41 15,-40-40-15,40 40 16,-40-40-16,40 40 0,-40-40 16,40 40-16,-40-40 15,40 40-15,-40-40 0,40 40 16,-40-40-16,40 0 16,-40 0-16,41 0 15,-41-1-15,40 1 16,-40 0-16,40 0 15,-40 0-15,0 0 0,40 0 16,-40 0-16,0 0 16,0-1-1,-40 1 1,40 0 0,0 0-16,-40 40 15,40-40-15,0 0 16,-40 0-16,40 0 15,-41 0 1,1 0 0,0-1-1,40 1 1,-40 0-16,40 0 16,-40 40-16,40-40 0,-40 0 15,0 40-15,40-40 16,-40 0-16,-1 40 15,41-40-15,-40 40 0,0 0 0,40-41 16,-40 41-16,0 0 0,40-40 0,-40 40 16,0-40-16,0 40 0,-1-40 15,1 0-15</inkml:trace>
  <inkml:trace contextRef="#ctx0" brushRef="#br0" timeOffset="84394.87">7102 6938 0,'0'-40'0,"0"0"16,0 80 31,0 0-32,0 0 1,40 0-16,1 0 16,-1 1-1,-40-1-15,40-40 0,-40 40 16,40 0-16,0 0 0,0 40 0,0-40 16,41 0-16,-41 41 0,0-41 0,40 0 15,-40 0-15,41 0 0,-41 0 0,40 0 16,-40 0-16,0 0 0,0-40 0,-40 41 15,40-41-15,-40 40 0,41-40 16,-82 0 0,1 0-1,40-40-15,-40 40 0</inkml:trace>
  <inkml:trace contextRef="#ctx0" brushRef="#br0" timeOffset="85696.87">7383 6938 0,'-40'0'31,"40"40"-31,0 0 16,0 0-16,0 1 15,-40-1-15,40 0 0,0 0 16,0 0-16,0 0 16,0 0-16,-40-40 15,40-40 1,0 0 0,0 0-16,0 0 0,0 0 15,0 0-15,0-1 0,0 1 0,0 0 16,-40 0-16,40 0 0,0 0 15,0 0-15,-40 40 32,40 40-32,0 0 15,0 0-15,0 0 0,0 0 16,0 0-16,-41-40 16,41 41-16,0-82 46,41 1-46,-41 0 16,0 0-16,40 40 0,-40-40 0,40 0 16,-40 0-16,0 0 0,0 0 15,0 120 1,-40-80 0,40 40-16,0 0 0,0 0 15,0 0-15,-40 0 0,40 0 16,0 1-16,0-82 47,0 1-47,0 0 15,0 0-15,40 0 16,-40 0-16,0 0 0,0 0 16,0 80-1,0 40 1,0-40-16,0 0 15,0 0-15,-40-40 0,40 40 16,0 1-16,-41-41 31,41-41-15,0 1-16,0 0 16,0 0-16,0 0 0,0 0 15,0 0-15,0 80 47,0 0-31,-40-40-1,40 40-15,0-80 47,40 40 0,1 40-47,-1-40 16,0 0-16,0 40 0,0-40 0,0 0 15,0 0-15,1 0 0,-1 0 16,-80 0 15,-41 0-31,41 0 16,0-40-16,0 40 15,0 0-15,0 0 0,-1 0 16,82 0 15,-1 0-15,40 40-16,-40 0 16,0-40-16,0 0 15</inkml:trace>
  <inkml:trace contextRef="#ctx0" brushRef="#br0" timeOffset="87545.87">8707 7820 0,'0'41'0,"41"-41"15,-1 0 1,0 0-16,0 0 16,0 0-16,-40-41 15,40 41-15,0-40 0,0 0 16,1 0-16,-41 0 16,0 0-16,0 0 15,-41 40 1,1 0-1,0 0-15,40 40 0,-40-40 16,0 40-16,40 0 0,-40 0 0,40 0 16,0 0-16,0 1 0,0-1 0,0 0 15,0 0-15,0 0 0,40 0 0,-40 0 16,40-40-16,0 0 0,0 0 0,0 0 16,1 0-16,-1-40 0,40 40 0</inkml:trace>
  <inkml:trace contextRef="#ctx0" brushRef="#br0" timeOffset="88094.87">9550 7780 0,'0'-40'16,"0"0"15,-40 40-15,0 0-1,0 0-15,0 40 16,40 0-16,-41-40 16,41 40-16,0 1 0,0-1 0,0 0 15,0 0-15,0 0 16,41-40-16,-1 0 16,0 0-16,0 0 15,-40-40-15,40 40 0,-40-40 0,40 0 0,0 0 16,-40-1-16,0 1 0,40 0 15,1-40-15,-41 40 0,0 0 16,0 0-16,0 0 0,0-1 16,0 1-16,0 0 0,0 0 15,0 120 1,0-40 0,0 1-16,-41-1 0,41 0 0,0 0 15,0 0-15,0 0 0,0 0 0,0 0 16,0 0-16,0 1 0,41-1 15,-1-40-15</inkml:trace>
  <inkml:trace contextRef="#ctx0" brushRef="#br0" timeOffset="88463.4">10152 7660 0,'-40'0'16,"0"0"-1,0 0 1,40 40-16,-41-40 0,1 40 0,0 0 16,40 0-16,0 1 0,0-1 15,0 0-15,0 0 0,0 0 0,0 0 16,40-40-16,0 0 16,-40 40-16,41-40 0,-1 0 0,0-40 15,0 40-15,-40-80 0,40 80 0,-40-40 16,0 0-16,40 0 0,-40-1 0,0 1 15,0 0-15,0 0 16,0 80 0,0 40-16,0-39 15,0-1-15,0 40 0,0-40 0,0 0 16,0 40-16,-40-40 0,40 0 0,-40 41 16,40-41-16,-40-40 0,40 40 15,-40 0-15,0-40 0,-1 0 16,1-40-16,40 0 15</inkml:trace>
  <inkml:trace contextRef="#ctx0" brushRef="#br0" timeOffset="88728.09">10232 8021 0,'40'0'15,"0"0"-15,1 0 16,-1 0-16,0-40 0,0 40 15,0-40-15,0 40 0,0-40 0,0 0 16,1 40-16,-41-41 16,40 41-16,-40-40 0,-40 40 15,-1 0 1,-39 40-16,80 1 16,-40-1-16,40 0 0,-40 0 15,40 0-15,0 0 0,0 0 16,0 0-16,40-40 0,0 40 15,40-40-15,-39 0 16</inkml:trace>
  <inkml:trace contextRef="#ctx0" brushRef="#br0" timeOffset="102750.21">5096 10467 0,'0'-40'16,"0"0"-1,40 40-15,0-40 16,-40 0-16,40 40 16,-40-40-1,0 80 48,0 0-48,-40-40-15,40 40 16,-40 0 0,40 0-16,0 0 15,-40 1-15,40-1 0,0 0 16,-40 0-16,40 0 0,0 0 0,0 0 16,0 0-16,0 0 0,-40 1 15,40-1-15,0 0 0,0 0 16,0 0-1,-40-80 17</inkml:trace>
  <inkml:trace contextRef="#ctx0" brushRef="#br0" timeOffset="103014.21">4775 10748 0,'0'-40'16,"40"40"-1,0 0 1,-40 80-16,40-80 16,1 40-16,-41 0 0,40 1 15,-40-1-15,0 0 0,40-40 16,-40 40-16,40-40 15,-40 40-15,40-40 0,0 0 16,0-40-16,0 40 16,-40-80-16,41 80 0,-1-40 0,-40-1 15,40 1-15,0 0 0</inkml:trace>
  <inkml:trace contextRef="#ctx0" brushRef="#br0" timeOffset="104533.21">6741 10026 0,'0'40'125,"0"0"-110,0 1 1,0-1-16,0 0 0,0 0 0,0 0 15,0 0-15,0 0 0,0 0 0,0 0 16,0 0-16,0 1 0,0-1 16,0 0-16,0 0 0,0 0 15,40-40 1,-40 40-16</inkml:trace>
  <inkml:trace contextRef="#ctx0" brushRef="#br0" timeOffset="104973.21">6420 10507 0,'0'41'47,"40"-41"-47,0 40 16,-40 0-16,41-40 0,-41 40 0,40 0 15,0 0-15,-40 0 0,40 0 16,0 0-16,0-40 15,-40 41-15,40-41 16,0 0 0,-40-41-16,41-39 0,-1 80 15,-40-40-15,40 0 0,0 0 16,-40 0-16,40 0 0,0 0 0,-40-1 16,40 41-16,-80 0 62</inkml:trace>
  <inkml:trace contextRef="#ctx0" brushRef="#br0" timeOffset="106269.22">4213 11229 0,'-40'0'15,"0"0"1,0 0 15,40 40-31,-40-40 16,40 41-16,-40-1 0,40 0 16,-40 0-16,40 0 15,0 0-15,0 0 16,0 0-16,0 0 0,0 1 15,-41-41-15,41 40 0,0 0 16,0 0-16,-40-40 0,40 40 16,-40 0-16,0 0 15,0-40-15,0 0 16,40-40-16,0 0 16,0 0-16,40 40 15,-40-40-15,40 40 0,-40-40 0,40 40 16,0 0-16,0 0 0,1 0 0,-1 80 15,0-80-15,-40 40 0,40 40 0,0-40 16,0 0-16,-40 0 0,40 1 0,0-1 16,-40 0-16,41 0 0,-41 0 0,40 0 15,0-40-15,0 0 16,0 0-16,0 0 0</inkml:trace>
  <inkml:trace contextRef="#ctx0" brushRef="#br0" timeOffset="106885.2">5457 11390 0,'0'-40'0,"0"80"47,0 0-32,0 0-15,-40 0 16,40 0-1,0 0 64,40 0-79,0 1 15,0-1-15,-40 0 16,0 0-1,-40-40 1,40 40-16,-40-40 0,0 40 16,0 0-16,0 0 0,0-40 15,0 40-15,-1-40 0</inkml:trace>
  <inkml:trace contextRef="#ctx0" brushRef="#br0" timeOffset="107118.07">4735 11630 0,'-40'81'0,"0"-41"0,0-40 16,40 40-16,-41 0 0,1 0 15,0-40-15,40 40 0,-40 0 16,0 0-16,0-40 0,0 0 16</inkml:trace>
  <inkml:trace contextRef="#ctx0" brushRef="#br0" timeOffset="117980.45">18097 1043 0,'40'40'344,"-40"0"-344,0 0 16,0 0-16,40-40 0,-40 40 0,0 0 15,0 0-15,0 0 0,40-40 16,-40 41-16,0-1 0,0 0 16,0 0-16,41-40 15,-41 40-15,0 0 0,0 0 16,0 0-16,0 0 0,0 1 15,0-1-15,0 0 16,0 0 0,0 0-1,40-40 17,-40-40 233,0 0-249,40 0-1,-40 0 1,0-1 0,0 1-16,40 0 15,-40 0-15,0 0 16,0 0-16,0 0 16,40 40-16,-40-40 0,0 0 15,0-1-15,40 41 0,-40-40 16,0 0-16,0 0 15,40 40-15,-40-40 0,81 40 157</inkml:trace>
  <inkml:trace contextRef="#ctx0" brushRef="#br0" timeOffset="118293.45">18779 1684 0,'40'0'62,"0"0"-62,1 0 16,-41 40-16,40-40 15,0 0 17</inkml:trace>
  <inkml:trace contextRef="#ctx0" brushRef="#br0" timeOffset="118510.45">18739 1564 0,'40'0'46,"0"0"-30,41 0-16,-41 0 16,0 0-16,0 0 15,-40 40-15,40-40 0</inkml:trace>
  <inkml:trace contextRef="#ctx0" brushRef="#br0" timeOffset="119593.45">20063 922 0,'40'0'15,"-80"0"110,0 0-109,0 0 0,40 40-16,-40-40 0,40 41 15,-40-41-15,0 40 16,40 0-1,0 0 1,0 0-16,0 0 0,0 0 16,0 0-16,-41 0 0,41 0 15,0 1-15,0-1 16,-40-40-16,40 40 0,0 0 0,-40-40 0,40 40 16,-40-40-16,40 40 0,-40-40 0,0 0 15,40 40-15,-40-40 16,40-40-1,40 0 1,0 0-16,0 0 16,0 40-16,0 0 15,0 0-15,-40 40 16,0 40-16,0-40 0,0 40 16,0-39-16,0 39 0,-40 0 15,40 0-15,0 0 0,0 1 0,0-41 16,0 40-16,0-40 0,81 0 0,-41-40 15,0 40-15,40-40 0,0 0 0,1 0 16</inkml:trace>
  <inkml:trace contextRef="#ctx0" brushRef="#br0" timeOffset="124631.04">20986 1163 0,'0'-40'16,"0"80"62,40 0-78,-40 0 0,0 0 15,40 0-15,-40 0 0,0 1 16,0-1-16,0 0 0,0 0 0,0 40 16,0-40-16,0 0 0,0 0 0,0 1 15,0-1-15,40 0 16,-80-80 31,0 40-32,40-40-15</inkml:trace>
  <inkml:trace contextRef="#ctx0" brushRef="#br0" timeOffset="125007.99">21668 1604 0,'0'40'0,"40"-40"15,0 0-15,1 0 16,-1 0 0,0 0-16,-40 40 15,40-40-15,-40 40 0,0 1 16,0-1-1,-40 0-15,0 0 16,0 0-16,-1-40 0,1 0 16,0 0-16,0 0 0</inkml:trace>
  <inkml:trace contextRef="#ctx0" brushRef="#br0" timeOffset="125476.99">22391 1363 0,'-41'0'0,"41"-40"32,41 40-32,-41-40 15,80 40-15,-40-40 0,0 40 0,0-40 16,0 40-16,0-40 0,1 40 0,-1 0 15,0 0-15,0 0 0,0 0 0,-40 80 16,40-80-16,-40 40 0,0 0 16,0 0-16,-80 1 0,80 39 0,-40-40 15,0 0-15,0 0 0,-1 0 0,1 0 16,0 0-16,40 1 0,-40-1 16,80-40-1,0 0 1,0 0-16,1-40 0,39 40 0,-40-41 15,0 41-15,0-40 0,0 40 0,0-40 16,1 40-16,-1-40 0</inkml:trace>
  <inkml:trace contextRef="#ctx0" brushRef="#br0" timeOffset="125679.25">23514 1524 0,'0'40'16,"0"0"-16,0 0 15,0 0 1,0 0-16,0 1 0,0-1 16,0 0-16,40 0 15</inkml:trace>
  <inkml:trace contextRef="#ctx0" brushRef="#br0" timeOffset="126142.24">24036 1243 0,'40'0'0,"0"0"0,0 0 15,0 0-15,0 0 16,0 0-16,1 0 0,-1 0 0,0 40 15,0-40-15,-40 40 0,0 0 16,0 1-16,-40-1 16,40 0-16,-80 0 0,39-40 15,41 40-15,-40-40 0,0 40 0,0-40 16,40 40-16,40-40 16,0 0-1,0 0-15,1 0 16,-1 0-16,0 0 0,0 0 0,0 0 15,-40 40-15,40-40 0,-40 40 16,0 1-16,-40-1 16,40 0-16,-80-40 0,40 0 0,0 40 15,-1-40-15,1 0 16</inkml:trace>
  <inkml:trace contextRef="#ctx0" brushRef="#br0" timeOffset="126692.24">24878 1003 0,'0'-41'15,"40"41"1,-40-40-16,41 40 0,-1 0 0,0 0 15,0-40-15,0 40 0,0 0 0,0 0 16,0 40-16,1-40 0,-41 81 16,0-41-16,0 0 0,0 0 0,0 0 15,0 0-15,0 0 0,0 0 0,-41 0 16,41 0-16,0 1 0,41-41 16,39 0-1,-40-41-15,0 1 16,-40 0-16,-40 80 31,0 41-15,40-41-16,-80 0 0,39 40 0,41-40 15,-40 40-15,40 1 0,0-1 0,0-40 16,0 40-16,0 0 0,0-40 0,40 0 16,-40 1-16,0-1 0,0 0 0,0 0 15,-40-40-15,-40 0 16,40 0-16,0 0 0</inkml:trace>
  <inkml:trace contextRef="#ctx0" brushRef="#br0" timeOffset="127924.93">17375 3730 0,'-40'0'31,"40"40"-31,0 0 32,-41-40-32,41 40 0,0 0 15,-40 0-15,40 0 16,0 0-16,0 1 0,0 39 0,0-40 15,-40 40-15,40-40 0,0 0 0,0 40 16,0-39-16,0-1 0,40 0 0,-40 0 16,40-40-16,-40 40 0,41-40 0,-1 0 15,0 0-15,0 0 0,0 0 0,0 0 16,0-40-16,0 40 0,1-40 16,-1 40-16,0-40 0,0 0 0,-40-1 0,40 41 15</inkml:trace>
  <inkml:trace contextRef="#ctx0" brushRef="#br0" timeOffset="128189.95">17375 3770 0,'40'0'32,"0"0"-32,0 0 15,0 0-15,0 0 0,0-40 0,1 40 16,-1 0-16,0 0 0,0 0 0,0 0 16,0 0-1</inkml:trace>
  <inkml:trace contextRef="#ctx0" brushRef="#br0" timeOffset="128392.93">17214 4171 0,'-40'0'16,"120"-40"-1,1 40 1,-41-40-16,0 40 0,0 0 0,0 0 16,40 0-16,-40 0 0,1-40 0,-1 40 15,0 0-15,0 0 0,0 0 0</inkml:trace>
  <inkml:trace contextRef="#ctx0" brushRef="#br0" timeOffset="128692.93">18458 4251 0,'40'0'16,"0"0"-1,1 0-15,-1 0 16,0 0-16,0 0 16,0 0-16,0-40 0,0 40 15,-40-40-15,0 0 16</inkml:trace>
  <inkml:trace contextRef="#ctx0" brushRef="#br0" timeOffset="128876.93">18579 3970 0,'-41'0'16,"41"40"-16,81-40 31,-81-40-31,40 40 0,0 0 0,0-40 16,0 40-16,0-40 0,0 40 15</inkml:trace>
  <inkml:trace contextRef="#ctx0" brushRef="#br0" timeOffset="129792.1">20224 3409 0,'40'0'16,"-40"-40"15,0 0-15,-80 40 15,-1 40-15,41 0-16,0-40 0,40 40 15,-40 0-15,40 0 0,-40-40 0,40 40 16,0 0-16,-40 0 0,40 1 15,0-1-15,0 0 0,0 0 0,0 0 0,0 0 16,-40-40-16,40 40 0,0 0 16,-41 0-16,41 1 0,-40-41 15,0 0-15,40 40 16,-40-40-16,0 0 16,40-40-16,0-1 15,40 41 1,0 0-16,40 0 15,-80 41-15,41-41 0,-1 80 16,0-40-16,-40 0 0,40 0 0,-40 40 16,40-40-16,-40 0 0,0 41 0,40-41 15,-40 0-15,40 0 0,0 0 16,1-40 0,-1 0-16,0 0 0</inkml:trace>
  <inkml:trace contextRef="#ctx0" brushRef="#br0" timeOffset="146628.87">20906 3649 0,'-40'0'141,"40"41"-126,0-1 1,0 0-16,-40-40 16,40 40-16,0 0 0,-41 0 0,41 0 15,0 0-15,0 0 0,0 1 16,0 39-16,0-40 0,0 0 0,0 0 16,0 0-16,0 0 0,41 0 15,-1 0-15,-40 1 0,0-1 16,40-40-16,-40 40 0,40-40 15,0 40-15,0-40 32,-80-40 30,40 0-62,-40 40 16,40-40-16,-40 40 15,40-41-15,-40 1 16,40 0 0,0 0-16,0 0 0,0 0 15,0 0-15,0 0 16,0 0-16,0 0 0,0-1 16,0 1-16,0 0 0,0 0 15,0 0-15,40 0 16,-40 0-16,40 40 15,0 0-15,-40-40 16,40 40-16,0 0 47</inkml:trace>
  <inkml:trace contextRef="#ctx0" brushRef="#br0" timeOffset="147679.87">21106 3609 0,'41'0'47,"-82"0"-1,1 0-30,0 0 0,40 40-16,-40-40 15,40 41-15,-40-41 0,40 40 0,-40-40 16,40 40-16,-40-40 0,40 40 16,-40 0-16,40 0 0,-41 0 0,41 0 15,0 0-15,0 1 0,-40-1 0,40 0 16,0 0-16,0 0 0,0 0 0,81 0 15,-81 0-15,40 0 0,-40 0 0,80 1 16,-80-1-16,40-40 0,0 40 0,-40 0 16,40-40-16,0 40 0,-80-40 78,0 0-78,0 0 15,0 0-15,40-40 16,-40 0 0,40 0-16,-40 0 15,40-1-15,0 1 0,0 0 0,0 0 16,0 0-16,0-40 0,0 40 0,80-40 16,-80 39-16,40-39 0,-40 0 0,40 40 15</inkml:trace>
  <inkml:trace contextRef="#ctx0" brushRef="#br0" timeOffset="149562.51">23795 3649 0,'40'41'94,"-40"-1"-78,40-40-16,-40 40 0,40-40 15,-40 40-15,40-40 0,-40 40 0,0 0 16,0 0-16,41-40 0,-41 40 0,0 0 16,0 1-16,0-1 0,0 0 0,0 0 15,0 0-15,-41 0 0,1 0 16,40 0-16,-40-40 0,0 40 16,0-40-16,0 40 0,0 1 15,0-41-15,80 0 63,0 0-48,0-41-15,0 41 16,-40-40-16,40 0 0,-40 0 16,40 40-16,-40-40 0,40 0 15,-40 0-15,0 0 16,0 0-16,0 0 0,0-1 15,0 1-15,0 0 0,-40 0 0,40 0 16,0 0-16,-40 0 16,40 0-16,-40 0 15,80 80 63,-40 0-78,40-40 16,0 40-16,1 0 16,-41 0-16,40 0 0,-40 0 15,0 0-15,0 1 16,0-1-16,0 0 0,0 0 0,-40 0 0,40 0 16,-81 0-16,41 0 15,0 0-15,0 0 0,0 1 16,0-1-16,0-40 0,-1 40 15,82-80 17,-1 0-17,0-41-15,0 81 0,0-40 16,-40 0-16,40 40 0,-40-40 0,40 0 16,-40 0-16,0 0 0,0 0 15,0 0-15,0-1 0,0 1 16</inkml:trace>
  <inkml:trace contextRef="#ctx0" brushRef="#br0" timeOffset="159224.54">4615 3369 0,'40'0'31,"-80"0"79,40 40-95,-41-40-15,41 40 16,-40-40 0,0 40-16,40 0 15,-40 0-15,40 0 16,0 0-16,0 1 16,0-1-16,0 0 15,40 0-15,-40 0 16,40-40-16,0 0 15,1 40-15,-1-40 0,0 0 16</inkml:trace>
  <inkml:trace contextRef="#ctx0" brushRef="#br0" timeOffset="159608.26">5136 3329 0,'0'40'63,"40"-40"-47,-40 40-16,0 0 0,0 0 15,40 0-15,-40 0 16,0 0-16,0 0 0,41 1 15,-41-1-15</inkml:trace>
  <inkml:trace contextRef="#ctx0" brushRef="#br0" timeOffset="160005.2">5658 3569 0,'0'40'0,"40"-40"31,-40 40-31,0 1 16,0-1-16,0 0 15,0 0 1,40-40-16</inkml:trace>
  <inkml:trace contextRef="#ctx0" brushRef="#br0" timeOffset="160308.2">5899 3409 0,'40'-40'16,"0"40"0,0 0-16,0 0 15,-40 40-15,40-40 0,-40 40 16,40 0-16,-40 0 15,0 0-15,0 0 16,0 0-16,-40-40 16,40 41-16,40-41 47,0-41-47,1 41 15,-41-40-15,0 0 16,40 40-16</inkml:trace>
  <inkml:trace contextRef="#ctx0" brushRef="#br0" timeOffset="160508.2">6420 3128 0,'40'0'0,"0"0"15,1 40-15,-1 0 16,-40 41-16,40-41 0,-40 0 15,0 0-15,0 0 0,0 0 16,0 0-16,0 0 0,-40 0 16,40 0-16,-40-40 0,-1 41 0,1-41 15,0 40-15</inkml:trace>
  <inkml:trace contextRef="#ctx0" brushRef="#br0" timeOffset="160992.9">4855 4251 0,'0'40'16,"-40"-40"0,40 40-16,-40 0 15,40 0-15,0 1 0,0-1 16,0 0-16,0 0 0,0 0 0,0 0 15,0 0-15,40 0 0,0-40 16,-40 40-16,40-40 0,1 0 16,-1-40-16</inkml:trace>
  <inkml:trace contextRef="#ctx0" brushRef="#br0" timeOffset="161307.44">5056 4371 0,'40'0'0,"0"0"15,0 0-15,0-40 16,1 40-16,-1 0 0,0 0 16,-40 80-16,0-39 15,0-1-15,0 0 16,-40-40-16,40 40 0,-40-40 0,40 40 15,-41-40-15,41 40 0,-40-40 0,0 0 16,40 40 0,40-40-1,41 0-15,-81-40 16,40 40-16,0 0 0,0-40 16,0 40-16,0 0 15,-40-40-15</inkml:trace>
  <inkml:trace contextRef="#ctx0" brushRef="#br0" timeOffset="161506.43">5618 4492 0,'40'0'16,"-40"40"15,40 0-16,-40 0-15,0 0 16,0 0-16,0 0 16,0 0-16</inkml:trace>
  <inkml:trace contextRef="#ctx0" brushRef="#br0" timeOffset="161876.43">5979 4251 0,'40'40'31,"-40"0"-15,40 0-16,-40 0 15,40 1-15,-40-1 0,40 0 0,-40 0 16,40 0-16</inkml:trace>
  <inkml:trace contextRef="#ctx0" brushRef="#br0" timeOffset="162058.43">6340 4251 0,'40'0'0,"0"40"15,0-40-15,-40 40 0,40-40 0,-40 40 16,0 0-16,0 1 16,0-1-16,0 0 0,-40 0 0,-40 0 15,40 0-15,0-40 16</inkml:trace>
  <inkml:trace contextRef="#ctx0" brushRef="#br0" timeOffset="163341.43">4414 3649 0,'40'0'0,"-40"41"62,0-1-46,0 0 0,-40-40-1,40 40-15,-40-40 0,40 40 16,-40-40-16,40 40 16,-40-40-16,40 40 0,-41-40 0,41 40 15,-40 0-15,0 1 16,40-1-16,-40-40 0,40 40 0,-40-40 0,40 40 15,-40 0 1,120-40 62,0 0-62,-80 40-16,40-40 0,1 40 0,-1-40 15,0 40-15,0-40 0,0 40 0,0-40 16,0 40-16,0-40 0,1 0 0,-1 41 16,0-41-16,0 0 0,-40 40 15,-40-40 48,0-40-48,0 40-15</inkml:trace>
  <inkml:trace contextRef="#ctx0" brushRef="#br0" timeOffset="164906.26">3852 4692 0,'40'0'31,"-40"40"79,-40-40-110</inkml:trace>
  <inkml:trace contextRef="#ctx0" brushRef="#br0" timeOffset="172722.3">21468 3850 0,'0'40'891,"0"0"-657,0 0-218,0 0 15,0 1-15,0-1-16,0 0 16,0 0-16,0 0 15,0 0-15,0 0 16,0 0-1,0 0 1,-41-40-16,41 40 31,-40-40 1,40-40-1,0 0-16</inkml:trace>
  <inkml:trace contextRef="#ctx0" brushRef="#br0" timeOffset="173257.31">21989 4331 0,'40'0'15,"-40"-40"16,41 40-31,-1 40 47,-40 0-31,0 0-16,0 1 16,0-1-16,0 0 15,0 0-15,-40 0 16,-1 0-1,1-40 1,40-40 0,0 0-1</inkml:trace>
  <inkml:trace contextRef="#ctx0" brushRef="#br0" timeOffset="173707.31">22591 3970 0,'40'0'31,"0"0"-31,1 0 16,-1 0-16,0 0 0,0 0 15,0 0-15,0 0 0,0 0 16,-40 40-16,0 1 0,0-1 0,0 0 15,0 0-15,-40 0 16,40 0-16,-80 0 0,40 0 0,0 0 16,0 0-16,-1-40 0,1 41 0,0-1 15,0 0-15,40 0 16,40-40 0,40 0-16,-39 0 15,-1-40-15,0 40 0,0 0 0,0-40 16,0 40-16,0-40 0,0 40 15</inkml:trace>
  <inkml:trace contextRef="#ctx0" brushRef="#br0" timeOffset="174856.31">22631 4010 0,'40'0'47,"1"0"-32,-1 0-15,0 0 16,0 0-16,0 0 0,0 0 0,0 0 0,0 0 16,1 0-16,-1 0 0,-40 41 15,40-41-15,-40 40 0,0 0 16,0 0-1,0 0-15,-40 0 0,40 0 16,-40-40-16,-1 40 0,1 0 0,0 0 16,0 1-16,0-1 0,0-40 0,-40 40 15,39 0-15,1 0 0,0-40 16,0 0-16,80 0 47,0 0-47,0 0 15,1 0-15,-1 0 16,0 0-16,0 0 0,0 0 0,0 0 16,0 0-16,0 0 0,1 0 0,39 40 15,-40-40-15,0 0 0,0 0 16,-40 40-16,40-40 0,-80 0 47,0 0-32,0 0-15,0 0 0,0-40 0,0 40 16,-1-40-16</inkml:trace>
  <inkml:trace contextRef="#ctx0" brushRef="#br0" timeOffset="176023.89">21668 3970 0,'0'-40'16,"0"0"0,0 80 31,-40 0-32,40 0-15,0 1 0,-40-1 16,40 0-16,-40 40 0,40-40 0,0 0 15,-40 0-15,40 40 0,-40-39 0,40-1 16,-41 0-16,41 0 16,0-120-1,0 40 1,41-1-16,-41 1 0,0 0 0,40 0 16,-40 0-16,0 0 0,40 0 0,-40 0 15,0 0-15,0 0 0,40-1 16,-40 82 15,-40 39-31,40-40 16,-40 0-16,40 0 0,-40 0 0,40 0 15,0 0-15,-41 0 0,41 1 16</inkml:trace>
  <inkml:trace contextRef="#ctx0" brushRef="#br0" timeOffset="183232.46">24758 4612 0,'0'40'125,"0"0"-110,0 0-15,0 0 0,-40-40 16,40 41-16,-40-41 0,0 0 15,80-41 17,0 1-17,0 0-15,0 40 16,-40-40-16,40 40 0,-40-40 0,0 80 31,0 0-15,-40-40-16,40 40 0,0 0 15,0 1-15,-40-41 32</inkml:trace>
  <inkml:trace contextRef="#ctx0" brushRef="#br0" timeOffset="186577.55">25561 3850 0,'-41'0'15,"1"0"16,40 40-31,-40-40 16,40 40-16,0 0 0,0 0 0,0 1 16,0-1-16,-40 0 0,40 0 0,0 40 15,0-40-15,0 40 0,0 1 0,0-41 16,0 0-16,40 0 0,-40 0 0,80 0 16,-39 0-16,-41 0 0,40-40 0,0 40 15,40-40-15,-40 0 0,0 0 0,0 0 16,1 0-16,-1-40 0,0 40 0</inkml:trace>
  <inkml:trace contextRef="#ctx0" brushRef="#br0" timeOffset="187142.11">26283 3970 0,'0'-40'16,"40"80"46,-40 0-46,0 1-16,0-1 15,0 0-15,0 0 0,40 0 16,-40 0-16,0 0 0,0 0 0,0 0 16,0 0-16,0 1 15,0-1-15,0 0 16,0-80 31,0 0-47,-40 40 0,40-41 15,0 1-15</inkml:trace>
  <inkml:trace contextRef="#ctx0" brushRef="#br0" timeOffset="187428.11">26845 4291 0,'40'0'0,"0"0"16,-40 40-16,40 0 15,-40 0-15,0 1 16,0-1-16,0 0 16,0 0-16,0 0 0,-40-40 15,40 40-15,-40-40 0,0 0 16,40 40-16,-41-40 0,1 0 16,40-40-1</inkml:trace>
  <inkml:trace contextRef="#ctx0" brushRef="#br0" timeOffset="187895.81">27326 4091 0,'40'0'31,"0"0"-15,0 0-16,1 0 16,-1 0-16,0 0 15,-40 40-15,0 0 16,0 0-16,0 0 15,-40 0-15,0-40 16,40 40-16,-41-40 0,41 40 0,41-40 47,-1 0-31,0 0-16,0 0 15,0 40 1,-40 1-16,0-1 15,0 0-15,-80-40 0,80 40 16,-40 0-16,0-40 0,-1 0 0,1 40 16,0-40-16,0 0 15,40-40-15,0-40 16</inkml:trace>
  <inkml:trace contextRef="#ctx0" brushRef="#br0" timeOffset="188129.81">27928 3930 0,'40'0'0,"0"0"15,0 0 1,-40 40-16,40-40 16,-40 40-16,41 1 0,-41-1 0,40 0 0,-40 0 15,0 0-15,0 0 0,40 40 0,-40-40 16,0 41-16,0-41 0,0 0 0,-80 0 15,80 40-15,-41-40 0,-39 0 0,40-40 16,0 40-16,0 1 0,0-41 16,0 0-16,-1 0 0,1 0 0,0 0 15,40-41-15</inkml:trace>
  <inkml:trace contextRef="#ctx0" brushRef="#br0" timeOffset="188962.07">28891 4612 0,'40'0'0,"-40"40"31,0 0-15,0 0 0,0 0-16,-40 1 0,0-1 15,40 0-15,-40-40 0,0 40 0,40-80 47,40 40-47,-40-40 0,40 0 16,-40-1-16,40 41 0,-40-40 0,40 40 15,0-40-15,0 40 0,-40-40 16,0 80 0,-40-40-16,40 40 15,-40-40-15,40 81 0,-40-81 0,40 40 16,-40-40-16,0 40 0,80-40 47,-40-80-32,40 80-15,-40-41 0,40 41 0</inkml:trace>
  <inkml:trace contextRef="#ctx0" brushRef="#br0" timeOffset="193123.1">29613 3970 0,'0'-40'16,"0"80"46,-40-40-46,40 40-16,0 1 0,-40-1 16,40 0-16,-40 40 0,40-40 0,-40 0 15,40 40-15,0-40 0,0 1 0,0 39 16,0-40-16,40 0 0,-40 0 0,80 0 15,-40 0-15,0-40 0,1 40 0,-1-40 16,0 0-16,40 0 0,-40 0 16,0 0-16,0-40 0,1 40 0</inkml:trace>
  <inkml:trace contextRef="#ctx0" brushRef="#br0" timeOffset="193555.54">30215 4091 0,'40'0'31,"0"0"-31,1-40 16,-1 40-16,0 0 0,0 0 0,0-41 15,40 41-15,-40 0 0,1 0 0,-1 0 16,0 0-16,-40 41 16,0 39-16,-40-40 15,40 0-15,-81 0 0,41 0 16,0 0-16,0 0 0,0-40 0,0 40 15,0 1-15,0-41 0,40 40 0,-41-40 16,41 40-16,-40-40 0,40 40 31,81-40-31,-41 0 0,0 0 16,0 0-16,0 0 16,0 0-16,0 0 0,-40-40 15,40 40-15,1 0 0,-41-40 0</inkml:trace>
  <inkml:trace contextRef="#ctx0" brushRef="#br0" timeOffset="193744.51">31098 4371 0,'0'40'16,"0"1"-1,0-1-15,0 0 16,0 0-16,0 0 15,0 0-15,0 0 0,0 0 0,0 0 16,0 1-16,0-1 16</inkml:trace>
  <inkml:trace contextRef="#ctx0" brushRef="#br0" timeOffset="194127.5">31459 4251 0,'0'-40'15,"40"40"1,40 0-16,-39 0 16,-1 0-16,0 0 0,0 0 0,0 0 15,0 0-15,0 0 0,0 40 16,1-40-16,-41 40 15,0 40-15,-81-80 0,81 40 16,-80-40-16,40 41 0,0-1 0,0-40 16,0 0-16,40 40 0,-41-40 15,122 0 1,-1 0-16,-40 0 16,0 0-16,0 0 0,0 0 0,1 0 15,-1 0-15,-40 40 0,40-40 0,-40 40 16,0 0-1,-40-40-15,0 0 16,40 40-16,-81-40 0,41 0 16,0-40-1</inkml:trace>
  <inkml:trace contextRef="#ctx0" brushRef="#br0" timeOffset="194393.55">32422 3930 0,'40'0'16,"0"0"-16,0 0 0,1 0 16,-1 0-16,0 0 0,0 40 0,0-40 15,-40 40-15,40 1 0,0-1 0,-40 0 16,0 0-16,0 40 0,0-40 0,0 0 15,-40 40-15,40-39 0,-80 39 0,40-40 16,0 0-16,0 0 0,-41 40 0,1-40 16,40-40-16,-40 41 0,40-1 0,-41-40 15,41 40-15,0-40 0,-40 0 0</inkml:trace>
  <inkml:trace contextRef="#ctx0" brushRef="#br0" timeOffset="195655.53">33305 3890 0,'0'-40'16,"-40"40"-16,80 0 62,-40 40-62,40-40 16,-40 40-16,0 0 15,0 0-15,40-40 0,-40 41 0,0-1 16,0 0-16,0 0 0,0 0 16,0 0-16,0 0 15,40-40 1,-40-40 15,0 0-31,-40 40 16,0 0-1,0 40 1,0 0-16,40 0 0,-40 0 16,40 0-16,0 1 0,-40 39 0,40-40 15,0 0-15,-41 0 0,41 0 0,0 0 16,0 0-16,0 41 0,0-41 0,0 0 15,0 0-15,0 0 0,-40 0 16,40 0-16,-40-40 0,40 40 0,-40 0 16,0 1-16,0-41 0,0 40 15,0 0-15,-41-40 0,41 40 0,0-40 16,0 40-16,-40-40 0,39 0 0,1 0 16,-40 0-16</inkml:trace>
  <inkml:trace contextRef="#ctx0" brushRef="#br0" timeOffset="201093.42">7343 1805 0,'40'0'47,"0"0"-31,1 0-1,-1 40-15,0-40 16,0 0 0,0 0-16,0 0 0,0 0 0,0 0 15,1 40-15,39-40 0,-40 0 0,40 0 16,0 0-16,1 40 0,39-40 0,-40 40 16,1-40-16,39 40 0,0-40 0,-39 0 15,39 40-15,0-40 0,1 40 0,-1-40 16,0 40-16,1-40 0,-1 41 0,1-41 15,-1 0-15,0 40 0,-39-40 16,79 0-16,-40 0 0,1 0 0,-1 0 16,1 0-16,-41 0 0,40 0 0,1 0 15,-41 0-15,0 0 0,0 0 0,-39 0 16,-1 0-16,40 0 0,-40 0 0,0 0 16,0 0-16,0 0 0,1 40 15,-1-40-15,0 0 16,-40 40 140,40-40-156</inkml:trace>
  <inkml:trace contextRef="#ctx0" brushRef="#br0" timeOffset="206620.08">14606 6577 0,'40'0'109,"-40"-40"-46,0 0-32,-40 40-15,0 0-1,0 0 17,0 0-32,-1 40 15,1-40-15,0 40 0,0-40 16,0 0-16,40 40 0,0 0 15,-40-40-15,40 40 0,-40-40 0,40 41 16,0-1-16,-40-40 0,40 40 0,0 0 16,0 0-16,0 0 0,0 0 15,0 0-15,40 0 0,0 1 16,-40-1-16,40-40 0,0 40 0,0-40 16,0 40-16,0-40 0,1 0 0,-1 40 15,0-40-15,0 0 0,0 0 16,0 0-16,0 0 0,1 0 15,-1-40-15,-40 0 32</inkml:trace>
  <inkml:trace contextRef="#ctx0" brushRef="#br0" timeOffset="206937.07">14646 6898 0,'40'0'15,"0"0"1,1 0-16,-1 0 15,0 40 1,-40 0 0,0 0-16,0 0 15,0 1-15,0-1 16,0 0-16,0 0 16,0 0-1</inkml:trace>
  <inkml:trace contextRef="#ctx0" brushRef="#br0" timeOffset="207187.06">15128 6978 0,'80'0'31,"-40"0"-15,0 0-16,0 0 15,0 0-15,1 0 0,-1 0 16,0 0 0,-40-40-1</inkml:trace>
  <inkml:trace contextRef="#ctx0" brushRef="#br0" timeOffset="207371.07">15168 6738 0,'0'40'0,"40"-40"31,0 0-31,-40-40 16,80 40-16,-80-41 0,40 41 0,1 0 16,-1 0-16,-40-40 0,40 40 0</inkml:trace>
  <inkml:trace contextRef="#ctx0" brushRef="#br0" timeOffset="208606.07">16372 6256 0,'-41'0'47,"41"40"-47,-40 1 16,0-1-16,40 0 0,-40-40 15,40 40-15,-40 0 0,40 40 0,-40-40 16,40 40-16,-40 1 0,40-1 0,-40 0 16,40 0-16,-41 1 0,41 39 0,0-40 15,0 0-15,0 0 0,0-39 0,41-1 16,-41 0-16,80 0 0,-40 0 15,0 0-15,0-40 0,40 40 0,-39-40 16,-1 0-16</inkml:trace>
  <inkml:trace contextRef="#ctx0" brushRef="#br0" timeOffset="210038.17">17254 6417 0,'-40'0'15,"0"0"48,0 0-32,40 40-15,0 0-16,-40-40 0,40 40 15,0 0-15,0 0 16,0 0-16,-40-40 16,40 40-16,0 1 0,0-1 15,-40-40-15,40 40 16,-41 0-16,1-40 16,40 40-16,-40-40 0,0 0 0,0 40 15,0-40-15,0 0 16,40-40 31,40 40-16,0 0-15,40 0-16,-80 40 0,40-40 15,0 80-15,1-80 0,-41 40 0,40 1 16,-40-1-16,40 0 0,-40 40 0,0-40 15,40 0-15,-40 0 0,0 0 0,0 0 16,40 1-16,-40-1 0,0 0 0,0 0 16,40-40-16,-40 40 0,40-40 0,0 0 15,1 0-15,-1 0 0,0 0 16,0 0-16,0-40 0,0 40 0,0 0 16,0 0-16</inkml:trace>
  <inkml:trace contextRef="#ctx0" brushRef="#br0" timeOffset="211103.17">17816 6697 0,'0'-40'0,"0"80"125,0 1-125,0-1 15,0 0-15,0 0 0,0 0 16,0 0-16,0 0 0,0 0 16,0 0-16,40 1 0,-40-1 0,0 0 15,0 0-15,0 0 16,0 0-16,0 0 15</inkml:trace>
  <inkml:trace contextRef="#ctx0" brushRef="#br0" timeOffset="213145.17">18418 7219 0,'-40'0'0,"40"40"125,0 0-110,0 0-15,0 0 16,0 0-16,0 0 16,0 1-1</inkml:trace>
  <inkml:trace contextRef="#ctx0" brushRef="#br0" timeOffset="213670.17">18699 6738 0,'-40'0'0,"80"0"47,-40-41-31,80 41-16,-40 0 15,0-40-15,1 40 0,-1 0 16,0 0-16,0 0 16,-40 40-16,0 1 15,0-1-15,0 0 0,-40 0 16,40 0-16,0 0 0,-40 0 16,40 0-16,-40 0 0,40 1 15,0-1-15,-41-40 16,41 40-16,41-40 31,-1 0-15,-40-40-1,40 40-15,0 0 16,0 0-16,-40-40 0,40 40 16,0-41-16</inkml:trace>
  <inkml:trace contextRef="#ctx0" brushRef="#br0" timeOffset="214025.17">19501 7018 0,'-40'0'0,"40"40"31,40 1-16,-40-1-15,0 0 16,41 0-16,-41 0 0,0 0 16,0 0-16,0 0 15</inkml:trace>
  <inkml:trace contextRef="#ctx0" brushRef="#br0" timeOffset="214455.17">19662 6738 0,'0'-41'15,"40"41"1,0 0-16,0 0 0,0 0 16,1 0-16,-1 0 0,0 0 15,0 0-15,-40 41 16,0-1-16,0 0 16,0 0-16,-40 0 0,0 0 15,0 0-15,-1-40 16,82 0 15,-1 0-31,0 0 16,0 0-16,0 0 0,0 40 15,-40 0 1,40-40-16,-40 41 0,0-1 0,0 0 0,-40 0 16,40 0-16,-80 0 0,40 0 15,0-40 1,40-40-1</inkml:trace>
  <inkml:trace contextRef="#ctx0" brushRef="#br0" timeOffset="-214359.56">20344 6457 0,'40'0'0,"0"0"0,0 0 16,1 0-16,-1 0 15,-40 40 1,40 0-16,-40 0 0,0 0 16,0 40-16,0-39 0,0-1 15,0 0-15,0 0 0,0 0 16,0 0-16,0 0 0,40-40 16,-40 40-16,40-40 0,0 0 15,0 0-15,0 0 16,-40-40-16,41 40 0,-41-40 0,40 40 15,-40-40-15,0 0 16,-40 40 0,40 40-1,-41 40-15,1-40 16,40 0-16,0 1 0,0 39 16,0-40-16,0 0 0,0 0 0,0 0 15,40 0-15,-40 0 0,0 0 16,41 1-16,-41-1 0,0 0 0,0 0 15,0 0-15,0 0 0,0 0 16,0 0-16,-41-40 0,41 40 16,-40-40-16,0 0 0,0 41 0,0-41 15,0 0-15,0 0 0</inkml:trace>
  <inkml:trace contextRef="#ctx0" brushRef="#br0" timeOffset="-212275.04">17535 1765 0,'-40'0'32,"0"0"-32,0 40 15,0-40 1,0 40-16,-1-40 16,1 40-16,0-40 0,0 0 0,40 40 15,-40-40-15,0 40 0,0-40 16,0 40-16,-41 0 0,41 0 0,0-40 15,0 40-15,0 1 0,0-1 0,0 0 16,-1 40-16,1-40 0,0 0 0,0 40 16,0-39-16,0 39 0,0-40 0,40 40 15,-40 0-15,-1-40 0,1 41 0,40-1 16,-40-40-16,0 40 0,40 0 0,-40 1 16,0-41-16,40 40 0,-40 0 0,40 0 15,0-40-15,-40 41 0,40-1 16,0 0-16,0-40 0,0 40 0,0-40 0,0 41 15,0-1-15,0-40 0,40 0 0,-40 40 16,0-40-16,0 41 0,80-41 16,-80 40-16,40-40 0,-40 0 0,40 40 15,0-40-15,-40 1 0,40 39 0,1-40 16,-41 40-16,40-40 0,0 0 0,-40 40 16,40-39-16,-40 39 0,40-40 0,0 40 15,-40-40-15,0 0 0,40 41 0,-40-41 16,40 40-16,-40-40 0,41 0 0,-41 0 15,40 0-15,-40 0 0,0 0 0,40-40 16,-40 41-16,40-41 0,0 40 0,0-40 16,0 0-16,-40 40 15,40-40-15,1 0 63,-1 0-48,0 0 1,-80 0 250,0 0-251,-1 0-15,41 40 16,-40-40-16,0 0 0,0 40 16,0-40-16,0 0 0,0 0 15,80-40 48,40 40-63,-80-40 0,40 40 15,0 0-15,0-40 16,1 40-16,-1-40 0,0 40 16,-80 0 15,-41 0-16,81 40 1,-40-40-16,0 40 0,0-40 16,80 0 46,0 0-46,0 0-1,1 0-15,-1 0 16,0 40-16,0 0 16,0-40-16,-40 40 15,40-40-15,0 40 0,0-40 16,-40 40 0,0-120 15,-40 80-31,40-40 15,-40 0-15,40 0 0,0 0 16,0 0-16,-40-1 16,40 1-16,-40 40 31,40 40-31,0 1 16,-40-41-16,40 40 0,-40 0 15,40 0-15,-40-40 0,40 40 16,0-120-1,40 80 1,-40-40-16</inkml:trace>
  <inkml:trace contextRef="#ctx0" brushRef="#br0" timeOffset="-211076.94">22029 7660 0,'0'40'15,"0"0"1,41-40-16,-41 40 15,40-40-15,-40 40 0,40 1 16,-40-1-16,0 0 16,0 0-16,0 0 15,-40-40 1,40 40-16,-40-40 0,-1 0 16,1 0-16,0-40 15</inkml:trace>
  <inkml:trace contextRef="#ctx0" brushRef="#br0" timeOffset="-208984.34">17776 5013 0,'0'40'32,"40"-40"-32,0 0 15,0 0 1,-40 40-16,40-40 0,1 0 15,-1 0-15,0 40 16,0-40-16,0 0 16,0 40-16,0-40 0,1 41 15,-1-41-15,40 0 0,-40 40 0,0-40 16,0 0-16,41 40 0,-41-40 16,0 40-16,40-40 0,-40 40 0,40-40 15,-39 0-15,39 40 0,-40-40 0,40 0 16,0 40-16,-39-40 0,39 0 0,0 0 15,-40 40-15,40-40 0,1 0 0,-41 0 16,40 0-16,0 0 0,1 0 0,-41 0 16,40 0-16,0 0 0,0 0 0,-39 0 15,39 0-15,0 0 0,0 0 0,-40 0 16,41 0-16,-41 0 0,40 0 0,-40 40 16,40-40-16,-39 0 0,39 0 0,-40 41 15,0-41-15,40 40 0,-40-40 0,41 0 16,-41 0-16,40 0 0,0 0 15,1 0-15,-1 0 0,0 0 0,0 0 16,1 0-16,-1 0 0,-40 0 0,40 0 16,1 0-16,-41 0 0,40 40 0,-40-40 15,0 40-15,0-40 0,0 40 0,41-40 16,-41 0-16,0 40 0,0 0 16,0-40-16,0 0 0,0 40 15,1-40-15,39 0 0,-40 0 0,0 40 16,0-40-16,0 0 0,41 0 0,-41 0 15,0 0-15,0 40 0,0-40 0,0 0 16,0 0-16,0 41 0,1-41 0,-1 0 16,0 0-16,0 40 0,0-40 0,0 0 15,0 40-15,0-40 0,1 0 16,-1 0-16,0 40 0,0-40 0,0 0 16,0 40-16,0-40 0,0 0 15,1 0-15,-41 40 0,40-40 0,0 0 16,-40 40-16,40-40 0,0 0 0,0 40 15,0-40-15,0 40 16,1-40-16,-1 0 0,-40 41 16,40-41-16,0 0 0,0 40 15,0-40-15,0 0 16,-40 40-16,40-40 0,1 0 16,-1 40-16,0-40 15,0 0-15,0 0 16,0 40-16,0-40 15,0 0-15,1 0 0,-1 0 16,0 0 0,0 0 15,0 0-31,0 0 16,0 0-1,0 0-15,1 0 16,-1 0-1,0 0 1,0 0-16,-40-40 16,40 40-16,0 0 15,0 0-15,1 0 16,-1 0-16,0 0 16,0 0-16,0 0 15,0 0-15,0 0 16,0 0-1,1 0 1,-1 0 0,-40-40-1,40 40-15,0 0 16,0 0-16,0 0 16,0 0-1,-40 40 1,40-40-1,1 0 1,-1 0 15,-40 40 63,0 0-47,0 0-47,40-40 16,-40 40-1,0 0-15,0 0 16,0 1-1</inkml:trace>
  <inkml:trace contextRef="#ctx0" brushRef="#br0" timeOffset="-208538.34">26002 6697 0,'-40'0'0,"0"0"31,80 0 0,0 0-15,-40 41-16,40-41 0,0 0 0,0 0 16,0 0-16,1 0 0,-1 0 0,0 0 15,-40-41-15,40 41 0,0 0 16,0 0-16,-40-40 31,-40 40-15,0 0-16,0 0 15,0 0-15,40 40 16,-40-40-16,40 41 16,0-1-16,0 0 15,0 0-15,40-40 16,0 0-16,0 0 16,0 0-1,-40-40-15,0 0 16,0 0-16</inkml:trace>
  <inkml:trace contextRef="#ctx0" brushRef="#br0" timeOffset="-207539.78">22872 7099 0,'-40'0'16</inkml:trace>
  <inkml:trace contextRef="#ctx0" brushRef="#br0" timeOffset="-207491.78">22832 7099 0,'0'-41'15</inkml:trace>
  <inkml:trace contextRef="#ctx0" brushRef="#br0" timeOffset="-206421.72">22832 6938 0,'40'0'16,"-40"-40"46,40 40 110,-40-40-172,0 0 47,-40 40 63,40 40-110,-40-40 15,40 40 1,-40-40-16,40 40 15,-40-40-15,40 40 16,0 0-16,-40-40 16,40 40-16,0 1 15,0-1-15,0 0 16,0 0 0,0 0-16,40-40 15,-40 40-15,0 0 16,0 0-16,0 0 15,0 0 1,0 1-16,-40-41 16,40 40-16,-41-40 15,41 40 1,-40-40 0,0 0-1,40 40-15,-40-40 16,0 0-1,40-40 1,0 0 0,40 40 15,0 0 0,0 0-31,-40 40 16,40-40-16,-40 40 0,41-40 0,-41 40 15,40-40-15,-40 40 0,40-40 0,-40 40 16,40-40-16,-40 40 0,40 0 16,-40 1-16,0-1 0,0 0 15,40-40-15,-40 40 0,0 0 0,0 0 16,0 0-16,40-40 0,-40 40 16,0 0-16,40-40 0,-40 40 0,41-40 15,-1 0-15,0 41 16,0-41-16,0 0 0,0-81 15,0 81-15</inkml:trace>
  <inkml:trace contextRef="#ctx0" brushRef="#br0" timeOffset="-205356.63">23313 7139 0,'-40'0'109,"40"40"-109,0 0 16,0 0-1,0 0-15,-40 0 0,40 0 0,0 0 16,0 0-16,0 1 0,0-1 15,0 0-15,0 0 0,0 0 0,0 0 16,40-40-16,-40 40 0,40-40 16,1 40-16,-1-40 0,0 0 15,0 0-15,0 0 0,0-80 16,0 80-16</inkml:trace>
  <inkml:trace contextRef="#ctx0" brushRef="#br0" timeOffset="-204673.62">23715 7179 0,'0'40'125,"0"0"-125,0 0 16,40-40-16,-40 40 15,0 0-15,0 0 0,40 0 16,-40 1-16,0-1 0,0 0 16,0 0-16,40-40 0,-40 40 0,0 0 15,0 0-15,0 0 16,0-80 46</inkml:trace>
  <inkml:trace contextRef="#ctx0" brushRef="#br0" timeOffset="-204240.63">24116 7580 0,'40'0'31,"-40"40"-15,40-40-1,-40 40 1,40-40-16,-40 40 15,0 0-15,0 0 16,0 0 0,-40-40-16,0 0 15</inkml:trace>
  <inkml:trace contextRef="#ctx0" brushRef="#br0" timeOffset="-203539.64">24477 7339 0,'0'-40'0,"40"0"15,0 0 1,0 40-16,1 0 16,-1 0-16,0 0 15,0 0 1,-40 40-16,0 0 16,0 0-1,-40 0-15,0 0 16,0 0-16,-1 1 15,1-41-15,40 40 0,-40-40 0,40 40 16,-40-40-16,40 40 16,40-40 15,0 0-31,0 0 16,1 0-16,-41-40 0,40 40 0,0 0 15,-40-40-15,40 40 16,-40-40-1</inkml:trace>
  <inkml:trace contextRef="#ctx0" brushRef="#br0" timeOffset="-203270.63">24959 7018 0,'80'40'32,"-80"1"-17,40-41-15,-40 40 0,0 0 0,40 0 16,-40 0-16,0 0 0,0 0 16,40 0-16,-40 0 0,0 0 0,0 1 15,0-1-15,0 0 0,0 0 0,-40-40 16,40 40-16,-40-40 0,40 40 0,-40-40 15,0 0-15,0 0 0,-1 0 16</inkml:trace>
  <inkml:trace contextRef="#ctx0" brushRef="#br0" timeOffset="-202751.59">25440 7660 0,'0'40'0,"0"0"16,0 0-16,0 0 15,0 1-15,0-1 16</inkml:trace>
  <inkml:trace contextRef="#ctx0" brushRef="#br0" timeOffset="-202251.43">25882 7139 0,'-41'0'62,"41"40"-62,-40 0 16,40 0-16,-40 0 15,40 0-15,0 0 0,-40 0 16,40 0-16,0 1 0,0-1 0,0 0 16,0 0-16,0 0 0,0 0 0,40 0 15,-40 0-15,40 0 0,0 1 16,1-41-16,-1 0 0,0 0 0,0 0 15,0 0-15,0 0 0,0-41 16,0 41-16,1-40 0,-1 40 0,0-40 16</inkml:trace>
  <inkml:trace contextRef="#ctx0" brushRef="#br0" timeOffset="-201958.42">26323 7099 0,'0'40'16,"0"0"-1,40-40-15,-40 40 0,0 0 16,40 0-16,-40 0 0,0 0 16,0 0-16,0 0 0,40 1 0,-40-1 15,0 0-15,0 0 0,0 0 0,0 0 16,40-40-16,-40 40 0</inkml:trace>
  <inkml:trace contextRef="#ctx0" brushRef="#br0" timeOffset="-201658.28">26845 7419 0,'0'40'0,"-41"-40"16,41 41-16,0-1 0,0 0 16,-40 0-16,40 0 15,0 0-15,0 0 16,0 0-16,40-40 15</inkml:trace>
  <inkml:trace contextRef="#ctx0" brushRef="#br0" timeOffset="-201122.17">27005 7259 0,'0'-40'0,"40"40"31,0 0-31,0 0 0,1 0 16,-1 0-16,0 0 0,0 0 15,0 0-15,0 0 0,0 40 16,-40 0-16,0 0 15,-40 0 1,0 0-16,0-40 0,40 40 16,-80-40-16,120 0 47,0 0-47,0 0 15,-40 41-15,40-41 0,-40 40 0,40-40 16,-40 40-16,40 0 0,-40 0 15,0 0-15,-80 0 16,40 0-16,0-40 16,0 0-16,0 0 15</inkml:trace>
  <inkml:trace contextRef="#ctx0" brushRef="#br0" timeOffset="-200838.17">27687 7018 0,'40'40'15,"0"1"-15,1-1 16,-41 0-16,40 0 0,-40 0 15,0 0-15,0 0 0,40 0 0,-40 0 16,0 41-16,0-41 0,0 0 0,0 0 16,-80 0-16,80 0 0,-41 0 0,41 0 15,-40 0-15,0-40 0,0 41 16,0-41-16,0 0 0,0 0 16</inkml:trace>
  <inkml:trace contextRef="#ctx0" brushRef="#br0" timeOffset="-200522.17">28289 7740 0,'0'40'0,"0"0"16,0 1-16,-40-41 15,40 40-15,0 0 16,0 0-16,0 0 15,-40-40-15,40 40 16</inkml:trace>
  <inkml:trace contextRef="#ctx0" brushRef="#br0" timeOffset="-200055.61">28811 7058 0,'0'41'31,"0"-1"-31,-40 0 16,40 0-16,-41 0 0,41 0 15,0 0-15,0 0 0,-40 40 0,40-39 16,0-1-16,0 0 0,0 0 0,0 0 16,0 0-16,40 0 0,-40 0 0,81-40 15,-41 40-15,0-40 16,0 0-16,0 0 0,0 0 0</inkml:trace>
  <inkml:trace contextRef="#ctx0" brushRef="#br0" timeOffset="-199391.58">29252 7379 0,'0'-40'32,"0"0"-17,40 40 1,0 0-16,-40-40 16,41 40-16,-1 0 15,0 0 1,0 40-16,-40 0 15,0 0-15,0 0 16,0 0-16,-40 1 0,0-1 16,40 0-16,-40-40 0,40 40 15,-41 0-15,1-40 0,0 40 16,80-40 15,0 0-31,41 0 16,-81-40-16,40 40 0,0 0 15,0 0-15,0 0 16</inkml:trace>
  <inkml:trace contextRef="#ctx0" brushRef="#br0" timeOffset="-199154.61">29814 7540 0,'0'40'16,"0"0"-16,0 0 15,0 0 1,40-40-16,-40 40 0,0 0 16,40-40-16,-40 40 15,0 1 1,-40-41-16,0 0 15</inkml:trace>
  <inkml:trace contextRef="#ctx0" brushRef="#br0" timeOffset="-198544.09">30255 7219 0,'40'0'31,"1"0"-31,-1 0 16,0 0-16,0 0 16,0 40-16,0-40 15,0 0-15,-40 40 0,0 0 0,40-40 16,-40 40-16,0 0 0,-40 0 16,40 1-16,-80-41 0,40 40 0,0-40 15,0 40-15,0-40 0,-1 40 0,1-40 16,80 0 15,-40-40-31,41 40 0,-1 0 0,0 0 16,0 0-16,0 0 0,0 0 15,0 40-15,0 0 16,-40 0-16,0 0 16,0 0-16,-40-40 15,40 40-15,-80-40 0,40 0 16,0 0-16</inkml:trace>
  <inkml:trace contextRef="#ctx0" brushRef="#br0" timeOffset="-198287.09">30857 7058 0,'40'0'0,"0"41"0,1-1 16,-1 0-16,-40 0 15,40 0-15,-40 0 0,0 0 0,0 40 16,0-40-16,0 1 0,0 39 0,0-40 16,-40 40-16,40-40 0,-40 0 0,40 0 15,-81 1-15,41-1 0,0 0 16,0-40-16,0 0 0,0 0 15</inkml:trace>
  <inkml:trace contextRef="#ctx0" brushRef="#br0" timeOffset="-196953.67">31218 6617 0,'0'-40'31,"40"40"359,1 0-374,-1 0 31,0 0-31,0 0-16,-40 40 15,40-40-15,0 0 0,-40 40 16,40-40-16,-40 40 0,40 1 15,-40-1-15,0 0 0,0 0 16,0 0-16,0 0 16,-40 0-16,40 0 0,0 0 0,0 1 15,-40-41-15,40 40 0,0 0 0,0 0 16,-40-40-16,40 40 0,0 0 16,0 0-1,40-40-15,0 0 0,0 0 16,1 0-1,-1 0 1,-40-40-16,40 0 16,-40 0-1,-40 40 1,40 40 0,-40 0-16,40 0 0,-41 0 15,41 0-15,-40 0 0,40 1 16,0-1-16,0 40 0,-40 0 0,40-40 15,0 40-15,0-39 0,0 39 0,0-40 16,0 40-16,0-40 0,0 0 0,0 0 16,0 0-16,-40-40 0,40 41 0,-40-1 15,0-40-15,40 40 16,-40-40-16,0 0 16,-1 0-16,1 0 0,0 0 0</inkml:trace>
  <inkml:trace contextRef="#ctx0" brushRef="#br0" timeOffset="-195136.14">16572 6136 0,'-40'0'203,"40"40"-187,-40-40-1,40 40-15,0 0 16,0 0-1,-40-40 1,40 41-16,-40-41 16,40 40-16,0 0 15,-40-40-15,40 40 0,0 0 16,-41 0-16,41 0 31,-40-40-31,40 40 16,0 0-1,0 0 1,0 1-16,-40-41 16,40 40-16,0 0 0,0 0 15,0 0-15,0 0 16,0 0 0,0 0-16,0 0 15,0 1-15,0-1 16,0 0-1,0 0-15,0 0 16,0 0-16,0 0 16,0 0-1,0 0-15,0 0 16,0 1-16,0-1 16,0 0-16,40-40 0,-40 40 15,0 0-15,0 0 16,0 0-16,0 0 15,40-40-15,-40 40 0,0 1 16,41-1-16,-41 0 16,40 0-16,-40 0 0,40 0 15,-40 0-15,40 0 0,-40 0 0,40 0 16,-40 1-16,40-41 0,-40 40 16,40-40-16,0 40 15,1-40 1,-82 0 15,41-40-15,0 0-16</inkml:trace>
  <inkml:trace contextRef="#ctx0" brushRef="#br0" timeOffset="-194054.61">31941 6377 0,'40'40'0,"-40"0"0,40-40 0,-40 40 15,40 0-15,0 0 0,-40 40 0,40 1 16,0-1-16,0 0 0,1 0 0,-41 41 16,40-41-16,-40 40 0,40 0 0,-40-39 15,0 39-15,0 0 0,-40-40 0,40 41 16,-81-41-16,1 40 0,0-40 0,0 1 16,-1-1-16,1-40 0,-40 40 15,40-40-15,-41 41 0,1-81 0,40 40 16</inkml:trace>
  <inkml:trace contextRef="#ctx0" brushRef="#br0" timeOffset="-180563.87">13322 9866 0,'40'0'0,"-40"40"422,40-40-406,-40 40-16,40 0 15,-40 0-15,40-40 0,-40 40 16,0 0-16,41 1 0,-41-1 16,40 0-16,-40 0 0,0 0 0,40 0 0,-40 0 15,40 0-15,-40 0 16,0 0-16,40-40 16,-40-40 30,40 40-46,-40-80 16,40 40-16,-40 0 16,0 0-16,0 0 0,40 0 0,-40 0 15,0-1-15,41 41 0,-41-40 0,0 0 16,0 0-16,0 0 16</inkml:trace>
  <inkml:trace contextRef="#ctx0" brushRef="#br0" timeOffset="-180178.87">14004 10227 0,'0'40'16,"40"-40"15,0-40-31,0 40 16,-40-40-16,41 40 15,-1-40-15,-40-1 0,40 41 16,-40-40-16,40 40 0,-40-40 16,0 0-1,-40 40-15,0 0 16,0 40-1,-1 0-15,41 0 16,-40 1-16,40-1 0,0 0 16,0 0-16,0 0 0,0 0 0,40 0 15,1 0 1,-1-40-16,0 0 0,0 0 16,0 0-16,0-40 0,0 40 15,0-40-15,1 40 0,-41-40 0,40 40 16</inkml:trace>
  <inkml:trace contextRef="#ctx0" brushRef="#br0" timeOffset="-179894.8">14566 9986 0,'0'40'16,"0"0"-16,0 0 0,0 1 15,0-1-15,0 0 0,0 0 16,0 0-16,0 0 0,0 0 16,0-80 15,0 0-15,0 0-16,0 0 15,0 0-15,0 0 16,40-1-16,0 41 15,-40-40-15,40 40 0,0-40 16</inkml:trace>
  <inkml:trace contextRef="#ctx0" brushRef="#br0" timeOffset="-179711.83">15128 9625 0,'0'-40'0,"0"80"31,0 0-15,0 0-16,0 0 0,0 1 16,0-1-16,0 0 0,0 40 0,0-40 15,0 0-15,0 0 0,0 41 0,0-41 0,0 0 16,0 0-16,0 0 16</inkml:trace>
  <inkml:trace contextRef="#ctx0" brushRef="#br0" timeOffset="-179361.83">14967 10026 0,'0'40'32,"80"-40"-32,-80 40 15,41-40-15,-1 0 0,0 0 0,0 0 16,0 0-16,0 0 0,0 0 15,0 0-15,1 0 0,-1 0 0,0-80 16,0 80-16,0-40 0,0 0 16,-40 0-16,0 0 15,-40 40 1,0 0-16,0 0 16,40 80-16,-40-80 0,0 40 15,40 0-15,0 0 0,-41 0 16,41 1-16,0-1 0,0 0 0,0 0 15,41-40-15,-41 40 0,80-40 0,-40 0 16,0 0-16,0 0 16,0 0-16,0-40 0,1 40 0,-1-40 15,0 0-15,0 0 0</inkml:trace>
  <inkml:trace contextRef="#ctx0" brushRef="#br0" timeOffset="-179225.82">16051 9906 0,'0'40'16,"0"0"-1,-41 0-15,41 0 0,0 0 0,-40 1 16,40-1-16,-40 0 0,40 0 0,0 0 16,-40 0-16,40 0 15,-40-40-15,0-40 16</inkml:trace>
  <inkml:trace contextRef="#ctx0" brushRef="#br0" timeOffset="-179111.83">15770 10106 0,'40'-40'15,"40"40"-15,-40 40 16,0 1-16,0-1 16,1 40-16,-1-80 15,-40 40-15,40-40 0,0 0 0</inkml:trace>
  <inkml:trace contextRef="#ctx0" brushRef="#br0" timeOffset="-178322.65">12560 11069 0,'0'40'31,"40"0"-15,40-40-16,-40 0 16,40 0-16,1 0 0,-1 0 0,0 0 15,40 0-15,1-40 0,-1 40 0,1-40 16,39 40-16,1-40 0,-1 40 0,-40-40 15,81 40-15,-40 0 0,-1 0 0,41-40 16,-1 40-16,-39 0 0,40 0 0,-1-40 16,41 40-16,-40 0 0,39 0 0,1-41 15,-40 41-15,39 0 0,1-40 0,0 40 16,0 0-16,-41-40 0,1 40 0,0 0 16,-1 0-16,1 0 0,-41 0 0,41 0 15,-40 0-15,-1 0 0,1-40 0,-41 40 16,40 0-16,-39 0 0,-41 0 15,40 0-15,-39-40 0,-1 40 0,0 0 16,-40 0-16,0 0 0,1 0 0,-1 0 16,0 0-16,0 0 0,-80 0 47,0 0-32,0 0-15</inkml:trace>
  <inkml:trace contextRef="#ctx0" brushRef="#br0" timeOffset="-177776.02">17696 9264 0,'-40'0'16,"40"40"-16,0 0 0,0 1 16,0-1-16,0 0 0,0 0 0,0 0 15,0 40-15,40-40 0,-40 40 0,40 1 16,-40-1-16,40 0 0,-40 0 0,0 41 16,0-1-16,40 40 0,0-39 0,-40 39 15,0 41-15,40-41 0,-40 0 0,0 41 16,0 0-16,0-41 0,0 40 15,0-39-15,0 39 0,0-39 0,0 39 0,0-39 16,0-1-16,0 41 0,0-41 16,0-40-16,0 41 0,0-1 0,0-39 15,0-1-15,0 40 0,0-39 0,0-1 16,0 0-16,0 1 0,0-1 0,0 0 16,0 1-16,0-41 0,0 0 0,0 0 15,0 0-15,0-39 0,-40-1 0,40 0 16,-40 0-16,0-40 15,40-40 1,0 0-16,-40-41 0</inkml:trace>
  <inkml:trace contextRef="#ctx0" brushRef="#br0" timeOffset="-176942.93">18859 9866 0,'0'-40'32,"0"0"-17,41 40-15,-41-41 16,0 1-16,-41 40 31,1 0-31,0 0 16,0 40-16,0-40 0,40 81 0,-40-41 15,0 0-15,0 0 0,40 0 0,-41 0 16,41 0-16,0 0 0,0 1 0,0-1 16,41 0-16,-1-40 15,0 0-15,0-40 16,0-41-16,0 41 0,0 40 16,0-80-16,1 40 0,-41 0 0,40 0 15,-40 0-15,40 0 0,-40-1 0,40 1 16,-40 0-16,0 0 0,0 0 0,0 0 15,0 0-15,0 0 0,0 80 32,0 40-32,0-40 0,0 0 15,0 40-15,0-39 0,0-1 0,0 40 16,0-40-16,0 0 0,0 0 0,40 0 16,0 0-16,0-40 15,0 0-15</inkml:trace>
  <inkml:trace contextRef="#ctx0" brushRef="#br0" timeOffset="-176628.4">19381 9866 0,'-40'0'0,"40"40"15,80-80 16,-40 0-31,41 0 16,-41-1-16,-40 1 16,-40 40 15,-1 40-31,-39 1 16,80-1-16,-40 0 0,0 0 0,40 0 15,0 0-15,0 0 0,0 0 16,40-40-16,-40 40 0,40-40 0,0 0 15,41 0-15,-41 0 0,0 0 0,0 0 16,40-40-16,-40 40 0,0-40 0,1 0 16</inkml:trace>
  <inkml:trace contextRef="#ctx0" brushRef="#br0" timeOffset="-176362.4">19983 9826 0,'-40'0'16,"0"0"-16,40 40 0,-81-40 15,41 40-15,0 0 0,40 0 0,0 0 16,-40-40-16,40 40 0,0 0 0,40-40 15,0 0 1,0 0-16,1-40 0,-1 40 0,-40-40 16,40 0-16,0 0 0,0 0 15,-40 0-15,0 0 0,0 0 16,0 80 0,0 0-1,0 40-15,0-40 16,0 40-16,0-40 0,0 41 0,0-1 0,0-40 15,0 40-15,0-40 0,-40 0 16,40 0-16,-40 1 0,0-1 0,0 0 16,-1-40-16,1 40 0,0-40 0,0 0 15,0 0-15,0 0 0,0-40 0</inkml:trace>
  <inkml:trace contextRef="#ctx0" brushRef="#br0" timeOffset="-175944.4">20464 9826 0,'0'40'31,"0"40"-31,0-40 16,0 0-16,-40 0 15,40 0-15,0 1 0,0-1 16,-40-40-16,40-40 31,0-1-31,40 1 16,-40 0-16,0 0 0,40 0 0,1 0 15,-41 0-15,40 40 0,0-40 16,0 0-16,0 40 16,0 0-1</inkml:trace>
  <inkml:trace contextRef="#ctx0" brushRef="#br0" timeOffset="-175694.52">20906 9986 0,'0'-40'32,"0"0"-17,40 40-15,-40-40 0,40 40 16,-40-40-16,40 40 0,-80 0 31,40 40-31,-40-40 0,40 40 0,0 0 16,-40 0-16,40 0 0,0 0 0,0 0 15,0 1-15,0-1 16,0 0-16,80-40 0,-40 0 16,0 0-16,0 0 0,1 0 15,-1-40-15,0 40 0,-40-40 0</inkml:trace>
  <inkml:trace contextRef="#ctx0" brushRef="#br0" timeOffset="-175429.52">21347 10026 0,'0'40'0,"-40"-40"16,120 0-1,-80-40-15,40 40 16,1 0-16,-41-40 0,40 40 15,-40-80-15,40 80 0,-40-40 0,40 0 16,-40 0 0,-80 40-16,40 40 15,-41 0-15,81 0 16,-40 0-16,40 0 0,0 0 16,0 0-16,0 0 0,0 1 0,0-1 15,40 0-15</inkml:trace>
  <inkml:trace contextRef="#ctx0" brushRef="#br0" timeOffset="-174441.52">20464 10788 0,'41'0'47,"-1"0"-31,0 0-1,0 0-15,0 0 16,0 0-16,0 0 16,0 0-16,1 0 15,-1 40-15,0-40 16,0 0-16,0 0 0,-40 40 0,40-40 16,0 41-16,0-41 0,1 0 0,-1 0 15,0 0-15,-40 40 0,40-40 0,0 0 16,0 0-16,0 0 0,0 0 0,1 0 15,-1-40-15,0 40 0,0 0 16,-40-41-16,40 41 0,0 0 0,0-40 16,0 40-16,1 0 0,-1 0 15,0 0 1,0 0-16,0 0 16,0 0-16,0 0 15,1 0-15,-1 0 16,0 0-16,0 0 15,0 0-15,0 0 16,0 0 0,0 0-1,1 0 1,-41-40 15,-41 0-31</inkml:trace>
  <inkml:trace contextRef="#ctx0" brushRef="#br0" timeOffset="-173579.52">20986 10026 0,'0'40'32,"40"-40"-17,0 0 1,0 0-16,1 0 15,-41-40-15,40 40 0,0-40 16,0 40 0,-40-40-16,0 0 31,-40 40-31,0-40 16</inkml:trace>
  <inkml:trace contextRef="#ctx0" brushRef="#br0" timeOffset="-171912.52">15168 11671 0,'0'40'125,"0"0"-109,0 0-16,0 0 15,0 0-15,0 0 0,0 0 0,0 0 0,0 0 16,0 41-16,0-41 0,0 0 16,0 0-16,0 0 0,0 0 15,40-40-15,-40-40 31,0 0-31,0 0 16,0 0-16,0 0 0,0 0 0,0-1 16,0 1-16,0 0 0,0 0 15,0 0-15,0 0 0,0 0 16,0 0-16,0 0 0,0 0 0,0-1 16,0 1-1,0 80 1</inkml:trace>
  <inkml:trace contextRef="#ctx0" brushRef="#br0" timeOffset="-170993.94">15088 13355 0,'-41'0'0,"82"0"63,-1 0-63,40-40 16,-40 40-16,0-40 0,0 40 15,0 0-15,1 0 0,-1 0 16,0 0-16,0 0 15,-40 40 1,0 0-16,0 0 16,-40 0-16,40 0 0,-40 0 15,40 0-15,-81-40 0,81 41 0,-40-1 16,0 0-16,0 0 0,40 0 16,-40-40-16,80 0 31,-40 40-31,40-40 15,0 0-15,0 0 0,1 0 0,-1 0 16,0 0-16,0 0 0,0 0 0,0 0 16,0 0-16,0-40 0,1 40 15</inkml:trace>
  <inkml:trace contextRef="#ctx0" brushRef="#br0" timeOffset="-167492.05">6019 5133 0,'0'-40'0,"-40"40"31,0 0 16,120 0 15,-40 40-46,0-40 0,0 0-16,0 0 15,1 0-15,-1 0 0,0 0 0,0 0 16,0 40-16,0-40 16,0 0-16,0 0 0,1 41 15,-1-41-15,0 0 16,0 0-16,0 0 15,0 0-15,0 0 16,0 0-16,1 0 31</inkml:trace>
  <inkml:trace contextRef="#ctx0" brushRef="#br0" timeOffset="-167094.68">7544 5935 0,'0'41'16,"-40"-1"-16,40 0 16,-40 0-16,40 0 0,-41 40 0,1-40 15,0 0-15,0 41 0,0-41 0,0 40 16,0-40-16,40 40 0,-41-40 16</inkml:trace>
  <inkml:trace contextRef="#ctx0" brushRef="#br0" timeOffset="-165511.15">15248 14839 0,'-40'0'0,"80"0"171,0 0-155,0 0-16,0 0 16,1 0-16,-1 0 15,0 0-15,0 0 16,0 0-16,0 0 16,0 0-16,0-40 15,1 40-15,-1 0 16,-80 40 46,-1 0-62,1 0 16,0 0-16,0-40 0,0 40 16,40 0-16,-40-40 0,0 40 15,0 1-15,-1-41 16,41-41-1,41 41 1,-1 0-16,0-40 0,0 40 16,0-40-16,0 40 0,0 0 0,0 0 15,1 0-15,-1 0 0,40 0 16,-40 40-16,0 0 0,0 1 0,-40-1 16,40-40-16,-40 40 0,0 0 15,0 0-15,0 0 0,-40 0 0,40 0 0,-80 0 16,40 1-16,0-41 0,0 40 15,-41 0-15,41-40 0,0 0 0,0 0 16,0 0-16,0 0 0,0 0 0,0-40 16,-1 40-16,1-40 0</inkml:trace>
  <inkml:trace contextRef="#ctx0" brushRef="#br0" timeOffset="-160339.15">12881 12914 0,'40'0'15,"0"0"1,0 0-16,0 0 16,0 0-1,0 0-15,0 0 0,-40 40 0,41-40 16,-1 0-16,0 0 0,0 0 16,0 0-16,0 0 15,0 40-15,0-40 0,1 0 16,-1 0-16,0 0 0,0 0 0,0 0 15,0 0-15,0 0 16,0 0-16,1 0 0,39 0 0,-40-40 16,0 40-16,0 0 0,0 0 0,0-40 15,1 40-15,-1 0 0,0 0 16,0 0-16,0 0 0,0 0 0,0 0 16,0 0-16,1 0 15,-1 0-15,0 40 0,0-40 16,0 0-16,0 0 0,0 0 15,1 0-15,-1-40 0,0 40 16,0 0-16,0-40 0,0 40 0,0 0 16,0 0-16,1-40 0,-1 40 0,0 0 15,0 0-15,0 0 0,0 0 16,0 0-16,0 0 16,1 0-16,-1 0 15,0 0 1,0 0 140,0 0-140,0 0-1,0 0 1,0 0 0,1 0 15,-1 0 0,0 0-31,0 0 16,0 0-16,0 0 15,0 0-15,0 0 0,1 0 16,-1 0-16,0 0 16,0 0-16,0 0 0,0 0 15,0 0-15,0 0 16,1 0-16,-1 0 15,0 0-15,0 0 16,0 0-16,0 0 0,0 0 16,0 0-16,1-41 0,-1 41 15,0 0-15,0 0 0,0-40 16,0 40-16,0 0 0,0 0 16,1 0-16,-41-40 0,40 40 15,0 0-15,0 0 0,0 0 16,0 0-16,0 0 0,0 0 15,1 0-15,-1 0 0,0 0 0,0 0 16,0 0-16,0 0 0,0 0 0,0 0 16,1 0-16,39 0 0,-40 0 0,0 0 15,40-40-15,-40 40 0,1 0 0,-1 0 16,40 0-16,-40 0 0,0 0 16,0 0-16,1 0 0,-1 0 0,0 0 15,40 40-15,-40-40 0,0 0 0,41 0 16,-41 0-16,0 0 0,40 0 0,-40 0 15,0 0-15,41 0 0,-41 0 0,40 0 16,-40 0-16,0 0 0,40 0 0,-39 0 16,-1 0-16,40 0 0,-40 0 15,0 0-15,0 0 0,41 0 0,-41 0 0,40 0 16,-40 0-16,0 0 0,40 0 0,-39 0 16,39 0-16,-40 0 0,40 0 0,-40 0 15,41 0-15,-41 0 0,0 0 16,40-40-16,-40 40 0,0 0 0,0 0 15,41 0-15,-41 0 0,40 0 0,-40 0 16,0-40-16,41 40 0,-41 0 0,40 0 16,-40-40-16,40 40 0,-40 0 0,41 0 15,-41 0-15,40-40 0,-40 40 0,40 0 16,-39 0-16,39 0 0,-40 0 0,40 0 16,-40 0-16,41 0 0,-41 0 15,0 0-15,40 0 0,-40 0 0,0 0 16,1 0-16,-1 0 0,40 0 0,-40 0 0,0 40 15,0-40-15,0 0 0,1 0 16,-1 0-16,0 0 16,-40 40-16,40-40 0,-80 0 47</inkml:trace>
  <inkml:trace contextRef="#ctx0" brushRef="#br0" timeOffset="-159007.05">13081 14598 0,'40'0'47,"-40"-40"-31,40 40-16,1 0 0,-1 0 15,-40-40-15,40 40 0,0 0 0,0 0 16,0 0-16,0-40 0,0 40 0,41 0 16,-41 0-16,0 0 0,0 0 0,40 0 15,-40 0-15,1 0 0,39 0 16,-40 0-16,40 0 0,-40 40 0,41-40 15,-1 0-15,-40 0 0,40 0 0,0 0 16,1 0-16,-1 0 0,0 0 0,1 0 16,39 0-16,-40 0 0,0 0 0,41 0 15,-41 0-15,40 0 0,-39 0 0,-1-40 16,0 40-16,0 0 0,1 0 0,-1 0 16,0-40-16,0 40 0,1 0 0,-1 0 15,0 0-15,0-40 0,1 40 16,-1 0-16,0 0 0,0 0 0,-39 0 15,39 0-15,0 0 0,-40 0 0,0-40 16,41 40-16,-41 0 0,40 0 0,-40 0 16,0 0-16,0 0 0,0 0 0,41 0 15,-41-41-15,0 41 0,0 0 0,40 0 16,-40 0-16,41-40 0,-41 40 0,40 0 16,-40-40-16,40 40 0,-39 0 0,39-40 15,0 40-15,-40-40 0,41 40 0,-1 0 16,-40 0-16,40 0 0,0-40 0,-39 40 15,39 0-15,0 0 0,-40 0 0,40 0 16,-39 0-16,39-40 0,-40 40 0,40 0 16,0 0-16,-39 0 0,39-40 0,0 40 15,0 0-15,1 0 0,-41-40 16,40 40-16,0 0 0,-40 0 0,41 0 0,-1-40 16,-40 40-16,40 0 0,0 0 15,1 0-15,-1-41 0,-40 41 0,40 0 16,1 0-16,-1-40 0,0 40 0,0 0 15,1 0-15,-1 0 0,-40 0 0,40 0 16,0-40-16,-39 40 0,39 0 0,0 0 16,0 0-16,1 0 0,-1 0 0,0 0 15,0 0-15,1 0 0,-1 0 0,0 0 16,0-40-16,41 40 0,-81 0 0,40 0 16,0 0-16,-39 0 0,-1 0 0,0 0 15,0 0-15,0 0 0,0 0 16,0 0-1,-40 40-15,-40-40 32</inkml:trace>
  <inkml:trace contextRef="#ctx0" brushRef="#br1" timeOffset="-142619.89">1485 6537 0,'0'-40'16,"80"40"-16,-80-40 16,40 0-16,0 40 0,0-40 15,0 40-15,1 0 16,-41 40-1,0 0 1,0 0 0,0 0-16,-41 0 15,41 0-15</inkml:trace>
  <inkml:trace contextRef="#ctx0" brushRef="#br1" timeOffset="-142471.33">1725 7500 0,'0'40'15,"0"-80"1</inkml:trace>
  <inkml:trace contextRef="#ctx0" brushRef="#br1" timeOffset="-138497.92">3170 5895 0,'0'40'516,"0"1"-469,40-41-16,-40 40 16,40 0 15,-40 0-31,0 0 1,40-40-17,0 0 32,-40 40-47,0 0 31,41-40-15,-41 40 15,40-40-31,-40 40 32,40-40-32,0 0 31,-40 41-31,40-41 31,-40 40-31,40-40 16,-40 40-1,40-40 1,-40 40 0,41-40-1,-1 40 1,0-40 15,-40 40-31,40 0 16,0-40-1,0 0 1,-40 40-16,40-40 16,-40 40-1,40-40-15,1 40 16,-1-40-1,-40 41-15,40-41 0,-40 40 16,40-40-16,0 40 16,0-40-1,-40 40 1,40-40 0,-40 40-16,40 0 15,1 0 16,-41 0-31,40-40 16,-40 40-16,40-40 0,-40 41 16,40-1-1,-40 0-15,40-40 16,-40 40-16,40-40 0,-40 40 16,40-40-16,-40 40 15,40-40-15,-40 40 0,41-40 16,-41 40-16,0 0 15,40-40-15,-40 40 16,40 1-16,0-1 16,-40 0-1,40-40-15,-40 40 0,40-40 16,-40 40-16,40-40 16,-40 40-16,0 0 15,40-40-15,-40 40 16,0 0-1,0-80 17,-40 0-17</inkml:trace>
  <inkml:trace contextRef="#ctx0" brushRef="#br1" timeOffset="-137011.91">6781 5254 0,'0'-40'31,"40"40"0,-40-41-31,41 41 16,-82 0 109,1 0-110,0 41 1,0-41-16,0 0 16,0 0-1,0 40-15,0-40 0,-1 0 16,1 0-16,0 40 16,0-40-16,0 0 15,0 0-15,0 0 16,0 0-1,-1 0-15,1 0 16,0 0-16,0 0 16,0 0-16,0 0 0,0 0 15,0 0-15,-1 0 16,1 0-16,0 0 0,0 0 16,0 0-16,0 0 15,0 0-15,0 0 16,-1 0-16,1 0 15,0 0-15,0 0 0,0 0 16,0 0-16,0 0 16,0 0-16,-1 0 15,1 0-15,0 0 16,0 0 0,0 0-16,0 0 0,0 0 15,0 0-15,-1 0 16,1 0-16,0 0 0,0 0 0,0 0 15,0 0-15,0 0 16,0 0-16,-1 0 0,1 0 16,0 0-16,0 0 15,0 0-15,0 0 16,0 0-16,0 0 16,-1-40-16,1 40 15,0 0-15,40-40 0,-40 40 16,0 0-16,0 0 0,0 0 15,40-41-15,-40 41 0,-1 0 16,1 0-16,0 0 0,0 0 16,0 0-16,0 0 15,0 0 1,0 0 15</inkml:trace>
  <inkml:trace contextRef="#ctx0" brushRef="#br1" timeOffset="-135280.39">19421 11711 0,'-40'0'32,"80"0"108,0-40-124,0-1-16,1 41 15,-1-40-15,0 40 0,0 0 16,0 0-16,0 0 16,0 0-16,0 0 0,1 40 15,-1-40 1,-40 41-16,0-1 16,0 0-16,0 0 0,-40-40 15,40 40-15,-41 0 0,41 0 16,-80-40-16,40 40 0,0-40 0,40 40 15,-40-40-15,0 40 0,0-40 0,-1 41 16,1-41 0,121 0 15,-41 0-15,0 40-16,0-40 15,0 0-15,0 0 0,0 0 0,0 0 16,1 0-16,-1 0 0,0 0 0,0 0 15,0 40-15,0-40 16</inkml:trace>
  <inkml:trace contextRef="#ctx0" brushRef="#br1" timeOffset="-129110.83">3892 4893 0,'-40'40'16,"80"-40"156,0 0-172,1 0 0,-41 40 15,40-40-15,0 0 0,0 0 0,0 0 16,0 40-16,0-40 0,0 0 0,41 0 15,-41 0-15,40 0 0,-40 0 0,0 0 16,41 40-16,-41-40 0,0 0 16,40 0-16,-40 40 0,0-40 0,0 0 15,1 40-15,-1-40 0,0 0 0,-40 40 16,40-40-16,0 41 0,0-41 0,0 0 16,41 0-16,-41 0 0,0 40 0,0-40 15,0 0-15,40 0 0,-40 40 0,1-40 16,-1 0-16,0 40 0,0-40 0,0 0 15,0 0-15,0 40 0,0-40 0,1 0 16,-41 40-16,40-40 0,0 0 16,0 0-16,0 40 0,0-40 0,0 0 15,0 0-15,1 0 0,-1 0 16,0 0-16,0 0 16,0 0-16,0-40 15,0 40-15,0 0 16,1-40-16,-1 40 15,0 0 17,0 0-17</inkml:trace>
  <inkml:trace contextRef="#ctx0" brushRef="#br1" timeOffset="-127811.72">19662 13195 0,'-40'0'16,"40"-41"30,40 41-30,0 0 0,0 0-16,0 0 0,0 0 15,1 0-15,-1 0 16,0 0-16,-40 41 16,40-41-16,-40 40 0,0 0 0,0 0 15,0 0-15,0 0 0,-40-40 16,40 40-16,-40 0 0,-41 0 15,81 0-15,-40-40 0,0 0 16,40 41-16,-40-41 0,0 0 16,40 40-16,40-40 31,0 40-31,40-40 16,-39 0-16,-1 0 15,0 0-15,0 0 0,0 0 16,0 0-16</inkml:trace>
  <inkml:trace contextRef="#ctx0" brushRef="#br1" timeOffset="-125870.65">7704 6216 0,'40'0'16,"-40"-40"0,41 40-16,-41-40 0,40 40 0,-40-40 15,40 40-15,-80 0 63,0 0-32,40 40-31,-41-40 16,41 40-1,-40-40-15,40 40 0,-40-40 0,40 40 16,-40-40-16,40 40 0,-40 1 0,0-1 15,40 0-15,-40 0 0,0 0 0,-1 0 16,-39 40-16,40-40 0,0 41 0,-40-41 16,39 40-16,1 0 0,-40 0 0,40-40 15,0 41-15,-40-41 0,39 40 0,1-40 16,0 0-16,0 0 0,40 0 0,-40 0 16,0 1-16,40-1 15,-40-40-15,40 40 47</inkml:trace>
  <inkml:trace contextRef="#ctx0" brushRef="#br1" timeOffset="-124496.06">19622 14959 0,'-40'0'16,"0"0"0,80 0 31,0 0-32,0 0-15,0 0 0,0 0 0,0 0 16,0-40-16,1 40 0,-1 0 15,0 0-15,0 0 0,0 0 0,0 40 16,-40 0-16,0 0 16,0 0-16,0 1 0,0-1 15,-40 0-15,40 0 0,-80 40 0,40-40 0,0 0 16,-1 0-16,-39 41 0,40-41 0,0 0 16,0 0-16,0 0 15,0-40-15,40 40 0,0 0 16,80-40-1,-40 40-15,0-40 0,0 0 0,40 0 16,-39 0-16,39 0 0,-40 0 0,0 0 16,40 0-16,-40 0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09-08T06:49:15.98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923 3369 0,'0'40'31,"0"0"0,0 0 1,0 0 15,-40-40-32,40 40 1,0-80 62,40 0-62,0 40-1,0-40 1,0 40-16,0 0 15,1 0 1,-1 0 0,-40 40-16,0 0 0,0 0 15,0 0-15,-40 0 16,-1 1-16,41-1 16,-40-40-16,40 40 0,-40 0 0,40 0 15,-40-40-15,40 40 16,40-40 31,-40-40-32,40 40-15,0 0 0,1 0 0,-1-40 16,0 40-16,0 0 16,0 0-16</inkml:trace>
  <inkml:trace contextRef="#ctx0" brushRef="#br0" timeOffset="582.11">1364 3168 0,'0'-40'0,"-40"40"15,40-40-15,-40 40 0,40-40 16,-40 40-16,40-40 15,-40 40-15,0 0 0,0 0 16,-1 0-16,1 0 16,0 0-16,0 40 0,0-40 15,0 40-15,0-40 0,0 40 0,-1 0 16,1 0-16,0 0 0,0 1 16,40 39-16,-40-40 0,40 0 0,-40 40 15,40 0-15,0-40 0,0 41 0,0-1 16,0 0-16,40-40 0,-40 40 0,40-39 15,0-1-15,0 40 0,41-80 0,-41 40 16,40 0-16,-40-40 0,40 0 0,1 0 16,39 0-16,-40 0 0,0-40 0,1 40 15,-1-40-15,0 0 0,0 0 16,1 0-16,-1-1 0,0 1 0,0 0 16,-39 0-16,-1-40 0,0 40 0,0 40 0,0-40 15,-40 0-15,0-1 0,0 1 16,0 0-16,-40 0 0,-40 0 15,40 0-15,-1 0 0,1 40 0,-40-40 16,40 40-16,0-40 0,-40 40 0,39-40 16,1 40-16,-40 0 0,40 0 0,0 0 15,0 0-15,0 0 0,-1 0 0</inkml:trace>
  <inkml:trace contextRef="#ctx0" brushRef="#br0" timeOffset="3413.25">3290 5815 0,'0'-40'93,"-40"40"-93,0 0 16,0 0-16,0 0 16,0 0-16,0 0 15,-1 0 1,1 40-16,0-40 0,40 40 0,-40-40 16,0 0-16,0 40 0,40 0 0,-40-40 15,0 41-15,-1-1 0,1-40 0,0 40 16,40 0-16,-40 0 0,0 0 0,40 0 15,-40 0-15,40 0 0,0 1 0,-40-1 16,40 0-16,0 0 0,0 0 0,0 40 16,0-40-16,0 0 0,0 41 0,40-41 15,-40 0-15,80 40 0,-40-40 0,0 40 16,0-40-16,1 1 0,39-1 0,-40-40 16,40 40-16,-40 0 0,41-40 0,-1 40 15,0-40-15,0 0 0,1 0 0,-1 40 16,0-40-16,0 0 0,1 0 15,-1 0-15,0-40 0,-40 40 0,41 0 16,-1-40-16,-40 40 0,0-40 0,0 40 16,0-40-16,0 0 0,1 40 0,-1-41 15,0 1-15,0 0 0,-40 0 0,40 0 16,0 0-16,-40 0 0,40 0 0,-40 0 16,40-1-16,-40 1 0,0 0 15,0 0-15,0 0 0,0 0 16,0 0-16,0 0 0,-40 40 15,40-40-15,-40 0 0,40-1 0,-40 41 16,40-40-16,-40 0 0,40 0 0,-40 40 16,0-40-16,40 0 0,-40 0 0,-1 40 15,1-40-15,0 0 0,0-1 16,0 41-16,0-40 0,0 0 0,0 40 16,-1-40-16,1 40 0,0-40 0,0 40 15,0-40-15,0 40 0,0 0 0,0 0 16,-1 0-16,1 0 0,0 40 15,0 0-15</inkml:trace>
  <inkml:trace contextRef="#ctx0" brushRef="#br0" timeOffset="3999.47">3692 6377 0,'0'-40'16,"0"-1"-16,-40 41 31,40 41-15,0-1-1,0 0-15,0 0 0,0 0 16,0 0-16,0 0 0,0 0 15,0 0-15,0 0 0,0 1 16,0-1-16,0 0 16,0-120-1,0 39 1,0 1 0,0 0-16,40 40 0,-40-40 0,0 0 15,0 0-15,0 0 0,0 0 16,0 0-16,0 0 15,0 80 17,0 40-32,0-40 0,0 0 15,0 0-15,0 0 0,0 0 0,0 0 16,0 1-16,0-1 0,0 0 16,-40-40-1</inkml:trace>
  <inkml:trace contextRef="#ctx0" brushRef="#br0" timeOffset="6233.99">9590 6216 0,'-40'40'16,"80"-40"78,-40-40-94,40 40 15,-40-40-15,40 40 16,1 0-16,-1 0 16,0-40-16,0 40 0,0 0 15,0 0-15,0 0 16,-40 40-16,40-40 0,-40 40 0,0 0 15,0 0-15,0 1 0,0-1 16,-40 0-16,40 0 0,-40 0 0,0 0 16,0 0-16,0 0 0,0 0 0,-41 0 15,41 1-15,0-41 0,40 40 0,-40 0 16,0-40-16,80 0 31,0 0-15,0 0-16,0 0 15,1 0-15,-41 40 0,40-40 0,0 0 16,0 0-16,-40 40 0,40-40 16,0 0-16,0 0 0,0 0 15,1 0-15,-1 0 16,0 0-16,-40-40 16</inkml:trace>
  <inkml:trace contextRef="#ctx0" brushRef="#br0" timeOffset="6832.53">10272 6016 0,'-40'0'15,"40"-40"17,0-1-17,-40 41 1,40-40-16,-40 40 0,0-40 16,0 40-16,0 0 0,-1-40 15,1 40-15,0 0 0,0 0 0,0 0 16,0 0-16,-40 0 0,39 0 0,1 0 15,0 0-15,-40 40 0,40-40 0,0 40 16,-41 0-16,41-40 0,-40 41 0,40-1 16,0 0-16,-40 0 0,39 0 0,1 0 15,0 0-15,40 40 0,-40-39 0,0 39 16,40-40-16,0 40 0,0-40 0,0 40 16,0 1-16,40-41 0,0 40 0,0 0 15,0-40-15,41 40 0,-41-39 0,40 39 16,0-40-16,1 0 0,-1 0 15,0-40-15,0 40 0,1-40 0,-1 40 16,0-40-16,0 0 0,1 0 0,-1 0 16,0-40-16,0 40 0,1-80 0,-1 80 15,0-80-15,0 40 0,1 0 0,-41-1 16,40-39-16,-40 40 0,0-40 0,0 40 16,1-40-16,-41 39 0,0 1 0,0-40 15,0 40-15,0 0 0,0 0 0,0 0 16,-41 0-16,41 0 0,-40-1 0,0 1 15,0 0-15,0 40 0,0-40 0,-41 40 16,41-40-16,-40 40 0,40 0 0,-40 0 16,-1 0-16,1 0 0,0 0 15,0 40-15,-1-40 0</inkml:trace>
  <inkml:trace contextRef="#ctx0" brushRef="#br0" timeOffset="8336.2">3371 9665 0,'40'0'125,"-40"-40"-125,40 40 15,0 0-15,0 0 16,0 0 0,0 0-16,1 0 0,-41-40 15,40 40-15,0 0 0,0 0 16,0 0-16,0 0 15,0 0-15,0 0 0,1 0 16,-1 0-16,0 0 0,0 0 16,0 0-16,-80 0 78,40 40-63,-40-40-15,40 40 0,-40-40 0,0 40 16,-1-40-16,41 40 0,-40 1 16,0-41-16,0 40 0,0 0 0,0 0 15,0 0-15,40 0 16,-40-40-16,80 0 47,-40-40-47,40 40 15,0 0-15,0 0 16,0 0-16,0 0 0,0 0 16,1 0-16,-1 0 0,0 0 15,0 0-15,-40 40 0,40-40 16,0 0-16,-40 40 0,40 0 16,-40 0-1,0 1-15,0-1 0,-80-40 0,80 40 16,-40-40-16,0 40 0,0-40 0,0 40 15,-1-40-15,1 40 0,0-40 0,0 0 16,0 0-16,0 0 0,0 0 16,0 0-16,-1-40 15,41 0-15</inkml:trace>
  <inkml:trace contextRef="#ctx0" brushRef="#br0" timeOffset="8919.39">4494 9385 0,'0'-41'15,"0"1"1,-40 40 0,40-40-16,-40 40 15,0-40-15,0 40 16,0-40-16,-1 40 0,1 0 16,0-40-16,0 40 0,-40 0 0,40 0 15,-41 0-15,41 0 0,-40 0 0,0 0 16,0 0-16,-1 40 0,41-40 0,-40 40 15,0-40-15,-1 80 0,41-80 16,-40 40-16,40 1 0,0-1 0,-41 0 16,41 0-16,40 0 0,-40 0 0,0 0 15,40 40-15,0-40 0,-40 41 0,40-1 16,0 0-16,0 0 0,0 1 0,40-1 16,-40 0-16,80-40 0,-80 40 0,40 0 15,1 1-15,39-41 0,-40 40 0,40-40 16,-40 0-16,41 0 0,-1-40 0,0 40 15,0-40-15,1 0 0,39 0 0,-40 0 16,1-80-16,39 40 0,-40 0 0,0 0 16,1-40-16,39 40 0,-80-41 0,40 1 15,1 40-15,-41-40 0,0 0 0,0 40 16,-40-41-16,40 41 0,-40-40 16,0 40-16,0-40 0,-80 40 0,80-41 15,-40 41-15,0 0 0,-41 0 0,41 0 16,0 40-16,-40 0 0,40 0 0,-40 0 15,39 0-15,1 0 0,0 0 0,0 40 16,0-40-16,0 40 0</inkml:trace>
  <inkml:trace contextRef="#ctx0" brushRef="#br0" timeOffset="9787.39">9630 9385 0,'0'40'94,"0"0"-78,-40-40-16,40 40 0,-40-40 0,0 40 0,40 0 15,-40-40-15,0 40 0,0 0 16,40 0-16,-41-40 0,1 40 0,40 1 16,-40-41-16,40 40 31,40-40-31,0 0 16,1 0-16,-1 0 15,0 0-15,0 40 0,0-40 16,0 0-16,0 0 15,0-40-15,-40 0 16</inkml:trace>
  <inkml:trace contextRef="#ctx0" brushRef="#br0" timeOffset="9965.39">9630 9465 0,'0'40'16,"0"0"-16,0 0 15,0 0-15,0 0 0,0 0 0,0 0 16,40 1-16,-40 39 0,0-40 0,41 40 16,-41-40-16,40 40 0,0-39 15,-40-1-15,40 0 0,-40 0 0,0 0 16,0 0-16</inkml:trace>
  <inkml:trace contextRef="#ctx0" brushRef="#br0" timeOffset="10568.39">10232 9144 0,'-40'0'32,"40"-40"-32,-40 40 0,0 0 15,0 0-15,0 0 16,-1 0-16,1 0 0,0 0 0,0 0 15,-40 0-15,40 0 0,-41 0 0,41 0 16,-40 0-16,0 0 0,0 40 0,-1-40 16,1 40-16,0-40 0,0 40 0,-1 0 15,1 0-15,0 0 0,40 1 16,-41-1-16,41 0 0,0 0 0,0 40 16,0-40-16,0 40 0,40 1 0,0-1 15,0 0-15,0 0 0,40 0 0,0 1 16,0-1-16,40 0 0,-39 0 0,39 0 15,0-39-15,-40 39 0,40-40 0,1 40 16,-1-80-16,0 40 0,0 0 16,1-40-16,-1 0 0,0 0 0,0 0 15,1 0-15,-1-40 0,0 0 0,0 0 16,-39 0-16,39-40 0,0 40 0,0-41 0,-40 1 16,1 40-16,-1-40 0,0 0 15,0 40-15,0-41 0,-40 1 0,0 40 16,0-40-16,0 40 0,-80 0 0,80-1 15,-80 1-15,39 0 0,-39 0 0,40 0 16,-40 40-16,0-40 0,39 40 0,-39-40 16,0 40-16,0-40 0,-1 40 0</inkml:trace>
  <inkml:trace contextRef="#ctx0" brushRef="#br0" timeOffset="12504.77">4615 6537 0,'40'0'125,"0"0"-93,0 0-32,0 0 15,0 0 1,0 0-16,0 40 15,1-40-15,-1 0 0,0 0 16,0 0-16,0 0 0,0 0 16,0 0-16,0 0 0,1 0 0,-1 0 15,0 0-15,0 0 16,0 0-16,0 0 0,0 0 16,0 0-16,1 0 15,-1 0-15,0 0 0,0 0 0,0 0 16,0 0-16,0 0 0,0 0 15,1 0-15,-1 0 0,0 0 16,0 0-16,0 0 0,0 0 16,0 0-16,0 0 0,1 0 15,-1 0-15,0 0 0,0 0 16,0 0-16,0 0 0,0 0 16,0 0-16,1 0 0,-1 0 15,0 0-15,0 0 0,0 0 16,0 0-16,0 0 0,0 0 15,1 0-15,-1 0 16,0 0-16,0 0 16,0 0-16,0 0 0,0 0 15,0 0-15,1 0 16,-1 0-16,0 0 16,0 0-16,0 0 0,0 0 15,0 0-15,1 0 0,-1 0 16,0 0-16,0 0 15,0 0-15,0 0 0,0 0 16,0 0-16,1 0 16,-1 0-16,0 0 15,0 0 1,0 0-16,0 0 16,0 0-16,0 0 15,1 0-15,-1 0 16,0 0-1,0 0 1,0 0 0,0 0-1,0 0-15,0 0 16,1 0-16,-1 0 16,0 0-16,0 0 31,0 0 0,0 0-15,0 0-1,0 0 1,1 0 31,-1 0-16,0 0-15,0 0-1,0 0 48,0 0-48,-80 0 64,0 0-64,0 0-15,0 0 0</inkml:trace>
  <inkml:trace contextRef="#ctx0" brushRef="#br0" timeOffset="13323.76">4936 9986 0,'-41'0'172,"41"40"-156</inkml:trace>
  <inkml:trace contextRef="#ctx0" brushRef="#br0" timeOffset="15367.94">4454 10227 0,'-40'0'15,"80"0"95,-40 40-110,40-40 15,0 0-15,0 0 16,1 0-16,-1 40 0,0-40 15,0 0-15,0 0 0,0 0 0,0 0 16,0 0-16,1 0 0,-1 40 0,0-40 16,40 0-16,-40 0 0,0 40 0,0-40 15,41 0-15,-41 40 0,0-40 16,40 0-16,0 40 0,1-40 0,-41 0 16,40 0-16,0 0 0,-40 40 0,41-40 15,-1 0-15,0 0 0,-40 0 0,41 0 16,-1 0-16,-40 41 0,40-41 0,-40 0 15,41 0-15,-41 0 0,0 40 0,40-40 16,-40 0-16,40 0 0,-39 0 16,-1 0-16,40 0 0,-40 0 0,0 0 0,0 0 15,41 0-15,-41 0 0,0 0 0,0 40 16,0-40-16,0 0 0,0 0 16,1 0-16,-1 0 0,0 40 15,0-40-15,0 0 0,40 0 0,-40 0 16,1 0-16,-1 0 0,0 0 0,0 0 15,0 0-15,0 0 0,0 0 0,0 0 16,1 0-16,-1 0 16,0 0-16,0 0 15,0 0-15,0 0 16,0 0-16,0 0 0,1 0 16,-1 0-16,-40 40 0,40-40 0,0 0 15,0 0-15,0 0 0,0 0 16,0 0-1,-40 40-15,41-40 32,-1 0-17,0 0 17,-80 0 108</inkml:trace>
  <inkml:trace contextRef="#ctx0" brushRef="#br0" timeOffset="17139.93">4574 6938 0,'0'-40'15,"0"0"1,-40 40 0,40-40-16,40 40 62,-40 40-62,41-40 16,-1 40-16,0-40 0,0 40 15,-40 0-15,40-40 0,0 40 0,0 0 16,41-40-16,-41 41 0,0-1 0,40 0 16,-40 0-16,40 0 0,1 40 0,-1-40 15,-40 0-15,40 0 0,1 1 0,-1-1 16,0 40-16,0-40 0,1 0 0,-1 0 16,0 0-16,0 0 0,1 1 0,-1-1 15,0 0-15,0 0 0,1 0 0,-41 0 16,40 0-16,0 0 0,-40 0 0,0-40 15,41 40-15,-41 1 0,0-1 0,0 0 16,0 0-16,0 0 0,0 0 0,1 0 16,-1-40-16,0 40 0,-40 0 0,40 1 15,0-1-15,0 0 0,-40 0 0,40 0 16,1 0-16,-1 0 16,0-40-16,-40 40 0,40-40 0,0 40 15,0-40-15,-40 40 0,40-40 0,0 0 16,-40 41-16,41-41 0,-1 40 0,0-40 15,0 40-15,0 0 16,0-40-16,-40 40 16,40-40-16,-40 40 0,40-40 0,1 40 15,-1 0-15,0-40 0,-40 40 16,40-40-16,0 41 0,0-41 16,0 40-16,0-40 0,1 40 0,-1 0 15,0-40-15,-40 40 0,40-40 16,0 40-16,0 0 0,0 0 15,0 0-15,1 0 16,-41 1-16,40-41 0,-40 40 0,40-40 16,-40 40-16,40-40 0,0 0 15,-40 40 1,-40-80 31,0-40-32</inkml:trace>
  <inkml:trace contextRef="#ctx0" brushRef="#br0" timeOffset="18004.49">3652 7259 0,'0'40'79,"0"40"-64,40-40-15,-40 41 0,0-41 16,0 80-16,0-40 0,40 41 0,-40-41 15,0 40-15,0 0 0,40 1 0,-40-1 16,40 0-16,-40 1 0,0-41 0,40 40 16,-40-40-16,0 41 0,0-41 0,40-40 15,-40 40-15,0-40 0,0 41 0,40-41 16,-40 0-16,0 0 16,-40-40-1,0-40 1</inkml:trace>
  <inkml:trace contextRef="#ctx0" brushRef="#br0" timeOffset="18829.49">9951 7419 0,'0'-40'0,"0"0"31,-40 40-16,0 0 17,40 80-1,0-40-31,0 1 0,0-1 0,0 40 16,0-40-16,0 40 0,-40 0 0,40 1 15,-40-1-15,40 40 0,-40-40 0,0 1 16,-1 39-16,41-40 0,-40 40 0,0-39 15,0 39-15,0-40 0,0 0 0,40 1 16,-40-1-16,0 0 0,40-40 0,-41 0 16,41 0-16,-40 0 0,40 1 15,0-122 1</inkml:trace>
  <inkml:trace contextRef="#ctx0" brushRef="#br0" timeOffset="77424.87">13362 2045 0,'0'40'78,"-40"-80"1,0 40-64,0 0-15,0 0 0,-1 0 16,1 0-16,0 0 0,0 40 0,0 0 15,0 1-15,0-41 0,0 40 16,-1 0-16,1 0 0,40 0 0,-40 0 16,40 0-16,-40 0 0,40 0 0,0 1 15,0 39-15,0-40 0,0 40 16,0-40-16,40 40 0,-40-40 0,40 41 16,-40-41-16,81 40 0,-41-40 0,0-40 15,0 40-15,0-40 0,0 40 0,0-40 16,0 0-16,1 0 0,-1 0 0,0 0 15,0 0-15,0-40 0,0 40 16,0-40-16,-40 0 0,40 40 16,-40-40-16</inkml:trace>
  <inkml:trace contextRef="#ctx0" brushRef="#br0" timeOffset="77724.88">13242 2687 0,'-40'0'0,"-1"0"0,41-40 15,41 40 1,39 0-16,-40 0 16,-40-40-16,40 40 0,0 0 0,0 0 15,0 0-15,1 0 0,-1 0 16,0 0-16,-40 40 15,0 0 1,0 0-16,0 0 0,-40 0 16,40 0-16,-40 41 0,40-41 0,-41 0 15,41 0-15,0 0 0,0 0 0,-40 0 16,40 0-16,0 0 0</inkml:trace>
  <inkml:trace contextRef="#ctx0" brushRef="#br0" timeOffset="78074.57">14084 2807 0,'0'40'16,"40"-40"15,1 0-16,-1 0-15,0 0 0,0-40 16,0 40-16,0 0 0,0 0 16,0 0-16,1 0 15</inkml:trace>
  <inkml:trace contextRef="#ctx0" brushRef="#br0" timeOffset="78274.57">14245 2607 0,'-40'0'0,"0"0"16,80 0 15,40 0-15,-40-40-16,0 40 0,0 0 0,0-40 15,1 40-15,39 0 0,-40 0 0</inkml:trace>
  <inkml:trace contextRef="#ctx0" brushRef="#br0" timeOffset="81226.14">15328 1724 0,'40'0'62,"-40"41"219,-40-41-265,40 40 0,-40-40-1,40 40-15,-40-40 16,40 40-16,-40 0 0,0 0 15,40 0-15,-40 0 0,40 0 0,-40 41 16,40-41-16,-41 40 0,1 0 0,40 40 16,-40 1-16,40-1 0,-40 0 0,40 1 15,0-1-15,0 0 0,0-39 0,40 39 16,0-40-16,41 0 0,-41-40 0,40 41 16,-40-41-16</inkml:trace>
  <inkml:trace contextRef="#ctx0" brushRef="#br0" timeOffset="82825.53">16131 2125 0,'0'-40'78,"0"0"-62,-40 40 46,0 0-46,40 40-16,-41-40 16,41 40-16,0 1 0,-40-1 15,40 0-15,0 0 0,-40 0 0,40 0 16,0 0-16,0 0 0,0 0 16,-40-40-16,40 41 0,0-1 15,-40-40-15,40 40 0,-40-40 0,40 40 0,-40-40 16,0 40-16,-1-40 15,1 40-15,0-40 0,0 0 16,0 0-16,40-40 16,0 0-16,0 0 15,40 40-15,-40-40 0,40 40 16,-40-40-16,40 40 0,0 0 0,1 0 16,-1 0-16,0 0 0,0 40 0,0-40 15,0 40-15,-40 0 0,40 40 0,0-40 16,-40 0-16,0 40 0,41 1 0,-41-41 15,0 40-15,0-40 0,0 40 0,40-40 16,-40 1-16,0 39 0,40-40 0,0-40 16,-40 40-16,40 0 0,0-40 15,40 0-15,-39 0 0,39 0 0</inkml:trace>
  <inkml:trace contextRef="#ctx0" brushRef="#br0" timeOffset="103505.25">10072 2607 0,'0'40'16,"40"-40"47,-80 0 30,40-40-93,-40 40 0,-1 0 0,1 0 16,0 0-16,0 0 0,-40 0 0,40 0 16,0 40-16,-41-40 0,41 0 0,0 40 15,-40-40-15,40 40 0,-41-40 0,1 40 16,40 0-16,-40-40 0,0 40 15,-1 0-15,1 1 0,0-1 0,40 0 0,-41 0 16,1 0-16,0 0 0,0 0 0,-1 0 16,1 41-16,0-41 0,0 40 15,-1 0-15,1 0 0,40-40 0,-40 41 0,40-1 16,-41 0-16,41-40 0,0 40 16,0-40-16,40 1 0,-40 39 0,40-40 15,-40 0-15,40 0 0,0 40 0,-40-40 16,40 0-16,0 1 0,0-1 0,-40-40 15,40 40-15,0 0 0,0 0 0,0 0 16,0 0-16,-41-40 0,41 40 16,0 0-16,-40 1 0,40-1 15,-40 0-15,40 0 16,0-80 31,0 0-47</inkml:trace>
  <inkml:trace contextRef="#ctx0" brushRef="#br0" timeOffset="104508.83">7303 4452 0,'0'-41'15,"-40"41"-15,40 41 47,0-1-47,0 0 16,0 0-16,0 0 0,0 0 0,0 0 15,0 0-15,0 0 0,0 1 16,0-1-16,0 0 0,0 0 0,0 0 0,0 0 16,0 0-16,0 0 15,0-80 17,40 40-17,-40-40-15,0 0 0,0 0 16,0 0-16,0 0 0,0 0 0,0-1 15,0 1-15,0 0 0,0 0 16,0 0-16,0 0 0,-40 40 16,40-40-16,-40 40 0,40-40 15,40 80 48,0-40-48,0 0-15,0 0 0,0 0 16,1 0-16,-1 0 0,-40 40 0,40-40 16,0 0-16,0 40 0,0-40 15,0 0-15,-40 40 0,40-40 16,1 0-16,-41 40 16,0 0-1,0 0 1,-41-40-16,1 0 15,0 41-15,0-1 16,0-40-16,0 40 16,0-40-16,0 40 0,-1-40 15,41 40-15,-40-40 0,0 40 16,0-40-16,40-40 31,80 40-31,-80-40 0,40 40 16,-40-40-16,41 0 0,-41 0 0,40 40 15,0-41-15,0 1 16,0 0-16,-80 40 31,0 40-31,-40-40 16,39 40-16,1-40 16,0 41-16,40-1 0,-40-40 0,40 40 15,-40-40-15,40 40 0,-40-40 0,80-40 31,0 0-15,40 0-16,-80-1 0,40 1 16,1 40-16,-41-40 0,40 40 15,-40 40 17,-40 0-17,40 1 1,-41-41-16</inkml:trace>
  <inkml:trace contextRef="#ctx0" brushRef="#br0" timeOffset="113140.7">16773 2246 0,'0'40'172,"0"0"-157,0 0-15,0 0 16,0 0-16,0 0 0,0 1 16,-40-41-16,40 40 0,0 0 0,0 0 15,0 0-15,0 0 16,0 0-16,0 0 15,0 0-15,0 0 16,0 1 0,0-1-1,0 0 1,0-80 62,0 0-62,0-1-16,0 1 15,0 0-15,0 0 16,0 0-16,0 0 0,0 0 16,0 0-16,0 0 15,0 0-15,-40 40 16,40-41-16,0 1 0,0 0 15,0 0-15,0 0 16,0 80 78,0 0-94,0 0 15,-41 0-15,41 1 16,0-1-16,0 0 16,0 0-16,0 0 0,0 0 15,0 0-15,0 0 0,0 0 16,0 0-16,0 1 16,0-1-1,0-80 32,0-1-31,0 1-16,0 0 15,0 0-15,0 0 16,41 0-16,-41 0 0,0 0 16,0 0-16,40 40 15,-40-40-15,0-1 0,0 1 16,0 0-1,0 80 48,0 0-47,0 1-16,0-1 0,0 0 15,0 0-15,0 0 0,0 0 16,0 0-16,0 0 15,0-80 32,0 0-47,0 0 16,0 0-16,0 0 16,0 0-16,0 0 0,0-1 15,0 1 1</inkml:trace>
  <inkml:trace contextRef="#ctx0" brushRef="#br0" timeOffset="114105.92">17455 2847 0,'40'40'93,"-40"1"-77,0-1-16,0 0 0,0 0 16,0 0-16,0 0 0,-40-40 15,40 40-15,0 0 0,-40-40 0,40 40 16,-40-40 0</inkml:trace>
  <inkml:trace contextRef="#ctx0" brushRef="#br0" timeOffset="114640.92">18017 2486 0,'0'-40'0,"0"0"15,40 40-15,-40-40 16,40 0-16,0 0 0,0 0 16,0 40-16,-40-40 0,41 40 15,-1 0-15,0 0 0,0 0 16,0 0-16,-40 40 16,40-40-16,-40 40 15,0 0-15,0 0 16,-40 0-16,-40 0 15,80 0-15,-40 1 0,40-1 0,-40-40 16,-1 40-16,41 0 0,-40-40 0,40 40 16,-40-40-16,40 40 15,40-40 1,0 0 0,1 0-16,-1 0 15,0-40-15,0 40 0,0 0 0,0 0 16,0-40-16,0 40 0,1 0 0,-1 0 15</inkml:trace>
  <inkml:trace contextRef="#ctx0" brushRef="#br0" timeOffset="115055.93">19060 2607 0,'-40'0'32,"40"40"-32,0 0 0,0 0 15,-40 0-15,40 0 16,0 0-16,0 0 0,-40 1 0,40-1 15,0 0-15,0 0 0,0 0 16</inkml:trace>
  <inkml:trace contextRef="#ctx0" brushRef="#br0" timeOffset="115489.43">19461 2326 0,'0'-40'0,"0"0"16,81 40-16,-1-40 15,-40 40-15,40-40 0,-40 40 16,41 0-16,-1 0 0,-40 0 0,40 0 15,-40 0-15,0 0 0,-40 40 0,41-40 16,-41 40-16,0 0 0,0 0 0,0 0 16,-81 0-16,41 0 0,-40 0 0,40 1 15,-40-1-15,39-40 0,-39 40 0,40 0 16,0-40-16,0 0 0,0 0 16,0 0-16,40-40 15,80 40-15,-40-40 0,40 40 16,-40-40-16,41 40 0,-1-41 0,0 41 15,-40 0-15,40 0 0,1 0 0,-41 0 16,0 0-16,0 0 0,0 0 16,-40 81-16,0-41 15,-40 0-15,40 0 0,-80-40 16,40 40-16,0 0 0,-1-40 0,-39 40 0,40 0 16,0-40-16,0 0 15</inkml:trace>
  <inkml:trace contextRef="#ctx0" brushRef="#br0" timeOffset="115721.43">21026 2727 0,'-40'0'15,"40"40"-15,-40-40 16,40 40-16,-40-40 0,40 40 16,-40 0-16,40 1 0,-40-41 0,40 40 15,-41 0-15,41 0 0,0 0 16</inkml:trace>
  <inkml:trace contextRef="#ctx0" brushRef="#br0" timeOffset="116224.45">21829 2005 0,'0'40'16,"-40"-40"-1,40 40-15,-41-40 0,41 40 16,-40 1-16,0-1 0,40 0 0,-40-40 0,40 40 16,-40 0-16,40 0 0,0 0 15,0 0-15,0 0 16,80-40-16,-40 41 0,0-41 15,1 0-15,-1 0 0,0 0 0,0 0 16,0 0-16,-40-41 0,40 41 0,0-40 16,1 40-16,-41-40 0,40 0 0,-40 0 15,40 40-15,-40-40 0,40 0 0,-40 0 16,0 0-16,40 40 0,-40-41 16,0 82 15,0-1-31,0 0 15,0 0-15,-40 40 0,40-40 0,0 40 16,-40 1-16,40-1 0,0-40 0,0 40 16,0 0-16,0-40 0,0 1 0,0 39 15,0-40-15,0 0 0,40 0 16</inkml:trace>
  <inkml:trace contextRef="#ctx0" brushRef="#br0" timeOffset="117457.64">22792 1845 0,'-40'0'15,"80"0"282,0 0-266,0 0-31,0 0 16,0 40 0,-40 0-16,40-40 0,-40 40 15,0 0-15,0 40 0,0-40 0,0 1 16,0-1-16,0 40 0,0-40 0,0 0 16,-40 0-16,40 0 0,0 0 0,0 1 15,0-1-15,40 0 0,1 0 16,-1-40-16,0 0 15,0 0-15,0 0 0,-40-40 16,40 40-16,-40-40 0,40 40 0,-40-40 16,40 40-16,-40-81 0,41 81 15,-41-40-15,-41 40 32,41 80-32,-40-80 0,40 41 0,-80 39 15,80-40-15,-40 40 0,0-40 0,40 40 16,0 1-16,-40-41 0,40 40 0,0 0 15,0-40-15,0 40 0,0-39 0,0-1 16,0 0-16,0 0 0,0 0 0,-40 0 16,-1 0-16,1-40 15,0 0-15,0 0 0,0 0 0,-40 0 16,40 0-16</inkml:trace>
  <inkml:trace contextRef="#ctx0" brushRef="#br0" timeOffset="118655.96">24236 3048 0,'0'40'78,"0"0"-78,0 0 15,0 0-15,0 0 16,0 1-16,0-1 0,0 0 16,0 0-16,-40 0 0,40 0 15,-80-40-15,80 40 0,-40-40 0,0 40 16,0-40-16,40 40 0,-41-40 0,1 0 15,40 40-15,-40-40 0,80 0 47,0 0-47,-40-40 16,41 40-16,-1-40 0,0 40 0,-40-40 16,40 40-16,-40-40 0,40 40 15,-40-40-15,40 0 16,-40 0-16,40 40 0,-40-40 15,0 0-15,40 40 0,-40-41 0,0 1 16,0 0 0,41 40-1,-41 40 1,0 0-16,0 1 16,0-1-16,0 0 0,0 0 15,0 0-15,-81-40 0,81 40 16,-40 0-16,0 0 0,0-40 0,0 0 15</inkml:trace>
  <inkml:trace contextRef="#ctx0" brushRef="#br0" timeOffset="122725.56">16331 4652 0,'-40'0'172,"0"0"-141,0 0-15,0 0-16,0 0 15,40 40-15,-40-40 16,40 40-16,-40-40 0,-1 40 15,1-40 1,40 41-16,0-1 16,0 0-16,0 0 15,0 0-15,0 0 16,0 0-16,-40 0 16,40 0-16,0 0 0,-40-40 15,40 41-15,-40-1 0,0 0 0,40 0 16,-40-40-16,0 40 0,-1 0 0,1-40 15,40 40-15,-40-40 0,0 0 16,0 0 0,40-40-16,0 0 15,0 0-15,40 40 0,-40-40 16,40 0-16,0 0 16,0 40-16,1 0 15,-41 40 1,40 40-16,-40-40 0,0 0 15,40 0-15,-40 0 0,0 41 0,40-41 16,-40 40-16,0-40 0,0 0 0,40 40 16,-40-40-16,0 0 0,40 1 0,-40-1 15,40-40-15,-40 40 0,40-40 0,1 40 16,-1-40-16,40 0 0,-40 0 0,40 0 16,-40-40-16</inkml:trace>
  <inkml:trace contextRef="#ctx0" brushRef="#br0" timeOffset="125176.11">17054 5053 0,'0'-40'0,"-40"40"31,40-40-31,-41 40 16,1 0-1,40 40-15,-40 0 16,40 0-16,-40 0 0,40 0 16,-40 1-16,40-1 0,-40 40 0,40-40 15,-40 40-15,40 0 0,-40 1 16,40-1-16,0 0 0,0-40 0,0 40 15,80-40-15,-40 1 0,0-1 0,40 0 16,1-40-16,-1 0 0,40 0 0</inkml:trace>
  <inkml:trace contextRef="#ctx0" brushRef="#br0" timeOffset="127878.35">20424 5053 0,'40'0'63,"1"0"-47,-1 40-16,-40 0 15,40-40-15,-40 40 0,40-40 16,-40 41-16,40-1 0,-40 0 15,0 0-15,0 0 0,0 0 16,0 0-16,-40 0 0,40 0 16,-40 1-16,40-1 0,-80 0 0,39 0 15,1 0-15,0 0 16,0-40-16,40 40 0,0 0 31,40-40-15,0-40-1,0 0 1,1 0-16,-1 0 16,0 0-16,-40 0 15,40 40-15,-40-40 0,0-1 0,40 41 16,-40-40-16,0 0 0,0 0 16,0 0-16,0 0 0,0 0 15,-40 40-15,40-40 0,-40 0 16,40-1-16,0 1 15,-40 40-15,40-40 16,0 80 31,40-40-31,-40 40-1</inkml:trace>
  <inkml:trace contextRef="#ctx0" brushRef="#br0" timeOffset="133159.69">10232 9104 0,'-40'0'203,"0"0"-203,40-40 16,-40 40-16,0 0 0,0 0 16,-1 0-1,1 0-15,0 0 16,40-40-16,-40 40 0,0 0 15,0 0 1,0 0-16,0 0 16,-1 0-1,1 0-15,0 0 16,0 0 0,0 0-1,0 0 1,0 0-16,0 0 15,-1 40 1,1 0 0,0-40-16,40 40 15,-40-40-15,0 0 0,40 40 16,-40-40-16,0 40 16,0-40-16,40 40 15,-41-40-15,41 40 0,-40-40 16,40 40-16,-40-40 0,40 41 15,-40-41-15,40 40 0,-40-40 16,40 40-16,-40-40 0,40 40 16,-40-40-1,40 40-15,0 0 16,-40-40-16,40 40 16,-41 0-16,41 0 15,0 0 1,-40-40-16,40 41 0,0-1 15,0 0-15,0 0 16,0 0-16,0 0 16,-40-40-16,40 40 0,0 0 15,0 0-15,0 1 16,-40-1 0,40 0-16,0 0 0,0 0 15,0 0-15,0 0 16,0 0-1,0 0-15,40-40 16,-40 40-16,40 1 0,0-1 16,-40 0-16,41 0 15,-1 0-15,-40 0 16,40-40-16,-40 40 16,40-40-16,-40 40 0,40-40 0,0 40 15,0-40-15,0 0 16,-40 41-16,41-41 15,-1 0-15,0 0 0,0 0 16,0 0-16,0 0 16,0 0-16,0 0 15,-40 40-15,41-40 0,-1 0 16,0 0-16,0 0 0,0 0 16,0 0-16,0 0 15,0 0-15,1-40 16,-1 40-16,0 0 15,0 0-15,0 0 16,0 0-16,0 0 16,0-41-1,1 41-15,-1-40 16,0 40-16,0-40 16,0 0-16,0 0 15,-40 0-15,40 40 16,-40-40-16,40 40 0,-40-40 0,41 0 15,-41-1-15,40 41 0,0-40 16,-40 0-16,40 40 16,-40-40-16,40 40 0,-40-40 0,40 0 15,0 0-15,-40 0 0,40 40 16,-40-40-16,0 0 0,0-1 16,0 1-16,41 40 0,-41-40 0,0 0 15,0 0-15,0 0 16,-41 0-16,41 0 15,0 0-15,-40 40 0,40-41 16,0 1-16,0 0 0,0 0 16,-40 0-16,40 0 0,-40 40 0,40-40 15,0 0-15,0 0 0,-40 0 0,0-1 16,40 1-16,-40 0 16,0 0-16,-1 0 15,1 0-15,0 0 0,0 0 16,0 40-1,0 0-15,40-40 16,-40 40-16</inkml:trace>
  <inkml:trace contextRef="#ctx0" brushRef="#br0" timeOffset="133844.25">9711 9585 0,'0'-40'15,"-41"40"1,1 40 15,40 0-31,-40-40 16,40 40-16,-40-40 0,40 40 0,-40 0 0,0-40 15,40 41-15,-40-1 0,0 0 16,-1-40-16,41 40 0,-40-40 0,0 40 16,0 0-16,0-40 15,120 0 17,-40 0-17,0-40-15,1 40 16,-1 0-16,0 0 15,0 0-15,0 0 0,0 0 16,-40 40-16,40-40 0,0 0 16,1 0-1,-41-40 1</inkml:trace>
  <inkml:trace contextRef="#ctx0" brushRef="#br0" timeOffset="134010.46">9711 9385 0,'0'40'15,"0"0"1,0 0-16,0 40 0,40-40 16,-40 40-16,0 1 0,0-1 15,40 0-15,-40 0 0,0-40 0,0 41 16,0-1-16,0-40 0,40 40 0</inkml:trace>
  <inkml:trace contextRef="#ctx0" brushRef="#br0" timeOffset="152456.51">17816 5013 0,'0'-40'110,"40"80"-64,-40 0-30,0 0-16,0 0 16,0 0-16,0 1 0,0-1 0,0 40 15,0-40-15,0 0 0,0 0 0,0 40 16,0-39-16,0-1 0,0 0 0,0 0 16,0 0-16,0 0 15,0 0-15,0-80 63,0 0-48,0 0-15,0 0 0,0 0 16,0 0-16,0-1 16,40 1-16,-40 0 0,0 0 15,0 0-15,0 0 0,0 0 16,0 0-16,0 0 15</inkml:trace>
  <inkml:trace contextRef="#ctx0" brushRef="#br0" timeOffset="153003.5">18458 5655 0,'80'0'47,"-80"40"-32,41 0 1,-1-40-1,-40 40-15,0 0 0,0 0 16,0 0 0,-40-40-16,-1 40 15,1-40-15,0 41 16,0-41-16,80 0 47</inkml:trace>
  <inkml:trace contextRef="#ctx0" brushRef="#br0" timeOffset="153519.51">18980 5334 0,'0'40'16,"40"-40"15,0 0-31,0-40 0,0 40 16,0 0-16,1-40 0,39 40 0,-40 0 16,0 0-16,0 0 0,0 0 15,0 0-15,-40 40 16,0 0-16,-40 0 0,-40 0 15,40 0-15,0 0 0,40 1 16,-40-1-16,0-40 0,-1 40 0,1 0 16,0-40-16,40 40 0,0 0 15,40-40 1,0 40-16,1-40 0,39 0 16,-40 0-16,0 0 0,40 0 15,-40 0-15,41-40 0,-41 40 0,0 0 16,0-40-16,0 40 0</inkml:trace>
  <inkml:trace contextRef="#ctx0" brushRef="#br0" timeOffset="155002.5">21187 5895 0,'40'0'46,"-40"40"-30,0 1 0,0-1-16,0 0 15,0 0-15,-40 0 16,0 0-16,40 0 0,0 0 16,-41-40-1</inkml:trace>
  <inkml:trace contextRef="#ctx0" brushRef="#br0" timeOffset="157938">21909 5173 0,'0'41'0,"0"-1"187,0 0 219,-40 0 391,40 0-781,-40-40-16,40 40 0,-40 0 15,40 0-15,-41 0 0,41 41 16,-40-41-16,0 0 0,40 0 0,-40 40 16,40-40-16,0 0 0,-40 41 0,40-41 15,0 0-15,0 0 0,0 0 0,0 0 16,80 0-16,-80 0 16,40-40-16,0 40 0,1-40 15,-1 0-15,0 0 0,0 0 0,0 0 16,0 0-16,0 0 15,-40-40 1,0 0-16,-40 0 16,40 0-1</inkml:trace>
  <inkml:trace contextRef="#ctx0" brushRef="#br0" timeOffset="158504.97">22591 5414 0,'0'40'47,"0"0"-47,0 0 16,0 1-16,0-1 15,0 0-15,0 0 0,0 0 0,0 0 16,0 0-16,0 0 0,0 0 0,0 0 16,0 1-16,0-1 0,-40 0 15,40 0-15,0 0 0,0 0 0,0 0 16,0 0 0,0 0-16</inkml:trace>
  <inkml:trace contextRef="#ctx0" brushRef="#br0" timeOffset="159386.54">22992 5976 0,'0'40'46,"0"0"-30,0 0 0,0 0-16,0 0 15,0 0-15,-40-40 0,40 40 0,0 0 16,0 1-16,-40-41 0,40 40 0,0 0 16,0 0-1</inkml:trace>
  <inkml:trace contextRef="#ctx0" brushRef="#br0" timeOffset="159787.22">23313 5695 0,'0'40'15,"-40"-40"1,40 40-16,0 0 0,-40 0 15,0-40 1,40 40-16,0 0 16,-40-40-16,40 41 0,0-1 15,40-40 1,-40 40-16,40-40 0,0 0 16,-40 40-16,40-40 0,1 0 15,-1 0-15,0 0 16,0 0-16,-40-40 15,0 0-15,40 0 16</inkml:trace>
  <inkml:trace contextRef="#ctx0" brushRef="#br0" timeOffset="159988.22">23554 5695 0,'0'40'0,"0"0"15,0 0-15,0 0 0,-40 0 0,40 0 16,0 1-16,-40-1 0,40 0 0,0 0 16,0 0-16,-40 0 0,40 0 0,0 0 15,0 0-15,0 1 16,0-1-16,40-40 16</inkml:trace>
  <inkml:trace contextRef="#ctx0" brushRef="#br0" timeOffset="160236.22">23875 5414 0,'40'0'0,"-40"40"15,0 0-15,40-40 0,-40 40 16,41 1-16,-41-1 0,40 0 0,0 0 15,-40 0-15,40 0 0,-40 40 16,40-40-16,-40 0 0,0 41 0,0-41 16,0 0-16,0 40 0,-40-40 0,40 0 15,-40 41-15,-40-41 0,39 0 0,1 0 16,-40 0-16,0-40 0,40 40 0,-41-40 16,41 40-16,-40-40 0</inkml:trace>
  <inkml:trace contextRef="#ctx0" brushRef="#br0" timeOffset="162401.43">25079 5895 0,'-40'0'16,"0"40"-1,40 1 1,-40-41-16,40 40 0,-41 0 15,41 0 1,0 0-16,-40 0 0,40 0 16,0 0-16,-40-40 0,40 40 15,0 1 1,0-82 31,40 41-47,-40-40 0,40 40 15,-40-40-15,0 0 0,41 40 16,-1-40-16,-40 0 0,40 40 16,-40-40-16,0 0 0,40 0 15,-40-1-15,0 1 16,-40 40 46</inkml:trace>
  <inkml:trace contextRef="#ctx0" brushRef="#br0" timeOffset="164772.44">26042 5254 0,'0'40'0,"0"0"47,40-40-16,-80 0 32,0 0-63,0 0 15,0 0 1,40 40-16,-40-40 0,40 40 0,-41-40 16,41 40-16,-40 0 0,40 0 0,-40 1 15,40-1-15,0 0 0,0 0 16,0 0-16,0 0 0,0 0 0,40 0 16,-40 0-16,81-40 0,-41 40 15,0-40-15,0 0 0,0 0 0,0 0 16,0 0-16,0 0 0,1 0 0,-1-40 15</inkml:trace>
  <inkml:trace contextRef="#ctx0" brushRef="#br0" timeOffset="165004.44">26524 5254 0,'0'80'31,"0"-40"-31,0 0 16,0 0-16,0 0 0,0 0 0,0 1 15,0 39-15,0-40 0,40 0 0,-40 40 0,0-40 16,0 0-16,0 0 0,0 1 16,0-1-16,0 0 0,0 0 15,40-40 1</inkml:trace>
  <inkml:trace contextRef="#ctx0" brushRef="#br0" timeOffset="165249.71">26965 5775 0,'0'40'16,"0"0"0,0 0-16,0 0 15,0 1-15,40-41 0,-40 40 0,0 0 16,0 0-16,0 0 0,0 0 16,0-80 15</inkml:trace>
  <inkml:trace contextRef="#ctx0" brushRef="#br0" timeOffset="165652.69">27326 5494 0,'0'-40'0,"40"40"16,0 0 0,0 0-16,-40-40 0,41 40 15,-1 0-15,0 0 0,0 0 16,0 0-16,-40 80 0,40-80 0,0 0 16,-40 81-16,0-41 15,0 0-15,-40-40 0,40 40 0,-40 0 16,-40 0-16,40 0 15,0-40-15,80-40 32,0 40-32,0 0 15,0 0-15,0 0 16,-40 40-16,0 0 0,0 0 16,0 0-16,0 1 0,-40-1 15,0 0-15,0-40 16,40 40-16,-40-40 0</inkml:trace>
  <inkml:trace contextRef="#ctx0" brushRef="#br0" timeOffset="165887.69">28249 5294 0,'40'0'15,"0"0"-15,0 40 16,0 0-16,-40 0 0,0 0 16,41 0-16,-41 0 0,0 1 0,0 39 15,40-40-15,-40 0 0,0 40 0,0-40 16,0 0-16,-81 41 0,81-41 16,-40 0-16,0 0 0,0 0 0,0 0 15,0 0-15,-40-40 0,39 0 0,1 0 16,0 0-16</inkml:trace>
  <inkml:trace contextRef="#ctx0" brushRef="#br0" timeOffset="166302.34">28971 6176 0,'40'40'16,"-40"0"-1,0 0-15,-80 1 16,80-1-16,0 0 0,-40 0 15,0 0-15,0-40 0,0 0 16</inkml:trace>
  <inkml:trace contextRef="#ctx0" brushRef="#br0" timeOffset="171562.52">29854 5334 0,'0'-40'31,"-40"80"16,0 0-32,0 0-15,0 0 16,40 0-16,-41 0 0,41 1 16,-40-1-16,40 0 0,0 40 15,-40-40-15,40 0 0,0 0 0,0 0 16,0 0-16,0 1 0,80-1 0,-39 0 15,-1-40-15,0 0 0,0 0 16,0 0-16,0 0 0,0-40 16</inkml:trace>
  <inkml:trace contextRef="#ctx0" brushRef="#br0" timeOffset="171974.52">30255 5575 0,'0'-41'16,"81"41"-16,-41 0 15,0-40-15,0 40 0,0 0 16,0 0-16,0 0 0,0 0 0,1 0 15,-1 0-15,-40 40 0,40-40 0,-40 81 16,0-41-16,0 0 0,-40 0 16,40 0-16,-81 0 0,41 0 15,0-40-15,0 40 0,0-40 0,0 40 0,-40-40 16,39 0-16,1 0 16,0 0-16,0 0 0,40-40 15,0 0-15,40 40 16,40 0-1,-39 0-15,-1 0 16,0 40-16,0-40 0,-40 40 0,40-40 16,-40 41-16,40-41 0,-40 40 0,0 0 15,40-40 1</inkml:trace>
  <inkml:trace contextRef="#ctx0" brushRef="#br0" timeOffset="172141.52">31058 5895 0,'0'40'0,"0"1"15,0-1-15,0 0 16,0 0-16,0 0 0,0 0 16,0 0-16,0 0 15,0 0-15,0 1 16,-40-41-16</inkml:trace>
  <inkml:trace contextRef="#ctx0" brushRef="#br0" timeOffset="172609.53">31539 5615 0,'0'40'0,"0"0"16,0 0-1,-40-40 1,40 40-16,-40-40 0,0 40 16,40 0-16,-40 0 15,40 0 16,40-40-31,0 0 16,40 0-16,-40 0 16,1 0-16,-41-40 15,40 40-15,0-40 0,0 0 16,-40 0-16,40 40 16,-40-40-16,40 40 0,-40-40 15,40 0-15,-40 0 16,0 80 15,0 0-31,0 0 16,-40 0-16,40 0 0,-40 40 0,40-40 15,-40 1-15,40 39 0,0-40 0,-40 0 16,40 0-16,0 0 0,0 0 0,0 0 16</inkml:trace>
  <inkml:trace contextRef="#ctx0" brushRef="#br0" timeOffset="173525.49">32221 5294 0,'41'0'16,"-41"40"-16,40-40 15,0 80-15,0-80 0,-40 40 0,40 0 16,-40 41-16,40-41 0,-40 0 0,0 0 16,0 40-16,0-40 0,0 40 15,-40-40-15,40 1 0,-80 39 0,40-40 16,0 0-16,-1 0 0,1 0 0,0-40 15,0 0-15,0 40 0</inkml:trace>
  <inkml:trace contextRef="#ctx0" brushRef="#br0" timeOffset="180290.17">17174 7058 0,'0'41'0,"40"-41"15,-80 0 141,40 40-140,-40-40-16,40 40 16,-40-40-16,40 40 0,-40 0 15,0 0-15,40 0 0,0 0 16,-41 0-16,41 0 0,0 1 0,0-1 16,0 0-16,0 40 0,0-40 0,0 0 15,41-40-15,-41 40 0,40 0 0,-40 1 16,40-41-16,0 0 0,0 40 0,0-40 15,0 0-15,0 0 0,1 0 16,-1 0-16</inkml:trace>
  <inkml:trace contextRef="#ctx0" brushRef="#br0" timeOffset="180752.16">17696 7419 0,'40'0'0,"0"0"16,-40-40-16,40 40 0,0-40 15,0 40-15,0 0 0,1 0 16,-1 0-16,0 0 0,0 0 16,-40 40-16,0 0 15,0 0-15,0 1 0,-40-1 16,0 0-16,0 0 16,-1-40-16,41 40 0,-40-40 0,0 0 15,120 0 16,-39-40-31,-1 40 0,0 0 16,0 0-16,0 0 0,0 0 0,0 0 16,-40 40-16,41-40 0,-41 40 0,40 0 15,-40 0-15,0 0 16,-81-40-16,81 41 0,-40-1 0,0 0 16,0-40-16,0 40 0,0-40 0,0 0 15,-1 0-15</inkml:trace>
  <inkml:trace contextRef="#ctx0" brushRef="#br0" timeOffset="180941.16">18538 7740 0,'41'0'16,"-1"0"-16,0 0 15,-40 40-15,0 0 16,0 1-16,0-1 0,0 0 15,-40-40-15,40 40 0,-40 0 0,-1 0 16,41 0-16</inkml:trace>
  <inkml:trace contextRef="#ctx0" brushRef="#br0" timeOffset="181374.2">19221 7419 0,'0'40'16,"-41"-40"-16,41 41 0,-40-41 16,40 40-16,-40-40 0,40 40 0,-40 0 15,0 0 1,40 0-16,0 0 15,80-40-15,-40 0 16,0 40-16,1-40 0,-1 0 16,0 0-16,0 0 0,0 0 15,0 0-15,-40-40 16,40 40-16,-40-40 0,0 0 16,40 0-16,-40 0 15,0 0-15,0 0 0,41-1 16,-41 1-16,0 0 15,0 80 1,0 41 0,0-41-16,-41 0 0,41 40 15,0-40-15,0 40 0,0 1 16,-40-41-16,40 0 0,0 40 0,0-40 16,0 0-16,0 0 0,40-40 15</inkml:trace>
  <inkml:trace contextRef="#ctx0" brushRef="#br0" timeOffset="182008.2">19903 7139 0,'40'0'0,"0"0"15,0 40-15,0-40 0,0 0 16,-40 40-16,40 0 0,1 0 0,-1 0 16,0 0-16,-40 0 0,40 41 0,-40-41 15,0 40-15,0-40 0,0 40 0,-40-40 16,40 0-16,-80 41 0,39-41 0,1 0 16,0 0-16,0 0 0,0-40 15,0 40-15,-40-40 0,39 0 16</inkml:trace>
  <inkml:trace contextRef="#ctx0" brushRef="#br0" timeOffset="192568.27">20866 7099 0,'40'0'203,"0"0"-187,-40 40-1,0 0 1,40-40-16,-40 40 16,0 0-1,0 0 1,0 0 0,0 0-16,0 0 15,0 0 1,0 1-1,-40-41-15,40 40 16,-40-40-16,40 40 16,0 0 15,40-40 0,0 0-15,0 0-1,0 0 1,0 0 0,-40-40-16,41 40 15,-41-40-15,40 40 16,-80 0 171,40 40-140,-41-40-31,41 40 31,-40 0 0,40 0-32,-40-40 1,40 40 0,0 0-1,0 0 1,0 1-1,0-1 1,0 0 0,0 0-1,0 0 17,0 0-17,0 0 1,0 0 15,0 0 0,0 0 1,0 1-17,-40-41 1,40 40 15,0 0-15,-40-40-16,40 40 31,0 0-31,-40-40 0,40 40 16,-40-40-16,40 40 15,-40-40-15,40 40 16,-41-40-1,1 0 1,40-40 0,-40 0-16</inkml:trace>
  <inkml:trace contextRef="#ctx0" brushRef="#br0" timeOffset="196151.81">22150 7299 0,'0'40'125,"40"-40"-110,-40 40-15,40-40 16,-40 40-16,0 0 16,40-40-16,-40 41 0,0-1 15,40 0-15,-40 0 16,0 0-16,0 0 0,40 0 15,-40 0-15,0 0 0,0 1 16,41-41-16,-41 40 0,0 0 0,0 0 0,40 0 16,-40 0-16,0 0 0,0 0 15,0 0-15,0 41 0,0-41 0,0 0 16,-81 0-16,81 0 0,-40 40 0,40-40 16,-40 0-16,0 41 0,0-41 0,-40 0 15,40 40-15,-1-40 0,1 0 0,-40 0 16,40 0-16,0 1 0,0-1 0,-1-40 15,41 40-15,-40-40 0,0 40 0,0 0 16,80-40 47,0-40-48,0 40-15,1 0 16,-1-40-16,0 0 0,0 0 15,0-1-15,-40 1 0,40 0 0,0 0 16,1 0-16,-1-40 0,0 40 0,0-40 16,0 39-16,0-39 0,-40 40 0,40-40 15,0 40-15,-40-40 0,0 39 0,0 1 16,0-40-16,0 40 0,0 0 0,0 0 16,0 0-16,-40 40 0,40-40 0,-40 0 15,0-1-15,0 41 16,0-40-16,0 40 15</inkml:trace>
  <inkml:trace contextRef="#ctx0" brushRef="#br0" timeOffset="205786.65">13844 9585 0,'0'40'203,"0"0"-172,40-40-31,-40 40 0,0 0 16,40-40-16,-40 41 0,0-1 15,0 0-15,40 0 16,-40 0-16,0 0 0,0 0 16,40 0-16,-40 0 0,0 1 15,0-1-15,0 0 16,40-40-16,-40 40 16,0-80 30,0 0-46,0 0 0,0-1 16,40 41-16,-40-40 0,0 0 0,40 40 16,-40-40-16,0 0 0,0 0 15,41 0-15,-41 0 16,0 0-16,40 40 0,-40-41 0,0 1 16,0 0-1,0 0 32</inkml:trace>
  <inkml:trace contextRef="#ctx0" brushRef="#br0" timeOffset="206552.22">14405 9946 0,'0'40'15,"40"-40"17,1 0-17,-1 0-15,0-40 16,-40 0-1,0 0-15,0 0 16,0 0 0,-40 40 15,40 40-31,0 0 16,-40 0-16,40 0 0,-41 0 15,41 0-15,0 0 0,0 0 0,0 1 16,0-1-16,0 0 0,41 0 0,-1 0 15,0 0-15,0-40 16,0 0 0,0-40-16</inkml:trace>
  <inkml:trace contextRef="#ctx0" brushRef="#br0" timeOffset="207000.22">14887 9826 0,'0'40'16,"0"0"-16,0 0 16,0 0-16,0 0 0,0 0 15,0 0-15,0 1 0,0-1 16,0 0-16,0 0 0,0 0 0,0 0 16,0 0-16,-40-40 15,40-40 1,-40 40-16,40-40 15,0 0-15,0 0 0,0 0 16,40 0-16,-40-1 0,40 41 16,-40-40-16,40 0 0,0 0 15,0 40-15,-40-40 0,40 0 16,1 0-16,-1 0 16,0 0-16,-40-1 15,40 41-15,-40-40 0,0 0 16,40 40-16,-40-40 0,40 40 31,-40 40-15,0 40-16,40-39 0,-40-1 0,0 0 15,0 40-15,0-40 0,0 0 16,0 40-16,0-39 0,0-1 0,0 0 16,0 0-16,-40 0 0,40 0 0</inkml:trace>
  <inkml:trace contextRef="#ctx0" brushRef="#br0" timeOffset="207286.76">15168 10066 0,'0'-40'0,"40"40"31,-40 40-31,40-40 0,-40 40 16,40-40-16,-40 41 0,40-41 0,0 0 15,1 40-15,-1-40 0,0 0 16,0 0-16,0 0 0,0-40 15,0 40-15,-40-41 0,40 41 16,-40-40-16,0 0 0,0 0 16,0 0-1,0 80 1,-40-40 0,40 80-16,-40-40 0,40 1 15,0-1-15,0 0 0,0 0 0,0 0 16,40-40-16,0 0 15,41 0-15</inkml:trace>
  <inkml:trace contextRef="#ctx0" brushRef="#br0" timeOffset="207553.76">16051 9986 0,'0'-40'0,"0"0"0,0 80 31,-41 40-15,41-40-16,-40 0 0,40 1 15,-80-1-15,80 0 0,-40-40 0,40 40 0,-40 0 16,40 0-16,-40-40 0,40 40 0,-40-40 16,40-40-1,0 0 1,0 0-16,40 40 16,-40-40-16,40 40 15,0 0-15,40 0 16,-80 40-16,40-40 0,0 40 15,1 0-15,-1-40 0,0 40 16,0 0-16,0-40 0</inkml:trace>
  <inkml:trace contextRef="#ctx0" brushRef="#br0" timeOffset="208767.87">19301 10307 0,'0'-40'15,"0"0"1,0 0 0,-40 40-1,0 0 1,-1 40-16,1-40 15,40 40-15,-40 0 0,0-40 0,0 40 16,40 0-16,-40 0 0,40 0 16,0 0-1,40-40-15,0 0 16,0 0-16,0 0 0,0-80 16,1 80-16,-1-40 0,0 0 0,0 0 15,0 0-15,0 0 0,0 0 0,-40 0 16,40-1-16,1 1 0,-41 0 0,40 0 15,-40 0-15,40 0 0,-40 0 0,0 0 16,40 40-16,-40 40 16,-80-40-1,80 40-15,-40 0 0,40 0 0,-41 40 16,41-40-16,0 1 0,0-1 16,0 40-16,0-40 0,0 0 0,41-40 15,-41 40-15,40 0 0,0-40 16,-40 40-16,40-40 0,0 0 0,0 0 15,0 0-15,-40-40 0,40 40 16,-40-40-16,41 40 0,-41-80 0,0 40 16,0 0-1,-41 40 1,1 40 0,40 0-16,0 0 15,0 0-15,81 0 16,-41-40-16,0 0 15,40 0-15,-40-40 16,-40 0-16,40 0 16,-40 0-16,0 0 15,0 0-15,0 80 47,0 0-47,40-40 16,-40 40-16,41-40 0,-1 0 15,-40 40-15,40-40 0,-40 40 0,40 0 16,-40 0-16,0 0 16,0 41-16,0-41 0,0 0 0,-40 0 15,40 0-15,-40 0 0,40 0 0,-81 0 16,81 1-16,-40-41 0,40 40 0,-40-40 16,40-40-1,40-1 1,-40 1-16,40 0 0,-40 0 0,81 0 15</inkml:trace>
  <inkml:trace contextRef="#ctx0" brushRef="#br0" timeOffset="209366.87">20505 10147 0,'0'40'16,"0"0"0,0 0-16,0 0 15,0 0-15,0 0 16,0 0-16,0 0 0,40-40 16,-40 40-16,40-40 15,0 0 1,-40-40-1,40 0-15,0 40 0,-40-80 16,40 40-16,0 40 0,-40-40 0,41 0 16,-1 40-16,-40-40 0,40 0 0,0-1 15,-40 1 1,-40 80 0,40 1-16,-40-41 15,40 80-15,-40-40 0,40 0 16,0 0-16,0 0 0,0 0 15,0 0-15,80-40 0,-40 0 16,0 0 0,0 0-16,-40-40 0,40 40 0,-40-40 15,40 40-15,-40-40 0,41 0 16,-41 0-16,0 0 0,0 80 47,0 0-47,0 0 15,0 0-15,40-40 0,-40 40 16,80-40-16,-40 0 0,0 0 0,0 0 16,0 0-16,1 0 0,-41-40 15,0 0 1,-41 40-16,-39 0 16,40 0-16,-40 0 0,40 0 15,0 0-15</inkml:trace>
  <inkml:trace contextRef="#ctx0" brushRef="#br0" timeOffset="210053.81">16733 9024 0,'0'-41'0,"40"41"16,-40-40-1,40 40 1,0 0-1,-40 40 1,40 1-16,0-1 16,-40 0-16,0 0 0,40 0 15,-40 0-15,0 40 0,41 1 16,-41-1-16,0 40 0,0-40 0,40 81 16,-40-41-16,0 40 0,0 1 0,0 39 15,0 1-15,0 40 0,0-41 0,-40 41 16,40 39-16,-81-39 0,41 0 0,0 39 15,0 1-15,0-40 0,0 40 0,0-41 16,-1 1-16,-39-1 0,40 1 0,0 0 16,0-41-16,0 1 0,40-1 0,-40-39 15,-1 39-15,41-39 0,-40-41 0,0 40 16,40-39-16,-40-1 0,0 0 0,40-39 16,-40-1-16,40-40 0,0 40 15,-40-40-15,40 0 16,-40 0-1,-1-40 1</inkml:trace>
  <inkml:trace contextRef="#ctx0" brushRef="#br0" timeOffset="211322.24">13442 11229 0,'40'0'46,"41"40"-30,-41-40-16,0 0 0,0 41 16,40-41-16,-40 0 0,41 0 0,-1 40 15,0-40-15,41 40 0,-41-40 0,40 0 16,1 40-16,-1-40 0,0 40 0,41-40 16,-41 0-16,41 40 0,-1-40 0,1 40 15,39-40-15,-39 40 0,-1-40 16,41 40-16,0-40 0,-1 0 0,1 0 15,0 0-15,39 41 0,-39-41 0,40 0 16,-41 0-16,41 0 0,0 0 0,-40 0 16,39 0-16,-39 0 0,0 0 0,-1 0 15,1 0-15,-41 0 0,1 0 0,-1 0 16,1 0-16,-1 0 0,-39 0 0,-1 0 16,0 0-16,-39 0 0,-1 0 0,0 0 15,0 0-15,-39 0 0,-1 0 0,0 0 16,0 0-16,0 0 0,0 0 15,0 40-15,-40 0 32,-40-40-17,0 0-15,0-40 0</inkml:trace>
  <inkml:trace contextRef="#ctx0" brushRef="#br0" timeOffset="211985.24">14726 11831 0,'0'40'16,"0"0"15,41-40-16,-41 40 1,40 0-16,-40 0 16,0 1-16,40-1 0,-40 0 15,0 0-15,0 0 0,0 0 16,0 0-16,0 0 0,0 0 0,40 1 16,-40-1-16</inkml:trace>
  <inkml:trace contextRef="#ctx0" brushRef="#br0" timeOffset="212905.37">14566 13315 0,'0'40'31,"40"-40"-15,0 0 156,0 0-172,0 0 15,-40-40-15,41 40 16,-1-40-16,0 40 0,-40-40 0,40 40 16,0 0-16,0-40 0,0 40 15,0 0-15,1 0 16,-1 40 0,-40 0-16,0 0 15,0 0-15,0 0 16,-40 0-16,40 0 0,-41 0 15,1 0-15,0 1 0,0-1 16,0 0-16,0 0 0,40 0 16,-40-40-16,40 40 0,-40-40 15,40 40-15,80-40 32,-40 0-32,0 0 0,0 0 15,0 0-15,0-40 0,1 40 0,-1-40 16,40 40-16,-40 0 0,0 0 0,0-40 15,0 40-15,1 0 0</inkml:trace>
  <inkml:trace contextRef="#ctx0" brushRef="#br0" timeOffset="213521.37">14365 14759 0,'40'0'32,"0"0"-17,1-40-15,-1-1 0,0 41 16,0-40-16,0 0 0,0 40 0,41-40 15,-41 40-15,0 0 0,-40-40 0,40 40 16,0 0-16,0 0 0,-40 40 16,0 0-16,0 0 15,-40 0-15,40 1 16,-80-1-16,80 0 0,-40-40 0,0 40 16,-1 0-16,1 0 0,0-40 0,40 40 15,-40-40-15,40 40 0,40-40 16,0 0-1,0 0-15,41 0 0,-41-40 16,0 40-16,40-40 0,-40 40 0,0 0 16,41 0-16,-41 0 0,0 0 0,0 0 15,0 40 1,-40 0-16,0 0 0,-40 0 16,40 1-16,-80-1 0,80 0 0,-80-40 15,80 40-15,-41 0 0,1 0 0,0-40 16,40 40-16,-40-40 0,40 40 0</inkml:trace>
  <inkml:trace contextRef="#ctx0" brushRef="#br0" timeOffset="214022.01">14686 15801 0,'-40'0'47,"40"40"-32,0 1-15,-40-41 16,40 40-16,0 0 0,-40-40 15,40 40-15,0 0 16,-40-40-16,40 40 16,40-40-1,-40 40-15,40-40 16,0 0-16,0 0 16,0 0-16,-40-40 15,0 0 1,41 40-16,-41-40 0</inkml:trace>
  <inkml:trace contextRef="#ctx0" brushRef="#br0" timeOffset="214171.01">14767 15641 0,'0'40'32,"40"0"-32,-40 0 0,0 0 15,0 0-15,40 41 0,-40-41 16,0 40-16,0-40 0,0 40 0,0-40 0,0 1 15,0-1-15,0 0 0,0 0 16,0 0-16</inkml:trace>
  <inkml:trace contextRef="#ctx0" brushRef="#br0" timeOffset="-211576.56">17455 11991 0,'-40'0'0,"80"0"31,0 0-15,0 0-1,0 0-15,0 0 16,1 0-16,-1 0 16,-40 40-16,40 1 15,-40-1 1,0 0-16,0 0 15,-40 0-15,40 0 16,-40-40-16,40 40 0</inkml:trace>
  <inkml:trace contextRef="#ctx0" brushRef="#br0" timeOffset="-211440.59">17455 12673 0,'0'40'0,"0"0"15,40-40 17,-40-80-32</inkml:trace>
  <inkml:trace contextRef="#ctx0" brushRef="#br0" timeOffset="-197763.97">19020 12031 0,'40'0'406,"0"0"-390,0 0 46,0 0-30,1 0-1,-1 0-15,0 0-1,0 0 32,0 0-16,-40 41-15,40-41-16,-40 40 31,0 0 16,-40-40-16,40 40-15,-40-40-16,0 40 16,0-40-1,0 0 1,40 40-1,-41-40 1,1 0 15,80 0 141,1 40-156,-1-40-1,0 0 1,-40 40-16,40-40 16,-40 40-1,40-40-15,0 0 16,-40 41-16,40-41 31,-40 40-31,0 0 31,0 0-15,-40-40-16,0 0 16,0 40-1,0-40-15,0 0 0,0 0 16,-1 0-16,1 0 16,0-40-16,0 40 0</inkml:trace>
  <inkml:trace contextRef="#ctx0" brushRef="#br0" timeOffset="-192880.45">18980 13195 0,'0'40'16,"40"-40"202,-40-40-186,40 40-32,0 0 15,-40-41 1,40 41-16,0 0 31,1 0-31,-1-40 16,0 40-1,0 0 1,0 0 0,0 0-1,0 0 32,-40 40 16,0 1-32,-40-41-16,40 40-15,-40-40 0,40 40 16,-40-40 0,0 40-16,0-40 15,40 40-15,-40-40 16,40 40-16,-41-40 31,41 40-31,-40-40 16,0 40-1,0-40 1,40 40-16,0 0 94,40-40-16,0 0-62,0 0-1,1 0-15,-1 0 16,0 0-1,0 0-15,0 0 16,0 0-16,0 41 16,0-41-16,1 0 15,-1 0-15,0 0 16,-80 0 250,0 0-251,-1 0-15</inkml:trace>
  <inkml:trace contextRef="#ctx0" brushRef="#br0" timeOffset="-188882.13">18980 14678 0,'-40'0'16,"80"0"93,-40-40-109,40 40 0,0 0 0,0 0 16,0-40-16,0 40 0,1 0 15,-1 0-15,0 0 0,0 0 16,0 0-16,-40 40 16,0 0-16,0 1 15,-40-41-15,40 40 16,-40-40-16,0 40 0,0-40 0,-1 40 16,1-40-16,0 40 0,0-40 0,0 40 15,0-40-15,0 0 0,40 40 0,-40-40 16,40 40-1,40-40 17,0 0-32,0 0 0,0 0 15,0 0-15,0 0 0,0 0 0,1-40 16,-1 40-16,0 0 16</inkml:trace>
  <inkml:trace contextRef="#ctx0" brushRef="#br0" timeOffset="-185528.54">18619 15761 0,'40'0'110,"-40"-40"-95,40 40-15,0 0 16,-40-40-16,40 40 0,0 0 16,-40-40-1,40 40-15,1 0 63,-41 40-32,40-40 625,-40 40-609,0 0 31,0 0-31,0 0 31,-40-40-47,40 41-15,-41-41-16,1 40 16,0-40 15,0 0 31,40 40-46,-40-40 0,80 0 609,0 0-610,0 0 48,0 0-48,1 0 17,-1 0 30,0 0 1,-40 40-63,0 0 31,-40 0-15,40 0-1,-40-40-15,40 40 16,-41-40-16,41 40 15,-40-40-15,0 0 16,40 41-16,-40-41 0,0 0 16,0 0-16,0-41 15,0 1-15,40 0 16,0 0-16,-41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5E041-4119-4EE3-A227-AD8AC516F74F}" type="datetimeFigureOut">
              <a:rPr lang="en-PH" smtClean="0"/>
              <a:t>09/09/2022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827CC-8316-45DB-BFE4-76A6FE932D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023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4901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4225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4900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3007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864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243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2852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6754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31281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6381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7375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827CC-8316-45DB-BFE4-76A6FE932D57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4468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2866-4049-A383-57E9-B4DED7BFC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A4CA4-C62E-88A9-E551-B7A8615C2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3E80-95FA-CF71-49AB-352844F4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5F931-A6BE-0CD5-36C7-67FA1573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B3A4A-E6F6-6245-8C95-B86CE118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E897-B071-0324-24C4-86765C70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FD031-D432-8D90-2A8B-BF31D4180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4B2B3-B06F-5859-BD2D-173FD582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7D3D-BE5A-C368-03CE-1321AB41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D9C0-5444-A20D-1C6F-A8934CBC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0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4FF17-E885-C7F2-C153-8985FCDD0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15BDE-B222-F2BC-AEF2-395746C27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C6AE3-D234-70EB-DFD9-4F3CC351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4FEB0-3C30-D38C-771C-8A1ED3D8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03F8-37B7-9003-430C-C81590CA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6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022E-946F-42C6-D324-F2816935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F8C4-1357-508D-9BC6-03AFE5F8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F410-BAD3-4C01-182A-1B4D3E07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0AE75-3DCD-C3AA-80FB-C9BEB503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D38BA-9249-E27A-5C34-8AFB093D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9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1F25-7853-E005-7594-898E9C5B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C9AF1-1A90-AFA5-FAE8-98BEEC296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99997-794C-1D61-CC20-B9783AAF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DB74-89EE-10E6-C479-9C66B6BE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215EF-469C-968C-60C4-16D7E9E4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4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D500-91A7-10F4-4E20-7B752219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5E6D0-8542-0853-6AF9-3D317F214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DAFCF-68D6-6E16-ADE8-27D2C1EE8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F52C6-6ADC-3B07-7C3C-B86ACEB9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975F1-BDC3-30EE-7CAF-3595C8F1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C8960-7CD7-CEF3-66DE-E497EAF1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A809-907A-211E-B938-0E567B4C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85905-8550-4175-BF53-E52A7054D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3733-F1AE-1444-3915-4FAD793E6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58D90-7F2C-10B0-B87C-0E71E1C9A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CFCEC-B248-35AE-BFA2-5724FD7BA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8DED3-BFF8-9FB5-686C-42A3DDF2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B7369-CBE2-36BC-8C00-CD7499AA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BC8AB-35AB-0E10-D60A-BAEB2F04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3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6987-EE6E-EDA5-4035-5228CEE9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0E56A-3154-C4B6-AAE3-E3DC0149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AC8D6-5964-9A05-0714-79A35932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02666-A25C-6CB8-FFD9-61921B79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3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BBF55-2DEE-7CC7-A50A-DAC4A007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68072-46AF-A6A1-C99E-24449471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CEA28-1018-DBF1-29CB-B8038900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7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DC12-ACBF-E825-D558-ADD3B1FC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8D3CF-0DF2-4F73-18C2-93F014E8C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8E43A-4C66-0AFF-8096-A631534ED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98E4B-58B1-0D4A-677F-B6AB65E4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B06E6-EE05-78D0-1E2B-D5B3A8E2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56936-2284-238D-EE5F-90143325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3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75F3-520D-875E-9D73-53E96DDF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F4C5F-1FD0-81F8-22A8-60405DB19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4F45C-AAAC-D22F-8D8A-02B104A7A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94A0B-187E-92A6-9B08-60CE5931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B08-0908-49DA-86CF-357934EBB94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A3826-F8CD-C418-5ACB-B1270EBD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12BBE-9521-66FE-020F-C5C94DB1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7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1F15D-577A-E098-F470-3E7F8B4A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AA2B5-5775-1EDB-C46C-FB6C1A563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5DA31-1246-6319-4FE4-C0E55586F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B4B08-0908-49DA-86CF-357934EBB946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0616-4A5C-C61A-5BCF-F58D5046E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7FD5-868F-D5E0-1495-58D695BA5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5626-7465-4438-9BE6-A161DC170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9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AEEB-0D68-23FF-EBB0-BCD6B2EC5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479" y="2084385"/>
            <a:ext cx="7591425" cy="1114425"/>
          </a:xfrm>
        </p:spPr>
        <p:txBody>
          <a:bodyPr>
            <a:normAutofit/>
          </a:bodyPr>
          <a:lstStyle/>
          <a:p>
            <a:r>
              <a:rPr lang="en-PH" b="1" dirty="0">
                <a:solidFill>
                  <a:srgbClr val="C44D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b="1" dirty="0">
              <a:solidFill>
                <a:srgbClr val="C44D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0F970-5378-9E4F-DD54-B9B11C2F4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8649" y="4062413"/>
            <a:ext cx="6435090" cy="1655762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Review on Relations and Graphs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6D5937-F757-1AB3-96FE-8F188B2F1DBE}"/>
              </a:ext>
            </a:extLst>
          </p:cNvPr>
          <p:cNvSpPr/>
          <p:nvPr/>
        </p:nvSpPr>
        <p:spPr>
          <a:xfrm>
            <a:off x="4103367" y="3601244"/>
            <a:ext cx="7105650" cy="106362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CE5966-1A6E-ABA6-1951-DF471E2517F2}"/>
              </a:ext>
            </a:extLst>
          </p:cNvPr>
          <p:cNvSpPr/>
          <p:nvPr/>
        </p:nvSpPr>
        <p:spPr>
          <a:xfrm>
            <a:off x="0" y="0"/>
            <a:ext cx="3338286" cy="68580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24C7D4-AB18-7CD1-B11F-9661711EB33D}"/>
              </a:ext>
            </a:extLst>
          </p:cNvPr>
          <p:cNvSpPr txBox="1">
            <a:spLocks/>
          </p:cNvSpPr>
          <p:nvPr/>
        </p:nvSpPr>
        <p:spPr>
          <a:xfrm>
            <a:off x="631231" y="2492801"/>
            <a:ext cx="1947120" cy="6056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63B6E74-CB94-9F8B-9792-C4D2E584F445}"/>
              </a:ext>
            </a:extLst>
          </p:cNvPr>
          <p:cNvSpPr txBox="1">
            <a:spLocks/>
          </p:cNvSpPr>
          <p:nvPr/>
        </p:nvSpPr>
        <p:spPr>
          <a:xfrm>
            <a:off x="237892" y="3198810"/>
            <a:ext cx="2862502" cy="124936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Gotham" panose="02000504050000020004" pitchFamily="2" charset="0"/>
                <a:cs typeface="Arial" panose="020B0604020202020204" pitchFamily="34" charset="0"/>
              </a:rPr>
              <a:t>Automata Theory and Formal Languages</a:t>
            </a:r>
            <a:endParaRPr lang="en-US" sz="4000" b="1" dirty="0">
              <a:solidFill>
                <a:schemeClr val="bg1"/>
              </a:solidFill>
              <a:latin typeface="Gotham" panose="02000504050000020004" pitchFamily="2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172057-D388-4C5A-AA45-5F90B527ADF9}"/>
              </a:ext>
            </a:extLst>
          </p:cNvPr>
          <p:cNvSpPr txBox="1">
            <a:spLocks/>
          </p:cNvSpPr>
          <p:nvPr/>
        </p:nvSpPr>
        <p:spPr>
          <a:xfrm>
            <a:off x="800147" y="5859918"/>
            <a:ext cx="1947120" cy="6801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bg1"/>
                </a:solidFill>
                <a:latin typeface="Gotham" panose="02000504050000020004" pitchFamily="2" charset="0"/>
              </a:rPr>
              <a:t>L.P.Facun</a:t>
            </a:r>
          </a:p>
        </p:txBody>
      </p:sp>
    </p:spTree>
    <p:extLst>
      <p:ext uri="{BB962C8B-B14F-4D97-AF65-F5344CB8AC3E}">
        <p14:creationId xmlns:p14="http://schemas.microsoft.com/office/powerpoint/2010/main" val="169723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4206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6044750-C4F8-CB48-E8FC-DB74F08E1537}"/>
                  </a:ext>
                </a:extLst>
              </p14:cNvPr>
              <p14:cNvContentPartPr/>
              <p14:nvPr/>
            </p14:nvContentPartPr>
            <p14:xfrm>
              <a:off x="202320" y="620640"/>
              <a:ext cx="11484360" cy="5342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6044750-C4F8-CB48-E8FC-DB74F08E15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960" y="611280"/>
                <a:ext cx="11503080" cy="536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088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4206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8802CF5-1B86-21F6-DB5F-4CC7C7E45D05}"/>
                  </a:ext>
                </a:extLst>
              </p14:cNvPr>
              <p14:cNvContentPartPr/>
              <p14:nvPr/>
            </p14:nvContentPartPr>
            <p14:xfrm>
              <a:off x="650160" y="361080"/>
              <a:ext cx="11455560" cy="5934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8802CF5-1B86-21F6-DB5F-4CC7C7E45D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800" y="351720"/>
                <a:ext cx="11474280" cy="595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5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Activity!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4206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3B2BB32-C3EB-97FC-B7B8-763A9C17083D}"/>
                  </a:ext>
                </a:extLst>
              </p14:cNvPr>
              <p14:cNvContentPartPr/>
              <p14:nvPr/>
            </p14:nvContentPartPr>
            <p14:xfrm>
              <a:off x="549000" y="490680"/>
              <a:ext cx="9765360" cy="5111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3B2BB32-C3EB-97FC-B7B8-763A9C1708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9640" y="481320"/>
                <a:ext cx="9784080" cy="513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044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Sets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collection of things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4206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A6073AE-A8F4-218B-D65A-83A8D0347F67}"/>
                  </a:ext>
                </a:extLst>
              </p14:cNvPr>
              <p14:cNvContentPartPr/>
              <p14:nvPr/>
            </p14:nvContentPartPr>
            <p14:xfrm>
              <a:off x="57960" y="317520"/>
              <a:ext cx="10429920" cy="5934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A6073AE-A8F4-218B-D65A-83A8D0347F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00" y="308160"/>
                <a:ext cx="10448640" cy="595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663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Sets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collection of things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4206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CEA88A5-0C4A-057F-A1F6-06CA80D6004F}"/>
                  </a:ext>
                </a:extLst>
              </p14:cNvPr>
              <p14:cNvContentPartPr/>
              <p14:nvPr/>
            </p14:nvContentPartPr>
            <p14:xfrm>
              <a:off x="404640" y="1097280"/>
              <a:ext cx="8999640" cy="4086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CEA88A5-0C4A-057F-A1F6-06CA80D600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5280" y="1087920"/>
                <a:ext cx="9018360" cy="41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445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Sets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collection of things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4206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DA9C41B-D638-9ABA-DE6B-6BB36C0046CE}"/>
                  </a:ext>
                </a:extLst>
              </p14:cNvPr>
              <p14:cNvContentPartPr/>
              <p14:nvPr/>
            </p14:nvContentPartPr>
            <p14:xfrm>
              <a:off x="332280" y="909720"/>
              <a:ext cx="11354400" cy="5688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DA9C41B-D638-9ABA-DE6B-6BB36C0046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2920" y="900360"/>
                <a:ext cx="11373120" cy="570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912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Rectangular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4206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6A987F4-6B09-8363-EC38-C1E51833B067}"/>
                  </a:ext>
                </a:extLst>
              </p14:cNvPr>
              <p14:cNvContentPartPr/>
              <p14:nvPr/>
            </p14:nvContentPartPr>
            <p14:xfrm>
              <a:off x="549000" y="750600"/>
              <a:ext cx="5821920" cy="4678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6A987F4-6B09-8363-EC38-C1E51833B0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9640" y="741240"/>
                <a:ext cx="5840640" cy="46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487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Cartesian product of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4206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EB7A39-C64A-0AB1-ABEE-507407DA6836}"/>
                  </a:ext>
                </a:extLst>
              </p14:cNvPr>
              <p14:cNvContentPartPr/>
              <p14:nvPr/>
            </p14:nvContentPartPr>
            <p14:xfrm>
              <a:off x="231120" y="158760"/>
              <a:ext cx="11946960" cy="514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EB7A39-C64A-0AB1-ABEE-507407DA68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760" y="149400"/>
                <a:ext cx="11965680" cy="515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964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Cartesian product of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4206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D644E8C-C9ED-CB9A-D3AE-84B453F6F53F}"/>
                  </a:ext>
                </a:extLst>
              </p14:cNvPr>
              <p14:cNvContentPartPr/>
              <p14:nvPr/>
            </p14:nvContentPartPr>
            <p14:xfrm>
              <a:off x="693360" y="1097280"/>
              <a:ext cx="11253600" cy="3191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D644E8C-C9ED-CB9A-D3AE-84B453F6F5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4000" y="1087920"/>
                <a:ext cx="11272320" cy="320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88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Relation: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set of ordered pairs that satisfy a relationship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4206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CD89C60-6EBC-7186-F2D0-EF690850B11D}"/>
                  </a:ext>
                </a:extLst>
              </p14:cNvPr>
              <p14:cNvContentPartPr/>
              <p14:nvPr/>
            </p14:nvContentPartPr>
            <p14:xfrm>
              <a:off x="216720" y="880560"/>
              <a:ext cx="11498760" cy="5587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CD89C60-6EBC-7186-F2D0-EF690850B1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360" y="871200"/>
                <a:ext cx="11517480" cy="560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151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D165-D2D5-806C-C076-68C2E40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837"/>
            <a:ext cx="11452860" cy="54006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F5F6-FFB2-635C-4AC8-3C97214F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79525"/>
            <a:ext cx="11452860" cy="4206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197B-F4C7-4A21-8A98-BE580A1C57A5}"/>
              </a:ext>
            </a:extLst>
          </p:cNvPr>
          <p:cNvSpPr/>
          <p:nvPr/>
        </p:nvSpPr>
        <p:spPr>
          <a:xfrm>
            <a:off x="0" y="6210300"/>
            <a:ext cx="12192000" cy="647700"/>
          </a:xfrm>
          <a:prstGeom prst="rect">
            <a:avLst/>
          </a:prstGeom>
          <a:solidFill>
            <a:srgbClr val="C44D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44D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94CE6-A495-4685-8C5D-9BCF5069F3F5}"/>
              </a:ext>
            </a:extLst>
          </p:cNvPr>
          <p:cNvSpPr txBox="1"/>
          <p:nvPr/>
        </p:nvSpPr>
        <p:spPr>
          <a:xfrm>
            <a:off x="880135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Louis Philippe Facun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042F5-6E5A-4F11-847F-7F6C4FE314A3}"/>
              </a:ext>
            </a:extLst>
          </p:cNvPr>
          <p:cNvSpPr txBox="1"/>
          <p:nvPr/>
        </p:nvSpPr>
        <p:spPr>
          <a:xfrm>
            <a:off x="250448" y="6349484"/>
            <a:ext cx="323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CSPC 105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C6EB35-3810-5812-585C-A78A62F0E465}"/>
                  </a:ext>
                </a:extLst>
              </p14:cNvPr>
              <p14:cNvContentPartPr/>
              <p14:nvPr/>
            </p14:nvContentPartPr>
            <p14:xfrm>
              <a:off x="534600" y="245520"/>
              <a:ext cx="11498760" cy="5847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C6EB35-3810-5812-585C-A78A62F0E4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240" y="236160"/>
                <a:ext cx="11517480" cy="586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615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126</Words>
  <Application>Microsoft Office PowerPoint</Application>
  <PresentationFormat>Widescreen</PresentationFormat>
  <Paragraphs>50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Gotham</vt:lpstr>
      <vt:lpstr>Office Theme</vt:lpstr>
      <vt:lpstr>Introduction</vt:lpstr>
      <vt:lpstr>Sets: collection of things</vt:lpstr>
      <vt:lpstr>Sets: collection of things</vt:lpstr>
      <vt:lpstr>Sets: collection of things</vt:lpstr>
      <vt:lpstr>Rectangular coordinate system</vt:lpstr>
      <vt:lpstr>Cartesian product of sets</vt:lpstr>
      <vt:lpstr>Cartesian product of sets</vt:lpstr>
      <vt:lpstr>Relation: set of ordered pairs that satisfy a relationship</vt:lpstr>
      <vt:lpstr>Graph</vt:lpstr>
      <vt:lpstr>Graph</vt:lpstr>
      <vt:lpstr>Graph</vt:lpstr>
      <vt:lpstr>Activity!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Philippe Facun</dc:creator>
  <cp:lastModifiedBy>Louis</cp:lastModifiedBy>
  <cp:revision>102</cp:revision>
  <dcterms:created xsi:type="dcterms:W3CDTF">2022-08-20T15:01:04Z</dcterms:created>
  <dcterms:modified xsi:type="dcterms:W3CDTF">2022-09-09T07:30:13Z</dcterms:modified>
</cp:coreProperties>
</file>