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3855" autoAdjust="0"/>
  </p:normalViewPr>
  <p:slideViewPr>
    <p:cSldViewPr snapToGrid="0">
      <p:cViewPr varScale="1">
        <p:scale>
          <a:sx n="64" d="100"/>
          <a:sy n="64" d="100"/>
        </p:scale>
        <p:origin x="654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8T06:13:18.45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1485 3008 0,'0'-40'47,"40"40"-31,0 0-1,-40-40-15,40 40 16,0 0-16,0-41 16,0 41-16,1 0 0,-1 0 15,0 0-15,0 0 0,0 0 16,0 0-16,0 0 0,0 0 0,1 0 16,-1 0-16,0 0 0,0 0 0,0 0 15,0 0-15,0 0 0,0 0 0,1 0 16,-1 0-16,40 0 0,-40-40 0,0 40 15,0 0-15,0 0 0,1 0 16,-1-40-16,0 40 0,0 0 0,0 0 16,0 0-16,0 0 0,0 0 15,1 0-15,-1 0 16,0 0-16,0 0 16,0 0-16,0 0 0,0 0 15,0 0-15,1 0 0,-1 0 16,0 0-16,0 0 15,0 0-15,0 0 16,0 0-16,1 0 16,-41-40-16,40 40 0,0 0 15,0 0-15,0 0 16,0 0-16,0 0 16,0 0-16,1 0 15,-1 0 1,0 0-1,-40 40-15,40-40 0,0 0 16,0 0-16,0 0 16,0 0-16,1 0 15,-1 0 1,0 0 0,-40-40 171</inkml:trace>
  <inkml:trace contextRef="#ctx0" brushRef="#br0" timeOffset="4927.83">2929 3449 0,'-40'0'15,"40"-40"1,0 0 15,0 80 1,0 40-32,0-40 15,0 0-15,0 40 0,0-39 0,0-1 16,0 0-16,0 0 15,0 0-15,0 0 16,0-80 0,0 0-1,0-40-15,0 40 16,0-1-16,0 1 0</inkml:trace>
  <inkml:trace contextRef="#ctx0" brushRef="#br1" timeOffset="11928.19">5016 2968 0,'0'40'31,"40"-40"-31,0 0 16,0 0-1,0 0-15,0 0 0,1 0 16,-1 0-16,0 0 16,0 0-16,0 0 0,0 0 0,0 0 15,0 0-15,1 0 0,-1-40 0,40 40 16,-40 0-16,0 0 0,0 0 0,0-40 15,41 40-15,-41 0 0,40 0 0,-40 0 16,40 0-16,-39 0 0,-1 0 0,40 0 16,-40 0-16,40 0 0,-40 0 0,1 0 15,-1 0-15,0 0 0,40 0 0,-40 0 16,0 0-16,0 0 0,1 0 0,-1 0 16,40-41-16,-40 41 0,0 0 0,0 0 15,0 0-15,1-40 0,-1 40 0,0 0 16,0 0-16,0 0 0,0 0 15,0 0-15,1 0 0,-1 0 0,0 0 16,0 0-16,0 0 0,0 0 0,0 0 16,0 0-16,1 0 0,-1 0 0,0 0 15,0 0-15,0 0 16,0 0-16,0 0 16,0 0-16,-40 40 15,41-40-15,-1 0 31,0 0-15,-120 0 15,-1 0-15</inkml:trace>
  <inkml:trace contextRef="#ctx0" brushRef="#br1" timeOffset="14723.8">6179 3810 0,'41'-40'32,"-1"0"-17,0 40-15,0-40 0,0 40 16,-40-41-16,40 41 0,0 0 0,0 0 15,1 0-15,-1 0 0,0 0 16,-40 41-16,0-1 0,0 0 0,0 40 16,0-40-16,-40 40 0,40-40 0,-81 41 15,41-41-15,40 40 0,-40-40 0,0 0 16,40 0-16,-40 0 0,40 0 0,0 1 16,40-41-1,40 0 1,-40-41-16,1 41 0,-1 0 0</inkml:trace>
  <inkml:trace contextRef="#ctx0" brushRef="#br2" timeOffset="20017.95">8748 3248 0,'0'-40'16,"0"0"-1,0 0-15,0 0 16,80 40-16,-80-40 0,40 40 16,0-40-16,0 40 0,40 0 0,-39 0 15,-1 0-15,40 0 0,0 0 16,0 0-16,1 0 0,-1 0 0,0 0 15,41 40-15,-41-40 0,40 0 0,1 0 16,-1 0-16,0 0 0,1 0 0,39 0 0,-39 0 16,39 0-16,-39-40 0,-1 40 15,40 0-15,-39-40 0,-41 40 0,40 0 16,1 0-16,-41 0 0,0 0 0,41 0 16,-41 0-16,0 0 0,-40 0 0,41 0 15,-41 0-15,0 40 0,0-40 0,0 0 16,0 0-16,-40 40 0,-40-40 31,0 0-31,0 0 16,0 0-16</inkml:trace>
  <inkml:trace contextRef="#ctx0" brushRef="#br2" timeOffset="21756.78">9951 3770 0,'0'-40'156,"40"40"-156,-40-40 0,41 40 16,-41-41-16,40 41 0,0 0 15,0-40-15,0 40 0,0 0 16,0 0-16,0 0 16,1 0-16,-41 40 0,40-40 15,0 0-15,-40 41 0,40-41 0,-40 40 16,0 0-16,40 0 0,-40 0 16,0 0-16,0 0 0,-80 0 0,80 0 15,-40-40-15,40 41 0,-40-41 0,40 40 16,-41-40-16,41 40 0,0-80 31,41 40-15,-1-40-16,0 40 0,0-41 15,0 41-15,0-40 0,0 40 0,0 0 16,1 0-16,-1 0 0,0 0 0,0 0 16,0 0-1,-40 40-15,0 1 0,0-1 16,0 0-16,-40 0 0,40 0 0,-80 0 15,40 0-15,40 0 0,-41-40 0,1 40 16,0-40-16,0 40 0,0-40 0</inkml:trace>
  <inkml:trace contextRef="#ctx0" brushRef="#br3" timeOffset="27089.07">13884 1203 0,'0'40'109,"0"0"-109,0 0 0,0 0 16,0 1-16,0-1 0,40 40 0,-40-40 15,0 40-15,0 0 0,0 1 0,0-1 16,0 0-16,0 0 0,0 41 16,0-41-16,-40 0 0,40 0 0,0-40 15,0 41-15,0-41 0,0 0 0,0 0 16,0 0-16,0 0 0,40-40 16,0 0-1</inkml:trace>
  <inkml:trace contextRef="#ctx0" brushRef="#br3" timeOffset="27892.06">14365 1805 0,'0'-40'31,"0"-1"-15,0 82 47,0-1-63,0 0 0,0 0 15,0 0-15,0 0 0,0 0 16,0 0-16,40 0 0,-40 0 0,40 1 15,-40-1-15,41-40 0,-1 40 16,0-40 0,0-40-1,-40 0-15,40-1 16,-40 1-16,0 0 0,40 0 16,-40 0-16,0 0 0,0 0 0,40 0 15,-40 0-15,0 0 16,0 80 15,0 0-31,0 0 0,0 0 16,0 0-16,0 0 0,0 0 0,0 0 15,41 0-15,-41 1 0,40-41 0,-40 40 16,40-40-16,0 0 0,0 0 16,0 0-16,0-40 15,0-41-15,1 41 16,-41 0-16,0 0 0,0 0 0,40 0 15,-40 0-15,0 0 0,0 0 0,0-1 16,0 1-16,-40 0 16</inkml:trace>
  <inkml:trace contextRef="#ctx0" brushRef="#br3" timeOffset="28196.06">15689 922 0,'0'40'16,"0"41"-16,0-41 15,0 0-15,0 0 0,0 40 0,0-40 16,0 40-16,0 1 0,0-1 0,0 40 16,0-40-16,0 1 0,0 39 0,0-40 15,0 0-15,0-40 0,0 41 0,0-41 16,0 0-16,0 0 0,0 0 0,0 0 16,41-40-16,-41 40 0</inkml:trace>
  <inkml:trace contextRef="#ctx0" brushRef="#br3" timeOffset="28596.61">16652 1965 0,'-40'0'15,"80"0"17,1 0-17,-1 0 1,0 0-16,0 0 16,-40-40-16,40 40 0,0 0 15,0 0-15,-40-40 0,40 40 16</inkml:trace>
  <inkml:trace contextRef="#ctx0" brushRef="#br3" timeOffset="28777.14">16532 1805 0,'-40'0'16,"40"-40"15,80 40-31,-40 0 16,0-41-16,1 41 0,-1 0 15</inkml:trace>
  <inkml:trace contextRef="#ctx0" brushRef="#br3" timeOffset="29445.14">17696 1323 0,'0'40'16,"40"-40"-16,0 0 15,0 0-15,0-40 0,0 40 16,0 0-16,1 0 15,-1 0-15,-40 40 16,0 1-16,0-1 16,0 0-16,-40 0 0,40 0 0,-41 0 15,41 0-15,-40-40 0,40 40 0,-80 0 16,80 1 0,40-41-1,-40-41-15,40 41 16,0-40-16,1 40 0,-1-40 0,0 40 15,0 0-15,0 0 0,0 0 16,-40 80 0,0-39-16,0-1 15,-40 0-15,0 40 0,0-40 16,0 0-16,0 0 0,-1 0 0,1-40 16,0 40-16,0 1 0,0-41 0</inkml:trace>
  <inkml:trace contextRef="#ctx0" brushRef="#br3" timeOffset="34763.67">923 5374 0,'-40'0'0,"80"40"125,-40 0-125,0 0 15,40-40-15,-40 40 0,40 1 16,-40-1-16,40-40 15,-40 40-15,40-40 0,-40 40 16,41-40-16,-1 0 16</inkml:trace>
  <inkml:trace contextRef="#ctx0" brushRef="#br3" timeOffset="35715.68">923 5775 0,'40'0'15,"0"0"17,0 0-17,0 40 1,-40 0-1,41-40 1,-41-40 47,40 0-48,-40 0-15,40 0 16,-40 0-16,0 0 0,40 0 15,-40-1-15,40 1 0,-40 0 16,0 0 0,0 80 15</inkml:trace>
  <inkml:trace contextRef="#ctx0" brushRef="#br3" timeOffset="37099.67">803 8703 0,'40'0'47,"0"0"-31,0 40-16,0-40 15,0 0-15,-40 40 0,40-40 16,0 0-16,1 0 0,-41 40 15,40-40-15,0 0 16,-40 40-16,40-40 0,0 0 16,0 0-16,0 40 0,0-40 15,1 0 17</inkml:trace>
  <inkml:trace contextRef="#ctx0" brushRef="#br3" timeOffset="37483.67">1324 8663 0,'40'0'47,"0"0"-47,1 0 16,-1 0-16,0 0 15,-40 40-15,40-40 31,-40 40-31,0 0 47,-40-40-47,40 40 16,-40 0-16,40 0 0,0 0 16,-40-40-16,40 40 0,0 1 15,-41-1-15,41 0 0,-40 0 16</inkml:trace>
  <inkml:trace contextRef="#ctx0" brushRef="#br3" timeOffset="38387.68">803 10628 0,'40'0'32,"0"0"-17,0 0-15,0 0 0,0 0 16,0 0-16,0 0 0,1-40 15,-1 40-15,0 0 0,0 0 16,-40-40-16,40 40 0,0 0 16</inkml:trace>
  <inkml:trace contextRef="#ctx0" brushRef="#br3" timeOffset="38662.68">1244 10467 0,'40'0'31,"0"0"-15,0 0-16,0 0 15,1 0-15,-1 0 16,0 0-16,-40 40 15,0 1 1,0-1-16,-40 0 16,40 0-16,-40 0 0,-1 0 15,1 0-15</inkml:trace>
  <inkml:trace contextRef="#ctx0" brushRef="#br3" timeOffset="39361.68">602 14598 0,'40'0'78,"0"0"-63,0 0 1,0 0-16,1 0 16,-1 0-16,0 0 15,0 0-15,0 0 0,0 0 16,0-40-16,0 40 0,1 0 15,-41-40-15</inkml:trace>
  <inkml:trace contextRef="#ctx0" brushRef="#br3" timeOffset="39604.68">1124 14317 0,'40'0'16,"-40"-40"0,40 40-1,0 0-15,0 40 16,0 41 0,-40-41-16,0 0 15,0 0-15,-40 0 0,40 0 16,-80 40-16,80-39 0,-40-1 0,0 0 15</inkml:trace>
  <inkml:trace contextRef="#ctx0" brushRef="#br3" timeOffset="41585.58">25601 8181 0,'-40'40'0,"-1"-40"0,41 41 0,-40-41 16,40 40-16,-40 0 0,40 0 16,-40-40-16,40 40 0,-40 0 0,0 0 15,40 0-15,-40 0 0,-1 1 0,1 39 16,0-40-16,0 40 0,40-40 0,-40 40 16,0-40-16,0 1 0,40-1 0,-40 0 15,40 0-15,0-80 16,40 0-1,-40 0-15,0-1 0,0 1 16,40 0-16,-40 0 0,80 0 16,-80-40-16,40 40 0,0 0 0,0 0 15,1-1-15,-1-39 0,0 40 0,0 0 16,-40 0-16,40 0 0,0 0 0,0 0 16,-40-1-16,41 41 0,-82 41 31,1-1-31,40 0 0,-80 0 15,40 0-15,0 0 0,0 0 0,-1 0 16,1 0-16,0 41 0,0-41 0,0 0 16,0 40-16,0-40 0,40 0 0,-40 0 15,40 0-15,-41-40 0,41 41 16,41-41 0,-41-41-16,80 41 0,-80-80 15,40 40-15,-40 0 0,40 0 0</inkml:trace>
  <inkml:trace contextRef="#ctx0" brushRef="#br3" timeOffset="41865.72">25039 8061 0,'0'40'16,"40"-40"-16,-40 40 0,40 0 16,0-40-16,0 40 0,0 1 0,1 39 15,-1-40-15,0 0 0,40 0 0,-40 0 16,0 0-16,1 41 0,-1-41 0,40 0 15,-40-40-15</inkml:trace>
  <inkml:trace contextRef="#ctx0" brushRef="#br3" timeOffset="43136.16">25601 10187 0,'-40'0'0,"40"40"94,-41 0-94,41 0 0,-40 0 16,40 0-16,-40 0 0,0 0 0,0 0 15,40 1-15,-40-1 0,0 0 0,-1 0 16,1 40-16,0-40 0,0 0 0,0 0 15,0 1-15,40-1 0,-40 0 0,0-40 16</inkml:trace>
  <inkml:trace contextRef="#ctx0" brushRef="#br3" timeOffset="43346.15">25159 10026 0,'-40'0'16,"0"0"-16,40 40 16,80 41-1,-80-41-15,40 0 16,0 0-16,1 0 0,39 40 0,-40-40 16,0 40-16,0-39 0,0 39 0,41 0 15,-41-40-15,0 40 0,40 1 0,-40-1 16,0-40-16</inkml:trace>
  <inkml:trace contextRef="#ctx0" brushRef="#br3" timeOffset="43915.53">25520 14117 0,'0'-40'0,"-40"40"15,40 40 1,-40-40-16,40 40 0,0 40 16,-40-40-16,0-40 0,0 40 0,40 1 15,-40 39-15,-1-40 0,1 0 0,0 40 16,0-40-16,0 41 0,0-1 0,0 0 15,40-40-15,-40 40 0,-1-40 0,1 41 16,40-41-16,-40 0 0,40 0 16,-40-40-16,40 40 0,-40-40 15</inkml:trace>
  <inkml:trace contextRef="#ctx0" brushRef="#br3" timeOffset="44158.53">25320 14237 0,'-40'0'32,"40"40"-32,-41-40 0,41 40 0,-40-40 15,40 41-15,-40-1 0,0 0 0,40 0 16,-40 0-16,40 0 0,-40 40 0,0-40 15,40 41-15,-40-41 0,40 40 0,-41 0 16,41-40-16,-40 0 0,40 41 0,-40-41 16,40 0-16,-40 0 0,40 0 15,-40-40-15</inkml:trace>
  <inkml:trace contextRef="#ctx0" brushRef="#br3" timeOffset="44388.53">24718 14398 0,'80'0'47,"-40"0"-47,0 40 0,0-40 15,1 80-15,39-40 0,-40 0 0,0 40 16,40-39-16,-40 39 0,1-40 0,39 40 15,-40-40-15,0 0 0,0 40 0,0-39 16,1-1-16,-1 0 0,0 0 16,0 0-16</inkml:trace>
  <inkml:trace contextRef="#ctx0" brushRef="#br0" timeOffset="55635.75">1766 6858 0,'40'0'78,"0"0"-46,0 0-17,0 0 17,0 0-17,0 0 1,0 0 15,1 0-15,-1 0-1,0 0 17,0 0 14,-80 0 48,0 0-94,0 0 16,-1 0-1,1 0 1,0 0 0,0 0-1</inkml:trace>
  <inkml:trace contextRef="#ctx0" brushRef="#br0" timeOffset="57712.75">1846 13235 0,'0'-40'109,"40"40"-109,0 0 16,0 0-1,0 0 1,0 0 0,1 0-1,-1 0 1,0 0 15,-80 0 47</inkml:trace>
  <inkml:trace contextRef="#ctx0" brushRef="#br1" timeOffset="64576.58">2247 6898 0,'40'0'78,"0"0"-62,0 0 31,1 0-32,-1 0 17,-40-40-32,40 40 15,-40-40-15,40 40 16,0 0 0,-40 40-1,40-40 1,-80 0 218,0 0-218,0 0-1,0 0-15,0 0 32,-1 0-17,82 0 48,-1 0-48,0 0 1,-80 0 47,0 0-48,-1 0-15,1 0 16,0 0-1,40-40-15,40 40 32,0 0-32,41 0 15,-41 0-15,0 0 16,0 0-16</inkml:trace>
  <inkml:trace contextRef="#ctx0" brushRef="#br1" timeOffset="66332.1">2207 12433 0,'0'40'109,"0"0"-77,0 0-32,0 0 15,0 0 17,0 0-32,0 0 31,0 0-16,0 0 1,0 1 0,0-1-1,0 0 17,0 0-17,0 0 1,40-40 46,-40 40-62,40-40 16,0 40 0,0-40 15,1 0-16,-1 0 1,-40-40 0,40 40-16,0 0 31,-40-40 0,40 40-15,-40-40-16,0 0 15,0 0 1,40 40-16,-40-40 16,0-1-1,0 1 1,0 0 0,0 0-16,0 0 15,0 0-15,0 0 16,0 0-1,0 0 1,-40 40 15,40-40-31,-40 40 16,0-41 0,0 41-16,0 0 15,-1 0-15</inkml:trace>
  <inkml:trace contextRef="#ctx0" brushRef="#br2" timeOffset="74209.17">2648 6978 0,'0'40'16,"40"-40"-16,1 0 46,-1 0 1,0 0-15,0 0-1,0 0-16,0 0 1,0-40 0,0 40 15,-40-40 0,41 40-15,-41-40-1,0 0 1,0 0 0,0 0-1,0 0 1,0-1 0,0 1-16,40 40 0,-40-40 15,0 0 1,0 0 31,0 0-32,0 0 1,0 0-16,0 0 16,0 0-16,0-1 15,-40 41 1,40-40-1,0 0 1,-41 40-16,41-40 31,-40 40-15,40-40-16,-40 40 16,40-40-16,-40 40 15,40-40-15,-40 40 16,40-40-16,-40 40 15,0-40 1,0 40 15,-1 0-15,1 0 0,0 0-1,0 0 16,40 40-15,0 0-16,-40-40 0,40 40 16,0 0-16,0 0 15,-40 0-15,40 0 0,0 0 16,-40 1-16,40-1 16,0 0-16,0 0 0,0 0 15,0 0-15</inkml:trace>
  <inkml:trace contextRef="#ctx0" brushRef="#br2" timeOffset="76361.07">2688 12392 0,'0'41'63,"0"-1"-32,0 0-31,0 0 16,0 0-16,-40 0 15,40 0-15,0 0 0,0 0 16,0 0-16,0 1 16,40-41-16,-40 40 0,0 0 15,0 0 1,0 0-16,0 0 15,41 0 1,-41 0 0,40-40-1,0 0 1,0 0-16,0-40 16,0 40-16,-40-40 15,40 40-15,-40-40 0,40 40 0,-40-40 16,41 40-16,-1-40 15,0 0-15,-40 0 16,40 40-16,-40-41 0,40 1 16,-40 0-16,40 40 15,-40-40-15,0 0 16,0 0-16,0 0 16,0 0-16,-40 40 15,0 0-15,-40 0 16,40 0-16,-1 0 0,1 0 15,0 0-15</inkml:trace>
  <inkml:trace contextRef="#ctx0" brushRef="#br2" timeOffset="78092.58">16291 6096 0,'0'40'31,"-40"0"-15,40 0-16,-40-40 0,40 40 15,-40 0-15,0 41 0,0-41 0,0 0 16,-1 40-16,1 0 0,0 0 0,0 1 15,0-1-15,0 0 0,0 0 0,0 1 16,-1-41-16,1 0 0,40 0 16,40-80-1,-40 0-15,41 0 16,-1-41-16,0 41 0,0 0 0,-40-40 16,40 0-16,0 40 0,0-1 0,0-39 15,1 40-15,-41 0 0,40 0 0,0-40 16,-40 40-16,40 0 0,-40-1 0,40 1 15,-40 0-15,40 0 0,-40 0 16,-40 120 0,0-40-1,40 0-15,-40 1 0,0 39 16,0-40-16,-1 0 0,41 40 0,-40-40 16,0 0-16,0 0 0,40 1 0,-40-1 15,40 0-15,0 0 0</inkml:trace>
  <inkml:trace contextRef="#ctx0" brushRef="#br2" timeOffset="78429.11">15649 6136 0,'-40'0'0,"40"-40"0,-40 40 16,120 0 0,-80 40-1,40-40-15,1 80 0,-1-80 0,40 80 16,-40-39-16,0-1 0,40 0 0,-39 0 16,-1 0-16,0 40 0,0-40 0,0 0 15,0-40-15,-40 40 0,40 1 0,-40-1 16,-40-40-1,0-40 1,0-1-16,0 1 0,0 0 16,0 0-16,-1 0 0,1 0 15,40 0-15,-40 0 0,0-40 0,0 80 16,0-41-16,40 1 0,-40 40 0</inkml:trace>
  <inkml:trace contextRef="#ctx0" brushRef="#br2" timeOffset="79558.34">16331 12433 0,'0'40'0,"-80"-40"16,80 40-16,0 0 0,-40-40 0,40 40 16,-40 0-16,40 0 0,-40 0 0,40 0 15,-40 41-15,0-41 0,40 40 0,-41-40 16,1 40-16,0 0 0,0-39 0,0 39 15,40-40-15,-40 0 0,0 0 0,40-80 32,0 0-32,40 0 15,-40 0-15,40 0 0,-40-41 0,80 41 16,-80-40-16,40 40 0,0 0 0,-40-40 16,41 39-16,-1-39 0,-40 40 0,40 0 15,-40 0-15,40 0 0,-80 80 31,40 0-31,-80 40 0,39-40 0,1 41 16,0-1-16,0 0 0,0-40 16,0 40-16,0 1 0,0-41 0,-1 0 15,41 0-15,-40 0 0,40 0 0,-40-40 16,40 40-16</inkml:trace>
  <inkml:trace contextRef="#ctx0" brushRef="#br2" timeOffset="79776.31">15689 12232 0,'41'40'31,"-1"40"-16,0-40-15,40 1 0,-40 39 0,0 0 16,41 0-16,-1 0 0,-40 41 0,40-41 16,0 40-16,1-40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8T06:14:51.4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8507 1524 0,'0'-40'15,"40"40"-15,-40-40 63,0 80-1,0 0-46,0 0-16,0 0 16,0 0-16,0 0 15,0 0-15,0 41 0,0-41 0,0 0 16,0 0-16,0 40 0,0-40 0,0 0 16,0 41-16,0-41 0,0 0 0,-40 0 15,40 0-15,0 0 0,0 0 16,0 0-1,-40-40-15,80 0 79,0 0-64,0 0-15,0 0 0,0 0 16,0 0-16,1 0 0,-1 0 15,0 0-15,0 0 0,0 0 16,0 0-16,0 0 0,0 0 16</inkml:trace>
  <inkml:trace contextRef="#ctx0" brushRef="#br0" timeOffset="968.11">10272 1564 0,'-40'0'0,"40"40"47,0 0-31,0 0-16,0 0 0,0 1 0,0-1 16,0 0-16,0 0 0,0 40 0,0-40 15,0 40-15,-40 1 0,40-41 0,0 40 16,0 0-16,0-40 0,0 0 0,-40 0 15,40 1-15,0-1 0,0 0 16</inkml:trace>
  <inkml:trace contextRef="#ctx0" brushRef="#br0" timeOffset="1272.17">10032 1765 0,'80'-41'15,"-40"1"-15,0 40 0,0-40 16,0 40-16,0-40 0,1 40 16,-1-40-16,40 40 0,-40 0 0,0 0 15,0 0-15,0 0 0,1 0 0,-1 40 16,-40 0-16,0 0 15,0 0-15,0 1 0,-40-1 0,40 0 16,-41 0-16,1 0 0,0 0 0,-40-40 16,40 40-16,0 0 0,0 0 0,-1-40 15,1 40-15,0-40 0,0 0 0,0 0 16,40-40-16</inkml:trace>
  <inkml:trace contextRef="#ctx0" brushRef="#br0" timeOffset="1848.17">11195 1484 0,'0'40'32,"0"0"-17,0 0-15,0 0 0,0 0 16,0 0-16,0 1 0,0-1 15,0 0-15,0 0 0,0 0 16</inkml:trace>
  <inkml:trace contextRef="#ctx0" brushRef="#br0" timeOffset="2032.17">10955 1684 0,'40'0'32,"0"0"-17,0 0-15,0 0 0,0 0 16,0-40-16,0 40 16,1-40-16</inkml:trace>
  <inkml:trace contextRef="#ctx0" brushRef="#br0" timeOffset="2172.17">11476 1524 0,'0'80'0,"-40"-80"15,0 0-15,40 40 16,-40 0-16,0 0 0,0 1 0,-1-41 16,41 40-16,-40-40 0,0 40 15</inkml:trace>
  <inkml:trace contextRef="#ctx0" brushRef="#br0" timeOffset="2320.17">11035 1484 0,'40'0'16,"-40"40"-16,40-40 0,-40 40 16,40-40-16,-40 40 0,40 0 0,0 0 15,1 0-15,-1 1 0,0-1 0,0-40 16,0 40-16,0-40 0,0 40 0</inkml:trace>
  <inkml:trace contextRef="#ctx0" brushRef="#br0" timeOffset="3614.73">12640 1644 0,'-40'0'15,"40"-40"1,0 0 0,-40 40 15,40 40-15,0 40-1,0-40-15,0 1 0,0-1 16,0 40-16,0-40 0,0 40 0,0-40 15,0 40-15,0 1 0,0-1 0,0 0 16,0 0-16,0-40 0,0 41 0,40-41 16,-40 0-16,0 0 0</inkml:trace>
  <inkml:trace contextRef="#ctx0" brushRef="#br0" timeOffset="3894.29">12479 1845 0,'40'-40'0,"41"0"16,-41 40-16,0-41 0,40 1 16,-40 40-16,41-40 0,-41 40 0,0 0 15,0 0-15,40 0 0,-40 0 16,0 40-16,-40 0 0,0 1 15,0-1-15,0 0 0,-40 0 0,0 0 16,-40 40-16,40-40 0,0 0 16,-41-40-16,41 40 0,-40 1 0,40-41 15,0 40-15,0-40 0,0 0 0,-1 0 16,41-40-16</inkml:trace>
  <inkml:trace contextRef="#ctx0" brushRef="#br0" timeOffset="4444.22">14245 1644 0,'0'40'31,"0"0"-15,0 1-16,0-1 15,0 0-15,0 0 0,0 0 0,0 0 16,0 40-16,0-40 0,0 41 0,0-1 15,0-40-15,-40 40 0,40-40 0,0 40 16,0-39-16,0-1 0,0 0 0,0 0 16,0 0-16,0 0 0,40-40 15,0 0-15,-40 40 0,40-40 16,0 0-16,0 0 0,0-40 16,1 40-16,-1-40 0,0 40 15,0-40-15,0 40 0,0-40 16,0 40-16,41-40 0</inkml:trace>
  <inkml:trace contextRef="#ctx0" brushRef="#br0" timeOffset="4744.22">15609 1444 0,'-40'40'32,"40"0"-32,0 0 15,0 0-15,0 0 16,0 0-16,0 0 0,0 1 0,0-1 15,0 0-15,0 40 0,0-40 0,0 0 16,0 0-16,0 0 0,0 0 16,0 1-16</inkml:trace>
  <inkml:trace contextRef="#ctx0" brushRef="#br0" timeOffset="4947.24">15328 1724 0,'-40'0'0,"0"0"0,40 41 15,40-41 1,0 0 0,0 0-16,1 0 0,-1 0 15,0-41-15,0 41 0,0-40 0,0 0 16,0 40-16,0-40 0,1 40 0</inkml:trace>
  <inkml:trace contextRef="#ctx0" brushRef="#br0" timeOffset="5072.22">15890 1444 0,'-40'40'15,"0"0"1,-40 0-16,39 0 16,1 0-16,0 0 0,0 0 15,0 1-15,0-41 0,0 40 0,0-40 16,-1 0-16,1 0 0,0 0 15</inkml:trace>
  <inkml:trace contextRef="#ctx0" brushRef="#br0" timeOffset="5192.22">15328 1444 0,'40'0'0,"1"0"16,-41 40 0,40 0-16,0 0 0,-40 0 0,40 0 15,0 0-15,-40 0 0,40-40 16,0 41-16,0-1 0,1 0 0</inkml:trace>
  <inkml:trace contextRef="#ctx0" brushRef="#br1" timeOffset="16676.65">8146 2968 0,'0'-40'31,"40"40"1,0 0-32,0 0 0,0 0 15,0 40-15,0-40 16,1 0-16,-1 0 0,0 0 16,0 0-16,0 0 0,0 0 0,0 0 15,0 0-15,1 0 0,-1 0 16,0 0-16,0 0 0,0 40 15,0-40-15,0 0 16,0 0 0,-80 0 46</inkml:trace>
  <inkml:trace contextRef="#ctx0" brushRef="#br2" timeOffset="20687.08">12399 3168 0,'0'-40'15,"-40"40"1,40-40-16,0 0 15,-40 40 1,40-40-16,40 40 47,40 0-47,-40 0 16,0 0-16,1 0 0,-1 0 15,40 0-15,-40 0 0,40 0 0,-40 0 16,1 0-16,39 0 0,-40 0 0,0 0 15,0 0-15,0 0 0,0 0 0,1 0 16,-1 0-16,0 0 0,0 0 16,-80 0 46,0 0-62,0 0 16</inkml:trace>
  <inkml:trace contextRef="#ctx0" brushRef="#br3" timeOffset="28056.5">9711 3008 0,'40'0'63,"0"0"-48,-40-40-15,40 40 0,0-40 16,0 40 0,0-41-16,0 41 0,1 0 15,-1 0-15,0 0 16,0 0-16,0 0 0,0 0 15,0 0-15,0 0 0,1 0 16,-1-40-16,0 40 0,0 0 16,0 0-16,0 0 0,0 0 15,0 0-15,1-40 0,-1 40 16,0 0-16,0 0 16,0 0-16,0 0 0,0 0 15,1 0-15,-1 40 16,0-40-16,0 0 15,0 40 1,0-40 0,0 0-1,-40 41 298,0-1-313,40-40 15,-80 40 142,0-40-126,40 40-15,-40-40-1</inkml:trace>
  <inkml:trace contextRef="#ctx0" brushRef="#br4" timeOffset="33235.96">14044 3208 0,'40'0'62,"0"0"-46,1 0-16,-1 40 0,0-40 16,0 0-16,0 0 0,0 0 15,0 0-15,0 0 0,1 0 0,-1 0 16,0 0-16,0 0 0,0 0 0,0 0 16,0-40-16,1 40 0,-1 0 0,0 0 15,40 0-15,-40 0 0,0 0 0,0-40 16,1 40-16,-1 0 0,0-40 0,0 40 15,0 0-15,0 0 0,0 0 0,0-40 16,1 40-16,-1 0 0,0 0 16,-40-40-16,40 40 0,0 0 15,0 0 1,0 0 0,-40 40-16,40-40 0,-40 40 15,41-40-15,-1 0 16,0 0-1,0 0 157,-40 40 0</inkml:trace>
  <inkml:trace contextRef="#ctx0" brushRef="#br1" timeOffset="43724.3">1685 12473 0,'40'0'141,"1"0"-126,-1 0-15,0 0 16,0 0 0,0 0-1,0 0 1,0 0-1,-40 40 1,40-40 0,1 0-1,-1 40 17,0-40 14</inkml:trace>
  <inkml:trace contextRef="#ctx0" brushRef="#br1" timeOffset="44856.15">2046 12272 0,'0'-40'47,"0"0"-32,41 80 95,-41 0-110,40-40 15,-40 40-15,40-40 0,-40 40 0,40 0 16,0-40-16,-40 41 16,40-41-16,0 0 15,-80 40 110,40 0-125,0 0 16,0 0-16,-40-40 0,40 40 16,-40 0-16,40 0 0,0 0 0,-40-40 15,40 40-15,0 1 0,0-1 0,-40 0 16,40 0-1,0-80 1</inkml:trace>
  <inkml:trace contextRef="#ctx0" brushRef="#br1" timeOffset="45858.15">1886 14518 0,'40'0'47,"0"40"-32,0-40-15,0 0 0,1 0 0,-1 0 16,0 0-16,0 0 0,0 0 16</inkml:trace>
  <inkml:trace contextRef="#ctx0" brushRef="#br1" timeOffset="46149.68">2247 14398 0,'0'-40'0,"40"40"16,0 0-1,0 0-15,1-41 16,-1 41-16,0 0 15,0 0-15,-40 41 16,0-1-16,0 0 0,0 0 16,0 0-16,-80 40 0,80-40 15,0 0-15,-40 41 0,40-41 16,0 0-16,-41 0 0,41 40 0</inkml:trace>
  <inkml:trace contextRef="#ctx0" brushRef="#br1" timeOffset="47792.67">24397 12192 0,'0'-40'0,"-40"40"15,80 0 16,0 40-15,0-40-16,0 40 0,0 0 16,41 0-16,-41 0 0,0 0 0,40 1 15,-40-1-15,0 40 0,41-40 0,-41 0 16,0 40-16,0-40 0,40 0 0,-40 1 16,0-1-16,1 0 0,-41 0 0,40-40 15</inkml:trace>
  <inkml:trace contextRef="#ctx0" brushRef="#br1" timeOffset="48116.68">25360 12232 0,'-80'0'15,"39"40"-15,1-40 0,0 80 16,0-80-16,40 40 0,-40 41 0,-40-41 15,40 0-15,-1 40 0,1 0 0,0 0 16,0 1-16,0-1 0,0 0 0,0-40 16,0 40-16,-1 1 0</inkml:trace>
  <inkml:trace contextRef="#ctx0" brushRef="#br1" timeOffset="48593.69">25079 14077 0,'0'40'0,"0"0"16,-40 0-16,0 0 16,40 0-16,-40-40 0,40 40 0,-41 1 15,1-41-15,40 40 0,-40 0 0,0 0 16,40 0-16,-40 0 0,0 0 0,0 0 15,0 0-15,40 1 0,-41-1 0,1 0 16,0-40-16</inkml:trace>
  <inkml:trace contextRef="#ctx0" brushRef="#br1" timeOffset="48794.69">24437 13916 0,'40'81'0,"0"-41"15,-40 0-15,40 40 0,0-40 16,1 0-16,-1 0 0,0 0 0,40 41 16,-40-41-16,40 0 0,-39 0 0,39 0 15</inkml:trace>
  <inkml:trace contextRef="#ctx0" brushRef="#br1" timeOffset="50485.67">8065 682 0,'0'-40'31,"0"-1"-15,41 41 0,-41-40-16,40 40 31,-40 40-31,0 1 0,40-1 15,-40 0-15,0 0 16,0 0-16,40 0 0,-40 0 0,0 0 16</inkml:trace>
  <inkml:trace contextRef="#ctx0" brushRef="#br1" timeOffset="50703.67">8106 1083 0,'40'40'31,"0"-40"-15,-40 40-16,40-40 0,0 0 16,0 0-16,0 0 15,0-40 1,-40 0-16,41 40 0,-41-40 15,40 40-15</inkml:trace>
  <inkml:trace contextRef="#ctx0" brushRef="#br1" timeOffset="62287.62">2528 6818 0,'40'0'156,"0"0"-124,0 0-17,0 0 16,1 0 16,-1 0-15,0 0-17,0 0 48,0 0-32,0 0 0,0 0 16,-40 40 0,40-40-16,-80 0 110,0 0-110,0 0-15,0 0-1,0 0 1,0 0 0,0 0 15,-1 0-16,1 0 1,40 40-16,-40-40 31,0 0-15,0 0 31,40-40 47,0 0-79,0 0-15,40 0 31,-40-1-31,0 1 16,0 0 0,0 0-1,0 0 1,0 0 15,0 0-31,0 0 16,0 0-1,0 0 17,0-1-1,0 1 0,0 0-15,0 0 62,0 0-62,-40 40 30,80 0 64,-40 40-110,40-40 15,0 0 1,0 0 15,1 40-15,-1-40 0,0 0 15,-40 40-16,40-40 1,0 0 0,0 0 15,0 0 47,-40-40-62,0 80 109,-40-40-125,40 40 15,-40-40 1,40 41 0,0-1-1,0 0 1,0 0-16,0 0 15,0 0-15,0 0 16,0 0-16,0 0 16,0 0-16,0 1 15,0-1-15</inkml:trace>
  <inkml:trace contextRef="#ctx0" brushRef="#br2" timeOffset="69008.57">12519 3128 0,'-40'0'32,"40"-40"-32,-40 40 15,40 40 16,0 0-15,-40-40-16,40 40 0,0 0 16,0 1-1,0-82 17,0 1-17,40 0-15,-40 0 16,0 0-16,40 40 15,-40-40-15,0 80 16,-40 40 0,0-40-16,40 0 0,0 1 15,-40-1-15</inkml:trace>
  <inkml:trace contextRef="#ctx0" brushRef="#br2" timeOffset="71471.86">2969 6216 0,'40'0'62,"-40"40"16,0 0-31,0 1-16,0-1-15,0 0-16,0 0 16,0 0-1,0 0 1,0 0 0,0 0-16,-40 0 15,40 0-15,0 1 16,0-1-1,0 0 79,0 0-78,40-40 31,-40 40-16,0 0-15,41-40 46,-1 0-46,0 0 15,0 0-15,0 0 15,0 0-16,0 0 1,0 0 0,1 0-1,-41-40 48,0 0-48,0 0 1,0 0 0,0 0-1,0-1 1,40 1-16,-40 0 16,0 0-1,40 0-15,-40 0 31,0 0-31,40 40 16,-40-40-16,0 0 16,0 0-16,0-1 15,40 41-15,-40-40 16,-40 40 62,40-40-62,-40 40-16,0 0 15,0 0-15,-1 0 16,1 0-16,0 0 0,0 40 16,0-40-16,0 0 0,0 40 15,0-40-15,-1 0 0,1 0 0,0 0 16,0 0-16,0 0 15,0 0-15</inkml:trace>
  <inkml:trace contextRef="#ctx0" brushRef="#br2" timeOffset="72832.02">15689 6497 0,'41'0'16,"-41"40"-16,0 0 15,40-40-15,-40 40 16,40 0 0,-40 0-16,40-40 15,0 0 17,-40-40-32,40 0 15,0 0-15,-40 0 16,40 40-16,1-40 0,-41 0 0,40 0 15,0 0-15,0 0 0,0-1 0,0 1 16,0-40-16,0 40 0,1 0 0,-1 0 16,0 0-16,0 0 0,0-1 15,-120 82 1,40 39 0,0-80-16,-1 40 0,1 0 15,0 0-15,0 0 0,-40 40 0,40-39 16,0-1-16,-1 0 0,1 0 15,0 0-15,-40 0 0,80 0 0,-40 0 16,0-40-16,40 40 16,40-120-1,40 40-15,-40 40 0,0-40 16,0 40-16,1-40 0,-41 0 0,40 0 16,0 40-16,0-40 0,0 40 0,0-41 15,0 41-15,-40 41 31,-40-1-31</inkml:trace>
  <inkml:trace contextRef="#ctx0" brushRef="#br1" timeOffset="78171.95">2568 8061 0,'0'40'94,"0"0"-78,0 0-1,0 0-15,0 1 16,0-1-16,0 0 0,0 0 16,-40 0-16,40 0 0,0 0 15,0 0-15,-40 0 0,40 1 16,0-1-16,0 0 16,0 0-16,-40 0 15,40 0 1,0 0-16,0 0 15,40-40 79,0 0-63,0 0-31,0 0 16,0 0-16,0 0 16,1 0-16,-1 0 15,0 0-15,-40-40 16,40 40-16,0 0 16,0 0-1,0 0 1,-40-40 156,0 0-141,0 0-15,0 0-16,0 0 15,0 0-15,0-1 16,0 1-1,0 0 1,0 0 0,0 0-1,0 0-15,0 0 16,0 0-16,40 40 16,-40-40-16,0-1 15,41 41-15,-41-40 16,0 0-1,0 0 32,0 0-31,-41 40 109,1 0-109,0 0 15,0 0-16,0 0-15,40 40 16,-40-40-16,0 0 16,0 0-16,-1 0 15,1 0-15,0 0 16,0 0 0,0 0-1,0 0 1,40 40-1</inkml:trace>
  <inkml:trace contextRef="#ctx0" brushRef="#br3" timeOffset="86228.06">2969 8863 0,'0'-40'63,"40"40"-1,1 0-30,-1 0-1,0 0-16,0 0 17,0 0-1,0 0 16,0 0 0,-40 40-16,40-40 31,-40-40 1,0 0-47,0 0 15,0 0 0,0 0-15,0 0 15,0-1-15,0 1 15,0 0 16,41 40-47,-41-40 47,0 0-32,0 0 1,40 0-1,-40 0 64,0 0-79,0-1 15,0 1 1,0 0-1,-40 40 204,-1 0-188,1 0-15,0 0 15,0 0-31,0 0 16,0 0 0,0 0-1,0 0-15,-1 0 31,41-40-31,-40 40 0,0 0 16</inkml:trace>
  <inkml:trace contextRef="#ctx0" brushRef="#br3" timeOffset="89770.59">3090 9184 0,'-40'0'15,"40"40"110,0 0-109,0 0-16,0 0 0,0 1 16,0-1-16,0 0 0,0 0 15,0 0 1,0-80 15,0 0-31,0 0 16,0 0-16,0-1 15,0 1-15,0 0 16,0 0 0,0 80 15,0 0-16,0 0 1,0 1 0,0-82-1,0 1 1</inkml:trace>
  <inkml:trace contextRef="#ctx0" brushRef="#br2" timeOffset="96864.12">3330 8101 0,'41'0'281,"-1"0"-250,0 0 0,0 0 47,0 0-46,0 0-1,-40-40 16,40 40-47,1 0 31,-41 40 235,0 0-251,0 0 1,0 0 15,0 1 0,0-1-15,0 0 0,0 0 15,0 0 0,0 0 0,0 0-15,0 0 0,0 0 15,0 1 47,0-1-31,0 0-16,0 0 32,0 0-63,-41-40 15,41 40-15,0 0 16,0 0 0,-40-40 202,0 0-186,0 0-17,0 0 1,0 0 15,0 0 16,-1 0 15</inkml:trace>
  <inkml:trace contextRef="#ctx0" brushRef="#br2" timeOffset="97908.12">3290 8903 0,'0'-40'31,"0"0"1,40 40-17,-40-40 1,0 0 0,0 0-1,0 0 1,41 40-16,-41-40 15,0-1 1,0 1 0,0 0 15,0 0 0,40 40-31,-40-40 16,0 0-1,0 0 1,0 0 15,0 0-15</inkml:trace>
  <inkml:trace contextRef="#ctx0" brushRef="#br2" timeOffset="99683.11">12720 3369 0,'-40'0'16,"40"40"31,0 0-31,0 0-16,0 0 0,0 0 15,-40 0-15,40 0 0,0 1 0,-40 39 16,40-40-16,-40 0 0,40 40 15,-41-40-15,41 0 0,0 1 0,0-1 0,-40 0 16,40 0-16,-40-40 0,40-40 31,40 40-15,-40-40-16,0 0 0,0-1 16,40 1-16,-40 0 0,41 0 15,-41 0-15,0 0 0,0 0 0,0 0 16,40 0-16,-40-1 15,0 1-15,0 0 16,40 40-16,-40-40 0,-40 40 47,0 0-31,-1 0-16,1 0 15,40-40 16,40 0-15,1 40 0,-41-40-16,40 40 15,0 0 1,0 0 0,0 0-16,0 0 0,0 0 15,0 0-15,1 0 0,39-40 0,-40 40 16</inkml:trace>
  <inkml:trace contextRef="#ctx0" brushRef="#br4" timeOffset="105060.04">3692 8021 0,'40'0'47,"0"0"-47,0 0 16,0 0-16,0-40 0,0 40 16,1 0-1,-1 0-15,0 0 0,0 0 16,0-40-16,0 40 15,0 0 1,0 0 0,-40 40-1,0 0 17,0 0-1,0 0-16,0 0-15,0 0 0,0 0 16,0 1-16,0-1 0,0 0 0,0 0 16,0 0-16,0 0 0,0 0 15,-40 0-15,40 0 0,0 1 16,0-1-16,0 0 0,0 0 16,0 0-1,0 0 1,-40-40-1,0 0 1,40 40-16,-40-40 16,40 40-16,-40-40 15,0 0 1,40 40-16,-40-40 16,-1 0-16,1 0 15,0 0 1,0 0-16,0 0 15,0-40-15,0 0 16,40 0 47</inkml:trace>
  <inkml:trace contextRef="#ctx0" brushRef="#br4" timeOffset="105868.04">3973 9425 0,'0'-40'0,"0"-1"16,0 82 31,0-1-32,0 0-15,0 0 16,0-80 15,0 0-15,0 0-16</inkml:trace>
  <inkml:trace contextRef="#ctx0" brushRef="#br4" timeOffset="110239.97">16010 8502 0,'0'40'47,"41"-40"-32,-41 40 1,40-40 0,0 0-1,-40-40-15,40 0 16,0 0-16,-40 0 0,40 0 15,-40 0-15,40 0 0,0 0 0,1-1 16,-1-39-16,0 40 0,0 0 0,0 0 16,0 0-16,-40 80 15,-40-40 1,40 40-16,-80 0 0,40 40 0,0-40 16,-1 41-16,1-41 0,-40 0 15,40 40-15,0-40 0,0 0 0,0 0 0,-1 1 16,1-1-16,40-80 31,81 40-31,-81-41 0,40 41 0,0-80 16,0 40-16,0 0 0,-40 0 0</inkml:trace>
  <inkml:trace contextRef="#ctx0" brushRef="#br1" timeOffset="123084.13">2568 10828 0,'40'0'16,"0"0"15,0 0 16,1 0-31,-1 0-1,0 0 16,0 0 1,0 0-17,0 0 17,0 0-17,0 0 32,-40-40 312,0 0-312,0 0-31,41 40-16,-41-40 31,0 0-15,0 0-1,0 0 17,0-1-32,0 1 15,0 0 17,0 0-17,0 0 1,0 0-1,0 0 1,0 0 15,0 0-15,0 0 15,0-1-15,0 1 15,0 80 63,-41-40-79,1 41 1,0-41-16,0 0 16,0 0-1,0 0-15,0 0 16,0 0-16,-1 0 16,1-41-1,0 41-15,0 0 16,40-40-1,-40 40-15,40 40 172,0 1-156,0-1 0,0 0-16,0 0 15,0 0-15,0 0 16,40-40-16,-40 40 0,0 0 15,0 0-15,0 0 0,0 1 16,0-1-16,0 0 16,0 0-16,0 0 31,-40-40-31</inkml:trace>
  <inkml:trace contextRef="#ctx0" brushRef="#br3" timeOffset="132852.89">3090 10868 0,'40'0'109,"0"0"-93,0 0 0,0 0-1,0 0 1,0 0-16,1 0 16,-1 0-1,0 0 1,-40-40-16,40 40 15,0 0 1,0 0 15,0 0-15,1 0 0,-1 0-1,0 0 16,0 0-15,0 0 0,0 0-1,0 0 1,0 0 0,-40 40-1,41-40 1,-41-40 328,0 0-298,0 0-30,0 0 93,0 0-93,0 0 0,0 0 46,0 0 16,0-1-62,0 1 31,0 0-32,0 0 17,0 0-1,0 0 16,40 40-47,-40-40 31,40 40 47,-40-40-78,0 0 31,0 0-15,40 40 0,-80 0 406,0 0-407,0 0 16,-1 0-15,1 0 0,0 0-1,0 0 1,0 0 0,0 0-1,0 0 1,0 0 15,-1 0-15,1 0-1,0 0 17,0 0-17,0 0 16,0 0-15,0 0 0,-1 0-1,1 0 1,0 0 0,0 0-1,0 0 16,0-41-15,0 41 15,0 0 1</inkml:trace>
  <inkml:trace contextRef="#ctx0" brushRef="#br3" timeOffset="133929.42">3250 11189 0,'0'40'0,"40"-40"16,0 0 31,1 0 0,-41-40-32,40 40 1,0 0 0,-40 40 15,0 0-31,0 1 15,-40-41-15,40 40 16,-40-40-16,40 40 0,0 0 16,-41-40-1,82 0 32,-1 0-47,-40-40 16,40 40-16,0 0 15,0 0 1,0 0 0,-40 40-16,0 0 15,40-40-15,-40 40 16,-80-40 0,40 0-16,0 0 15,40 40-15,-40-40 0</inkml:trace>
  <inkml:trace contextRef="#ctx0" brushRef="#br2" timeOffset="142488.04">3892 10828 0,'40'0'16,"1"0"0,-1 0-1,0 0 1,0 0 0,0 0-1,0 0 1,0 0-1,0 0 1,1 0 0,-1 0-1,0 0 1,0 0 15,0 0 0,-40-40 48,0 0-64,0 0-15,0 0 16,0 0-1,0 0-15,0 0 16,0-1-16,0 1 16,0 0-1,0 0 1,0 0 0,0 0-16,0 0 15,0 0 1,0 0 15,-40 40-15,0 0 46,0 0-46,0 0-16,40-40 15,-41 40-15,1 0 16,0 0-16,0 0 0,0 40 16,0 0-16</inkml:trace>
  <inkml:trace contextRef="#ctx0" brushRef="#br4" timeOffset="149299.93">4334 10909 0,'40'0'93,"0"0"-77,0 0 0,0 0-1,0 0 1,0 0-1,1 0 17,-41-41 108,40 41-140,-40-40 16,0 0-16,0 0 16,0 0-16,40 0 15,-40 0 1,0 0-16,0 0 31,0-1-15,0 1-1,40 40-15,-40-40 16,0 0 0,0 0 30,40 0-30,-40 0 0,0 0 15,0 0 0,0 0-15,0-1 15,-40 41-15,0 0 15,0 0 0,0 0-15,-1 0-16,1 0 15,0 0 1,0 0-16,0 0 16,0 0-1,0 0-15,40 41 16,-40-41-16,-1 0 16</inkml:trace>
  <inkml:trace contextRef="#ctx0" brushRef="#br4" timeOffset="150551.93">4454 11269 0,'0'41'125,"0"-1"-109,0 0-16,0 0 16,0 0-16,0 0 15,0-80 32,0 0-31,0 0-16,0 0 15</inkml:trace>
  <inkml:trace contextRef="#ctx0" brushRef="#br4" timeOffset="150749.35">4494 11310 0,'0'40'31,"0"0"0</inkml:trace>
  <inkml:trace contextRef="#ctx0" brushRef="#br4" timeOffset="156561.31">16773 2968 0,'0'-40'32,"-40"40"-32,80-41 31,0 41-16,0 0-15,0 0 0,0 0 0,0 0 16,1 0-16,-1 0 0,0 0 0,0 0 16,0 0-16,40 0 0,-40 0 0,1-40 15,-1 40-15,0 0 0,0 0 0,0 0 16,0-40-16,0 40 16,0-40-16,1 40 0,-1-40 15,0 0-15</inkml:trace>
  <inkml:trace contextRef="#ctx0" brushRef="#br4" timeOffset="156909.29">17134 1885 0,'0'-40'0,"40"40"15,0-40-15,-40 0 0,40 40 16,0-41-16,1 41 0,-1 0 15,0 0-15,0 41 32,-40-1-32,0 0 15,0 0-15,-80 0 0,80 0 16,0 0-16,0 0 0,-40 0 0,-1 0 16,41 1-16</inkml:trace>
  <inkml:trace contextRef="#ctx0" brushRef="#br4" timeOffset="159127.88">24317 10026 0,'40'0'203,"-40"40"-187,40-40-16,-40 40 16,40-40-16,-40 41 15,40-1-15,0 0 16,0 0-16,-40 0 16,40-40-16,-40 40 0,41 0 15,-41 0-15,40-40 0,-40 40 16,40-40-16,0 0 15,-40 40-15,40-40 0,0 41 16,0-41-16,-40 40 16,40-40-16,-40 40 0,41-40 15,-1 40-15,0 0 0,0 0 16,0 0 0,0-40-1,-40 40-15,40-40 16,-40 40-1,0-80 32</inkml:trace>
  <inkml:trace contextRef="#ctx0" brushRef="#br4" timeOffset="159638.07">25239 10066 0,'-40'0'31,"0"0"0,40 40-15,-40 1-16,0-1 15,40 0-15,-40 0 0,0 0 16,0 0-16,40 0 0,-41 0 0,-39 0 16,40 0-16,0 1 0,0 39 15,0-40-15,0 0 0,-1 0 0,-39 40 16,40-40-16,0 1 0,40-1 0,-40 0 15,0 0-15,0-40 0,40 40 16,40-40 0,-40-80-16,80 80 0,-40-40 15,-40 0-15,40-1 0,0 1 0,0 0 16,1 0-16</inkml:trace>
  <inkml:trace contextRef="#ctx0" brushRef="#br4" timeOffset="159768.06">24918 10387 0,'41'0'0,"-41"-40"0,-41 40 15,41 40 1,-40-40-16,40 40 0,-80-40 0,40 40 16,40 0-16,-40 1 0,0-41 0,0 40 15,-1 0-15,1 0 0,40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8T06:17:47.57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1364 3088 0,'40'0'31,"1"0"-15,-1 0-1,0 0 1,0 0-16,0 0 16,0 0-16,0 0 0,0 0 15,1 0-15,39 0 0,-40 0 16,0 0-16,40 0 0,-40 0 0,41 0 0,-41 0 15,40 0-15,-40 0 0,40-40 0,-39 40 16,39-40-16,-40 40 0,40 0 16,-40 0-16,41-40 0,-41 40 0,0 0 15,0 0-15,40 0 0,-40 0 0,0 0 16,1 0-16,-1 0 0,0 0 0,0 0 16,0 40-16,0-40 0,0 40 15,0-40-15,1 0 0,-1 0 16,0 0-16,0 0 0,0 0 15,0 0-15,0 0 16,1 0-16,-1 0 16,-40 40-16,40-40 0,0 0 15,-40 40 1,40-40-16,0 0 16,-80 40 30,0-40-46</inkml:trace>
  <inkml:trace contextRef="#ctx0" brushRef="#br0" timeOffset="2600.13">4093 642 0,'40'0'32,"-40"-41"-17,0 82 63,0-1-62,40-40 0,-40 40-16,40 0 0,-40 0 15</inkml:trace>
  <inkml:trace contextRef="#ctx0" brushRef="#br0" timeOffset="2791.16">4093 842 0,'0'40'0,"0"0"16,40-40-1,0 0-15,0 0 16,-40-40 0,40 0-1,-40 0-15</inkml:trace>
  <inkml:trace contextRef="#ctx0" brushRef="#br0" timeOffset="10736.24">1565 4331 0,'0'40'359,"0"0"-359,0 1 16,0-1 0,40-40-16,-40 40 15,40-40-15,-40 40 0,40-40 16,-40 40-1,40-40-15,1-40 47,-41 0-31,0 0-16,40 40 0,-40-40 16,0-1-16,0 1 15,0 80 32,0 1-47,0-1 16,0 0-16,0 0 0,40-40 15,-40 40-15,40-40 0,0 0 16,0 0-16,0-40 16,0 0-1,-40 0-15,0 0 0,41-1 16,-41 1-16</inkml:trace>
  <inkml:trace contextRef="#ctx0" brushRef="#br0" timeOffset="11072.25">1284 4291 0,'0'40'15,"40"0"1,-40 0-16,0 1 16,0-1-16,0 0 0,0 0 0,0 0 15,0 0-15,0 0 0,0 0 0,0 0 16,0 1-16,0-1 16,40-40-16</inkml:trace>
  <inkml:trace contextRef="#ctx0" brushRef="#br0" timeOffset="11308.24">2006 4051 0,'0'40'16,"0"0"0,0 0-16,40 0 0,-40 0 15,0 0-15,0 0 0,41 40 0,-41-39 16,0-1-16,0 40 0</inkml:trace>
  <inkml:trace contextRef="#ctx0" brushRef="#br0" timeOffset="12091.33">2488 4532 0,'40'0'0,"-40"40"16,40-40 0,0 0-1,0 0-15,0 0 16,1 0-16,-1 0 16,-40-40-1</inkml:trace>
  <inkml:trace contextRef="#ctx0" brushRef="#br0" timeOffset="12264.24">2528 4452 0,'0'-41'16,"40"1"-1,-40 0-15,80 40 16,-80-40-16,40 40 0,-40-40 0</inkml:trace>
  <inkml:trace contextRef="#ctx0" brushRef="#br0" timeOffset="12578.97">2929 4171 0,'40'0'31,"0"0"-31,1 0 16,-1 0-16,0 40 15,0 0-15,-40 0 16,0 0-16,0 0 0,0 0 15,0 1-15,0-1 0,0 0 16,-40-40-16,40 40 16,80-40-1,-40 0 1,0-40-16,0 40 0,1-40 16,-1 40-16</inkml:trace>
  <inkml:trace contextRef="#ctx0" brushRef="#br1" timeOffset="17859.75">5216 3008 0,'41'0'0,"-1"0"15,0 0-15,-40 40 16,40-40-16,0 0 0,0 0 0,0 40 15,-40 0-15,81 0 0,-41-40 0,0 40 16,0 0-16,0-40 0,40 41 0,-40-41 16,41 40-16,-41-40 0,40 0 0,0 0 15,1 0-15,-1 0 0,-40 0 0,40 0 16,0-40-16,-39 40 0,39 0 0,0-41 16,-40 41-16,40 0 0,-39 0 0,-1 0 15,40 0-15,-40 0 0,0 0 0,0 0 16,0-40-16,1 40 0,-1 0 15,0 0-15,0-40 16,0 40-16,0 0 16,-80 0 46,0 0-46</inkml:trace>
  <inkml:trace contextRef="#ctx0" brushRef="#br1" timeOffset="19571.2">5899 4091 0,'0'-40'15,"0"-1"1,40 41 15,-40 41-15,40-41-1,-40 40 1,0 0-16,0 0 16,40-40-16,-40 40 0,0 0 15,40 0-15,-40 0 16,0 0-16,40-40 31,0 0 0,-40-40-31,40 40 32,-40-40-32,0 0 31,41 40-31,-41-40 0,0 0 15,0 0 1,0 0 0,0 0-16,0-1 31,0 82-15,0-1-16,0 0 15,40-40-15,-40 80 0,40-40 16,-40 0-16,40-40 15,0 0-15,-40 40 16,40-40 0,-40-40-16,0 0 15,0 0-15,0 0 0,0 0 16,0 0-16,0 0 16,0-1-16</inkml:trace>
  <inkml:trace contextRef="#ctx0" brushRef="#br1" timeOffset="19919.18">5658 3930 0,'0'40'0,"0"0"16,0 1-16,0-1 0,0 0 15,0 0-15,0 0 0,0 0 0,-40 40 16,40-40-16,0 0 0,0 41 0,0-41 16,0 0-16,0 0 0,0 0 0,0 0 15</inkml:trace>
  <inkml:trace contextRef="#ctx0" brushRef="#br1" timeOffset="20251.25">6621 3890 0,'0'40'0,"0"0"16,0 0-16,0 1 0,0-1 15,0 0-15,0 0 0,0 0 0,0 0 16,40-40-16,-40 40 0,0 0 0,0 0 15,0 0-15,0 1 0</inkml:trace>
  <inkml:trace contextRef="#ctx0" brushRef="#br1" timeOffset="20492.22">6942 4411 0,'40'0'31,"0"0"-31,0 0 16,-40-40-16,40 40 15</inkml:trace>
  <inkml:trace contextRef="#ctx0" brushRef="#br1" timeOffset="20653.2">7062 4251 0,'40'0'16</inkml:trace>
  <inkml:trace contextRef="#ctx0" brushRef="#br1" timeOffset="20964.2">7584 4010 0,'40'0'16,"0"0"-16,0 0 15,0 0-15,1 0 16,-41 41-16,0-1 15,0 0-15,-81 0 0,81 0 16,-40 0-16,40 0 0,-40 0 0,40 0 16,-40-40-16,40 40 0,0 1 15,40-41 17,0 0-32,0-41 15,0 41-15,1-40 0</inkml:trace>
  <inkml:trace contextRef="#ctx0" brushRef="#br1" timeOffset="22883.19">11877 1444 0,'0'40'125,"0"0"-109,0 0-16,0 0 15,0 0-15,0 0 0,0 0 16,0 1-16,0-1 0,0 0 0,0 0 16,0 0-16,0 40 0,0-40 0,-40 0 15,40 0-15,0 1 0,0-1 0,0 0 16,0 0-16,-40-40 0,40 40 0</inkml:trace>
  <inkml:trace contextRef="#ctx0" brushRef="#br1" timeOffset="23667.51">12239 1805 0,'0'40'62,"0"0"-46,0 0 0,0 0-16,0 0 15,40-40-15,-40 40 16,0 0-16,40 0 15,0 1-15,0-1 16,0-40 31,-40-40-47,0-1 16,40 1-16,-40 0 15,0 0-15,0 0 16,40 0-16,-40 0 15,0 0-15,0 0 0,0 0 16,0 80 15,0 0-15,41 40-16,-41-40 16,0 0-16,0 0 0,0 0 0,40-40 15,-40 40-15,40-40 16,0 0-1,0 0-15,-40-40 16,40 40-16,-40-80 0,40 40 16,-40 0-16,0 0 15,0 0-15</inkml:trace>
  <inkml:trace contextRef="#ctx0" brushRef="#br1" timeOffset="23881.53">13121 1484 0,'0'80'16,"0"-40"-16,0 0 0,0 40 15,0-39-15,0-1 0,-40 40 0,40-40 16,0 40-16,0 0 0,-40-40 0,40 41 15,0-41-15,0 0 0,0 0 0,0 0 16</inkml:trace>
  <inkml:trace contextRef="#ctx0" brushRef="#br1" timeOffset="24412.73">13482 2206 0,'41'0'31,"-1"0"-15,0 0-16,0-40 16,0-1-16,0 41 0</inkml:trace>
  <inkml:trace contextRef="#ctx0" brushRef="#br1" timeOffset="24579.73">13643 1925 0,'0'-40'15,"40"40"-15,0 0 16,0 0 0,0 0-16,-40-40 0,41 40 0</inkml:trace>
  <inkml:trace contextRef="#ctx0" brushRef="#br1" timeOffset="25728.28">11396 1243 0,'0'-40'16,"0"0"-16,0 0 16,0 0-16,0 0 0,-40 0 15,40-1-15,-40 1 16,40 0-16,0 0 0,-40 0 15,40 0-15,-41 40 0,41-40 0,-40 40 16,40-40-16,-40 40 0,0-40 0,0 40 16,0-41-16,0 1 0,0 40 0,-1 0 15,1-40-15,-40 40 0,40 0 0,0 0 16,0 0-16,-41 0 0,41 0 0,0 0 16,0 0-16,0 0 0,0 0 15,0 40-15,-1-40 0,1 0 0,0 0 16,0 0 15,0 0-15,0 0-1,40-40 1</inkml:trace>
  <inkml:trace contextRef="#ctx0" brushRef="#br1" timeOffset="26107.87">10393 401 0,'0'-40'16,"-40"80"31,-1-40-32,1 80-15,0-40 16,40 0-16,-40-40 0,0 40 16,40 1-16,-40-41 0,40 40 0,-40-40 15,0 0-15,40 40 0,40-40 32,-40 40-32,40-40 15,40 40-15,-40 0 16,0-40-16,0 40 0,1-40 0</inkml:trace>
  <inkml:trace contextRef="#ctx0" brushRef="#br1" timeOffset="26383.42">16532 1684 0,'-40'0'15,"0"40"-15,0-40 0,-41 0 0,41 0 16,-40 0-16</inkml:trace>
  <inkml:trace contextRef="#ctx0" brushRef="#br1" timeOffset="29887.99">14486 1925 0,'0'40'15,"-41"-40"-15,1 40 16,40-80 31,0 0-31,40 40-16,1 0 406,-1 0-391,0 0 1,0 0 0,0 0-1,0 0 1,-40-40-16,40 40 16,-40-40-16,41 0 15,-41 0 1,-41 40 15,1 0-31,0 0 16,0 0-16,40 40 15,-40 0-15,40 0 16,-40 0-16,40 0 16,0 0-1,0 0-15,40-40 16,-40 40-16,40-40 15,0 0 1,0-40-16</inkml:trace>
  <inkml:trace contextRef="#ctx0" brushRef="#br1" timeOffset="30164.98">15047 1885 0,'0'40'16,"0"0"-16,41 0 0,-41 0 0,40 0 16,-40 0-16,40 1 15,0-41 1,-40-41-1,0 1 1,0 0-16,0 0 0,0 0 16,0 0-16,0 0 15</inkml:trace>
  <inkml:trace contextRef="#ctx0" brushRef="#br1" timeOffset="31490.97">15569 2085 0,'-40'0'16,"80"0"31,0 0-31,-40-40-16,40 40 0,0-40 15,-40 0 1,41 40-16,-41-40 15,-41 40 17,1 0-17,40 40-15,-40 0 16,40 0-16,0 0 16,0 0-16,0 1 15,40-1-15,0 0 16,1-40-16,-1 0 15,0-40-15</inkml:trace>
  <inkml:trace contextRef="#ctx0" brushRef="#br1" timeOffset="31780.97">16091 1885 0,'0'40'0,"-40"0"15,-1 0-15,41 0 0,-40 0 16,0 0-16,40 1 0,0-1 0,-40 0 16,40 0-16,40-40 31,-40-40-31,40 40 0,-40-40 0,81 0 16,-81-1-16,40 1 0,0 40 0,0-40 15,-40 0-15,40 40 0,0 0 16,0 0-16,-40 40 15,0 0-15,40 0 0,-40 1 16,0-1-16,0 0 0,0 0 16,0 0-16</inkml:trace>
  <inkml:trace contextRef="#ctx0" brushRef="#br1" timeOffset="34747.92">1766 12352 0,'0'-40'32,"40"40"-17,-40-40-15,40 40 78,0 0-78,0 0 16,0 0-16,0 0 0,0 0 16,-40 40-16,41-40 0,-1 0 0,0 0 15,0 0 1,0 0 0</inkml:trace>
  <inkml:trace contextRef="#ctx0" brushRef="#br1" timeOffset="35395.98">2207 12031 0,'0'41'15,"0"-1"1,40-40 31,0 0-16,0 0-31,0 0 16,1 40-1,-41 0 17,0 0-17,-41-40-15,41 40 16,-40 0-16,40 0 0,0 0 16,-40-40-16,40 41 0,-40-1 15,40 0 1,0-80 15,0 0-15,40 40-16,-40-81 15,0 41 1,40 0-16,-40 80 31,0 0-15,-40 0-16,40 1 15,-40-41 1</inkml:trace>
  <inkml:trace contextRef="#ctx0" brushRef="#br1" timeOffset="37671.04">2769 12994 0,'40'0'16,"-40"40"-16,0 0 47,0 0-32,0 0-15,0 1 16,0-1-16,0 0 16,0 0-16,0 0 0</inkml:trace>
  <inkml:trace contextRef="#ctx0" brushRef="#br1" timeOffset="38003.05">3050 13114 0,'40'0'15,"0"-40"1,0 40-1,-40 40 1,0 0 0,0 1-16,0-1 15,0 0-15,-40-40 0,40 40 16,0 0 0,40-40 15,0 0-31,-40-40 15,40 40-15,-40-40 0</inkml:trace>
  <inkml:trace contextRef="#ctx0" brushRef="#br1" timeOffset="38333.05">3451 13034 0,'40'0'0,"-40"-40"15,40 40-15,-40 40 32,0 0-17,-40-40-15,40 40 0,40-40 47,0 0-47,0 0 16,1 0-16,-41 40 31,0 1-31,0-1 16,-41-40-16,41 40 0,-40-40 15</inkml:trace>
  <inkml:trace contextRef="#ctx0" brushRef="#br1" timeOffset="43370.82">24678 12312 0,'40'0'156,"0"40"-140,0 0-16,0-40 0,0 41 15,0-1-15,-40 0 0,41 0 0,-1 0 16,0 0-16,0 0 0,0 0 15,-40 0-15,40 0 0,0 1 0,0 39 16,-40-40-16,41-40 0,-1 40 0,-40 0 16,40 0-16,-40 0 0,40-40 15,-40 40-15,40-40 16,-40 41-16,-40-41 47,0-41-47,0 1 15</inkml:trace>
  <inkml:trace contextRef="#ctx0" brushRef="#br1" timeOffset="43646.82">25480 12152 0,'0'-40'0,"0"0"15,-40 40 1,40 80-16,-40-40 16,40 0-16,-40 0 0,0 0 0,0 40 15,-1-39-15,1 39 0,0-40 16,0 40-16,0-40 0,0 40 0,0-40 15,0 41-15,-1-41 0,41 0 0,-40 0 16,0 0-16,0 0 0,40 0 0,-40-40 16,40 40-16</inkml:trace>
  <inkml:trace contextRef="#ctx0" brushRef="#br0" timeOffset="51876.05">1525 6978 0,'0'-40'15,"40"40"17,0 0 14,-40-40-30,40 40-16,0 0 16,0 0-1,1 0 1,-1 0 0,0 0-16,0 0 15,0 0 1,0 0-1,0 0 1,0 0 0,1 0-16,-1 0 15,0 0 1,0 0 15,-40 40-15,-40-40 62,0 0-62,0 0-16,-1 0 15,1 0-15,0 0 16,0 0-16,40 40 0,-40-40 0,0 0 15,0 0-15,0 0 16,-1 0-16,1 0 0,0 0 0,0 0 0,0-40 16,0 40-1,0 0 1,80 0 15,0 0-15,0 0-16,0 0 0,0 0 15,-40 40-15,40-40 0</inkml:trace>
  <inkml:trace contextRef="#ctx0" brushRef="#br1" timeOffset="63459.35">2648 7018 0,'0'-40'47,"40"40"109,1 0-125,-1 0-15,0 0 15,-40 40-15,40-40 15,0 0 16,0 0 15,0 0-15,0 40 16,1-40-16,-1 0 15,-40 41 1,40-41-63,0 0 78,0 0 0,0 0 31,-40-41-31,0 1-46,0 0-17,0 0 16,0 0 1,0 0-1,0 0 0,0 0 0,0 0 1,0-1 15,0 1-32,0 0 48,0 0-48,0 0 63,0 0-46,0 0-17,0 0 17,0 0-1,0 0 0,0-1-15,0 1 62,0 0-63,0 0 17,-40 40 30,0 0-46,0 0 15,0 0-15,0 40-1,-1-40 1,1 0 0,0 0-1,0 0 1,0 0-1,0 0 1,0 0 0,0 0-1,-1-40 1,1 40 0,0 0-1,0 0 1,0 0 31,40 40 78,0 0-110,0 0 1,0 1 0,0-1-16,40-40 15,-40 40-15,0 0 16,0 0-16,40-40 15,-40 40-15,0 0 16,0 0-16,0 0 16,0 0-1,0 1 1,0-1-16,0 0 16,0 0-1</inkml:trace>
  <inkml:trace contextRef="#ctx0" brushRef="#br1" timeOffset="64399.09">2729 5655 0,'40'0'0,"-40"40"16,0 0-1,0 0 1,0 0-16,0 0 15,0 0-15,0-80 47,0 0-31,0 0-16,0 0 16,0 0-1,0 80 32</inkml:trace>
  <inkml:trace contextRef="#ctx0" brushRef="#br1" timeOffset="72571.61">3611 7058 0,'-40'0'16,"80"0"15,1 0-16,-41 41-15,40-1 16,-40 0 0,0 0-16,40 0 0,-40 0 15,0 0-15,0 0 16,0 0-16,0 0 16</inkml:trace>
  <inkml:trace contextRef="#ctx0" brushRef="#br1" timeOffset="73019.62">3652 7058 0,'-41'41'63,"1"-1"-63,40 0 15,-40 0-15,40 0 0,-40-40 16,40 40-16,-40-40 0,40 40 15,0-80 17,0 0-32,40 40 15,0-80-15,-40 40 16,40 40 0,-40-40-16,40 40 15,1 40 1,-1 0-1,0 0 1,0-40 0</inkml:trace>
  <inkml:trace contextRef="#ctx0" brushRef="#br1" timeOffset="73407.72">4334 7099 0,'0'40'16,"-40"0"-1,-1 0-15,41 0 16,-40 0-16,0 0 0,40 0 16,-40-40-16,40 40 0,-40-40 0</inkml:trace>
  <inkml:trace contextRef="#ctx0" brushRef="#br1" timeOffset="73555.72">4133 7179 0,'40'40'0,"0"0"16,0 0-16,1 0 15,-1 0-15,0 0 0,0-40 16,0 40-16</inkml:trace>
  <inkml:trace contextRef="#ctx0" brushRef="#br1" timeOffset="76359.96">25320 6096 0,'40'0'0,"-40"40"62,-40-40-62,40 40 0,-40-40 16,40 40-16,-41-40 0,41 40 15,-40-40-15,40 40 0,-40 1 16,0-1-16,0 0 0,0 0 0,0 0 16,0 0-16,-1 40 0,1-40 0,0 41 15,-40-41-15,40 40 0,0-40 0,0 40 16,-1-40-16,1 0 0,0 1 0,0-1 16,40-80 15,0-1-31,40 1 0</inkml:trace>
  <inkml:trace contextRef="#ctx0" brushRef="#br1" timeOffset="76583.95">24557 6096 0,'40'80'31,"41"-40"-15,-41 0-16,40 0 0,-40 1 15,40-1-15,-39 40 0,39-40 0,-40 0 16,40 0-16,-40 40 0,41-40 16,-41 1-16,0-1 0,0-40 0,0 40 15</inkml:trace>
  <inkml:trace contextRef="#ctx0" brushRef="#br1" timeOffset="81439.67">3290 8221 0,'0'41'235,"0"-1"-220,0 0 16,0 0-15,0 0 0,0 0-1,0 0 1,0 0 15,-40-40-15,40 40-16,0 1 15,0-1 1,0 0 0,0 0-16,0 0 15,0 0 1,0 0 15,40-40 79,0 0-95,1 0 1,-1 0-1,0-40 1,0 40-16,0 0 0,0 0 16,0 0-16,1 0 15,-1 0-15,0 0 16,0 0 0,0 0-1,0 0 1,-40-40 93,40 40-78,0 0 1,-40-40-32,0 0 15,0 0 1,0 0-16,0-1 16,0 1-16,0 0 0,0 0 15,0 0 1,0 0-16,0 0 15,0 0-15,41 40 0,-41-40 0,40-1 16,-80 41 78,-1 0-63,1 0-15,0 41-16,0-41 15,0 0-15,0 0 16,0 0 0,0 0-16,-1 0 15,1 0-15,0 0 16,0 0-16,0 0 15,0 0 1,0 0 0,-1 0 31</inkml:trace>
  <inkml:trace contextRef="#ctx0" brushRef="#br0" timeOffset="85985.38">2448 8221 0,'40'0'47,"0"0"-15,-40 41-17,0-1 1,0 0-1,0 0 1,0 0-16,0 0 0,0 0 16,0 0-16,-40 0 15,40 1-15,0-1 0,0 0 16,0 0-16,-40-40 0,40 40 0,0 0 16,0 0-16,0 0 15,0 0 1,0 0-1,40-40 1,0 0 31,0 0-31,0 0-1,-40-40-15,40 40 16,0 0-16,-40-40 0,41 40 15,-1 0-15,0 0 16,0 0-16,0 0 16,0 0-1,0 0-15,0 0 16,1-40 0,-1 40 15,0 0-16,-40 40-15,40-40 16,-40 40 0,40-40-16,0 0 15,0 0 1,-80-40 46,40 0-46,0 0-16,0 0 16,0 0-1,0 0-15,0 0 0,0 0 16,0-1-16,0 1 16,0 0-1,0 0-15,0 0 16,40 40-16,-40-40 0,0 0 15,40 0-15,-40 0 16,0-1-16,0 1 16,0 0 15,-40 40-15,40-40 15,-40 40-31,0 0 31,0 0-31,0 0 16,0 0-16,0 40 15,-1-40-15,1 40 0,0-40 16,0 0-16,0 0 0,0 40 0,0-40 16,0 0-16,-1 0 0,1 41 0,0-41 15,0 0-15,0 0 0,0 0 0,0 0 16,0 0-16,-1 0 0</inkml:trace>
  <inkml:trace contextRef="#ctx0" brushRef="#br0" timeOffset="88059.25">2769 9425 0,'0'40'0,"0"0"15,0 0 1,0 0 0,0 0-16,0 0 15,0-80 17,40 0-17,-40 0 1,0 0-16,0 0 0,0 0 15,0 80 17,0 0-17,0 0 1</inkml:trace>
  <inkml:trace contextRef="#ctx0" brushRef="#br0" timeOffset="90560.92">16412 8101 0,'0'40'187,"-40"-40"-171,40 40-16,-41-40 16,41 40-16,-40-40 0,40 41 15,-40-41-15,40 40 0,-40 0 16,40 0-16,-40-40 0,0 40 0,40 0 16,-40 0-16,0 0 0,-1 0 15,41 1-15,-40-1 0,0 0 0,0 40 16,0-40-16,0 0 0,0 40 0,0-40 15,40 1-15,-41 39 0,1-40 0,0 0 16,40 0-16,-40 0 0,40 0 0,-40-40 16,120-40-1,-80 0 1,40 0-16</inkml:trace>
  <inkml:trace contextRef="#ctx0" brushRef="#br0" timeOffset="90836.45">15689 8342 0,'41'0'47,"-41"40"-47,40-40 16,-40 40-16,40 0 0,0 0 0,0 0 15,0 41-15,40-41 0,-39 0 0,-1 40 16,0 0-16,40-40 0,-40 40 0,0-39 16,0-1-16,41 40 0,-41-80 0,0 40 15,0-40-15</inkml:trace>
  <inkml:trace contextRef="#ctx0" brushRef="#br0" timeOffset="94955.31">2528 10227 0,'40'0'16,"-40"-40"-1,0 0 1,0 80 109,0 0-109,0 0-1,0 0-15,0 0 16,0 0 0,0 0-1,-40 0-15,40 0 16,0 1-1,0-1-15,0 0 16,0 0 0,0 0-16,0 0 15,0 0 1,0 0 0,0 0-16,0 1 15,0-1 16,40 0 16,0-40 16,0 0-32,0 0-15,1 0-1,-1 0 1,0 0 0,0 0-16,0 0 15,0 0 1,0 0-1,-40-40 1,40 40 0,1 0 31,-1 0-16,0 0 0,0 0 110,-40-40 46,0-1-171,40 41-1,-40-40-15,0 0 16,0 0 15,0 0-15,0 0 0,0 0-1,40 40-15,-40-40 0,0 0 31,0-1-15,0 1 0,0 0-1,0 0 1,0 0-16,0 0 16,0 0-16,40 40 0,-40-40 31,-40 40 31,0 0-46,0 0 15,0 0-15,0 0-16,0 0 15,-1 0-15,1 0 16,0 0-16,0 0 0,0 0 16,0 0-16,0 0 0,0 0 15,-1 0-15,41 40 0,-40-40 16,0 40-16,0-40 16</inkml:trace>
  <inkml:trace contextRef="#ctx0" brushRef="#br0" timeOffset="96587.5">3210 10187 0,'40'0'63,"0"0"-63,0 0 15,1 0 1,-1 0-16,0 0 15,0 0 1,0 0-16,0 0 16,0 0-16,1 0 15,-1 0-15,-40-40 16,40 40 0,-40-41-16,40 41 15,0 0 16,0 0-31,0 0 32,-40-40 61,0 80-46,0 1-31,0-1 0,0 0-1,0 0 1,0 0-16,0 0 15,0 0 1,0 0-16,0 0 16,0 0-1,0 1 1,0-1 0,0 0-16,0 0 15,0 0 1,0 0-16,-40 0 15,40 0-15,0 0 32,-40-40 15,0 0-32,0 0 1,40 41-16,0-1 0,-40-40 15,0 0 1,-1 0-16,1 0 16,0 0-16,0 0 15,0 0-15,0 0 16,0 0 0</inkml:trace>
  <inkml:trace contextRef="#ctx0" brushRef="#br0" timeOffset="97483.11">3932 10187 0,'-40'0'16,"0"0"15,80 0 0,0 0-15,1 0-16,-1 0 0,0 0 15,0 0-15,0 0 0,0 0 16,0 0-16,0 0 16,1 0-16,-1 0 15,0 0-15,0 0 0,0 0 16,0 0-16,0 0 15,0 0 17,-40 40 30,0 0-46,-40-40-16,40 40 0,0 0 15,0 0 1,0 0-16,0 0 16,0 0-16,0 1 15,40-1-15,-40 0 16,0 0-16,0 0 0,0 0 16,0 0-16,0 0 15,-40 0-15,40 1 16,-40-41-16,40 40 15,-40-40 1,0 0-16,0 0 16,0 0-16,0 0 15,-1 0-15,1 0 16,0 0-16,0 0 0,0 0 16,0 0-16,0 0 0,0 0 15,40 40-15,-41-40 0,1 0 16</inkml:trace>
  <inkml:trace contextRef="#ctx0" brushRef="#br1" timeOffset="107615.24">4655 10267 0,'-40'0'47,"40"-40"-47,40 40 47,0 0-31,0 0-16,0 0 15,0 0-15,0 0 0,0 0 16,1 0-16,-1 0 0,0 0 15,0 0-15,0 0 0,0 0 16,0 0-16,0 0 16,1 0-16,-1 0 15,0 40-15,0-40 16,0 0 0,0 0-1,-40 40 32,0 0-31,0 0-16,0 0 15,0 0-15,0 0 0,0 1 16,0-1-16,0 0 0,0 0 0,0 0 16,0 0-16,0 0 0,0 0 15,0 0-15,0 1 0,0-1 16,-80-40 15,40 0-15,0 0-16,0 0 15,-1 0-15,1 0 0,0 0 0,0 0 16,0 0-16,-40 0 0,40 0 0,-1 0 16,1 0-16,0 0 0,0 0 0,40-40 15,-40 40-15,0 0 0,0 0 16</inkml:trace>
  <inkml:trace contextRef="#ctx0" brushRef="#br1" timeOffset="109415.7">6460 10628 0,'40'0'0,"1"0"15,-41 40 1,0 0 0,40-40-16,-40 40 0,40-40 31,-40-40-16,40 40-15,-40-40 0,40 0 16,-40 0-16,40 0 0,0-1 16,0 1-16,1 0 0,-41 0 0,40 40 15,0-40-15,0 0 0</inkml:trace>
  <inkml:trace contextRef="#ctx0" brushRef="#br1" timeOffset="110811.23">16492 10267 0,'-40'0'15,"40"40"1,-40 0-16,40 0 0,-81 0 16,81 0-16,-40 0 0,40 1 0,-40-1 15,0 0-15,40 40 0,-40-40 0,0 40 16,0-40-16,40 41 0,-40-41 0,-1 0 16,41 0-16,-40 0 0,40 0 0,-40-40 15,40-40 1,40 0-1,-40 0-15,40-40 0,1 40 0,-1-1 16,0-39-16,0 40 0,0-40 0,0 40 16,0 0-16,0-41 0,1 41 0,-1 0 15,0 0-15,0 0 0,-40 0 16,40 40-16,-80 40 16,-40 0-1,40 40-15,-1-40 0,-39 1 0,40 39 16,-40 0-16,40-40 0,-41 40 0,41 1 15,-40-1-15,0 0 0,40 0 16,-41 0-16,41 1 0,0-41 0,0 40 0,0-40 16,0-40-16,0 40 0,40 0 15,80-120 1,-40 40-16</inkml:trace>
  <inkml:trace contextRef="#ctx0" brushRef="#br1" timeOffset="111064.24">15850 10106 0,'-40'0'15,"40"41"-15,0-1 16,40-40-16,40 40 15,-40-40-15,0 40 0,41 0 16,-41 0-16,0 40 0,40-40 0,-40 41 16,41-1-16,-41-40 0,40 40 0,-40 0 15,0-40-15,40 41 0,-39-41 0,-1 0 16,0 0-16,0 0 0</inkml:trace>
  <inkml:trace contextRef="#ctx0" brushRef="#br1" timeOffset="122076.16">2729 3409 0,'40'0'0,"-40"40"0,0 0 15,40 0 1,-40 0-16,0 0 16,0 0-16,0 1 0,0-1 15</inkml:trace>
  <inkml:trace contextRef="#ctx0" brushRef="#br1" timeOffset="122507.14">2769 3289 0,'40'-41'16,"-40"1"-1,40 40-15,-40-40 16,-40 40 15,0 0-15,40 40-16,-40 0 15,-1 1 1,41-1-16,0 0 16,0 0-16,0 0 15,0 0-15,0 0 0,0 0 16,41 0-16,-41 0 0,40-40 15,-40 41-15,40-41 0,0 40 16,0-40-16,0 0 16,0-40-16,0-1 15,1-39-15,-41 40 16,0 0-16,0 0 16,0 0-16,0 0 0,-41 0 15,1 40-15,40-40 16,-40 40-16,0 0 0,0 0 15,0 0-15,0 40 16</inkml:trace>
  <inkml:trace contextRef="#ctx0" brushRef="#br1" timeOffset="123074.82">6059 3048 0,'-40'0'31,"40"-40"-15,-40 40-16,0 0 31,40 40-31,0 0 0,0 0 16,0 40-16,0-40 0,0 1 15,0-1-15,0 40 0,40-40 0,-40 0 16,40-40-16,-40 40 0,40-40 0,0 40 15,0-40-15,0 0 0,1 0 0,-1 0 16,0-40-16,0 40 0,0-40 0,0 0 16,-40 0-16,40 0 0,-40 0 0,40 40 15,-40-40-15,0-1 0,0 1 16,-80 40-16,40 0 0,-40 0 16,40 0-16,0 0 0</inkml:trace>
  <inkml:trace contextRef="#ctx0" brushRef="#br1" timeOffset="125899.81">16492 14037 0,'-40'0'31,"0"40"-15,0-40-1,40 80-15,-41-80 0,41 40 0,-40 0 16,0-40-16,0 40 0,40 0 0,-40 41 16</inkml:trace>
  <inkml:trace contextRef="#ctx0" brushRef="#br1" timeOffset="125990.81">15810 14839 0,'0'80'0,"-40"-40"0,40 0 16,-40-40-16,40 40 0,40-120 15,0 40 1,-40-40-16,80 40 0,-80 0 15,40 0-15</inkml:trace>
  <inkml:trace contextRef="#ctx0" brushRef="#br1" timeOffset="126514.81">16492 14037 0,'0'40'0,"-40"-40"0,40 80 15,-80-40-15,39 0 0,1 0 0,0 0 16,0 41-16,0-41 0,-40 40 0,40-40 15,-1 40-15,-39 1 0,40-1 0,0 0 16,0-40-16,0 40 0,0-40 0,-1 41 16,1-41-16,0 0 0,120-80 31,-80 0-31,81-1 0,-41-39 0,0 40 16,0-40-16,0 0 0,40 0 0,-39-1 15,-1 41-15,40-40 0,-40 40 0,0-40 16,0 40-16,0-1 0,1 1 0,-1-40 15,0 40-15,0 0 0,0 0 16,-80 80 0,-40 40-1,40-40-15,-1 0 0,1 0 16,0 1-16,0-1 0,0 40 0,0-40 16,0 0-16,0 0 0,40 0 0,-41 0 15,1 1-15,40-1 0,-40-40 16,40-40-1,40 40-15,-40-41 0,81 1 16,-41 0-16,-40 0 0,40 0 0,0-40 16,0 40-16,0 0 0,0-1 0,0 1 15,1 0-15,-1 0 0,-40 0 16,40 40-16,-40-40 0,0 80 16,-40-40-1,40 80-15,-81-40 0,41 0 16,0 1-16,0-1 0,0 0 0,0 0 15,40 0-15,-40-40 0,0 40 0,40 0 16,-41-40-16,41 40 0</inkml:trace>
  <inkml:trace contextRef="#ctx0" brushRef="#br1" timeOffset="127598.48">15850 14157 0,'-40'0'0,"40"-40"0,-40 40 16,40-40 0,40 80 31,0 0-47,0 0 0,0 0 15,0 0-15,0 41 0,1-41 0,-1 0 16,0 40-16,40 0 0,-40 0 0,0-39 15,0 39-15,1 0 0,-1 0 0,0-40 16,0 0-16,-40 41 0,40-41 0,0 0 16,0 0-16,-40 0 15,40-40-15,-40-40 32,-80 40-32,80-40 0,-40 0 0,0 0 15,0-41-15,0 41 0,0 0 0,-1 0 16,1-40-16,0 40 0,0-40 0,0 39 15,0-39-15,0 40 0,0-40 0,40 40 16,-41 0-16,1 0 0,40-1 16,0 1-16,40 40 15,-40 40-15,41-40 16,-41 81-16,80-41 0,-40 0 16,-40 0-16,40 0 0,0 0 0,0 40 15,0-39-15,1-1 0,-1-40 0,0 40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8T06:20:13.4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9349 1083 0,'-40'0'15,"80"0"32,1 0-31,-82 40 484,1-40-485,0 0 1,0 40-16,0 0 16,0-40-1,40 40-15,-40-40 16,40 40-16,-40 0 0,40 0 15,-41 1-15,41-1 0,0 0 16,0 0-16,-40 0 0,40 0 0,0 0 16,0 0-16,0 0 0,0 41 0,0-41 15,0 0-15,0 0 0,0 0 0,0 0 16,40 0-16,-40 0 0,0 0 0,41 1 16,-1-1-16,0 0 15,0-40-15,0 0 16,0 40-16,0-40 15,0 0-15,-40-80 16,41 80-16,-1 0 0,-40-40 16,40-1-16,-40 1 0,40 40 0,-40-40 15,40 0-15,-40 0 0,40 0 0,-40 0 16,0 0-16,40 0 0,-40 0 16,0-1-16,0 1 0,0 0 15,0 0-15,-40 0 0,40 0 0,-40 40 16,40-40-16,-40 0 0,0 0 0,0 40 15,0-41-15,40 1 0,-41 40 0,1-40 16,0 40-16,40-40 0,-40 40 0,0-40 16,0 40-16,0 0 15,40-40-15</inkml:trace>
  <inkml:trace contextRef="#ctx0" brushRef="#br0" timeOffset="1824.05">10393 1163 0,'-40'0'47,"-1"40"-31,1-40-16,40 40 15,-40-40-15,40 40 0,-40-40 16,40 40-16,-40 0 16,80-40 15,0 0-16,-40-40-15,40 40 0,-40-40 16,40 40-16,-40-40 16,-40 40 15,40 40-15,-40-40-16,40 40 15,0 0-15,-40-40 16,40 41-1,40-41 17,-40-41-32,40 41 15,-40-40-15,0 0 0,40 40 16,1 0-16,-41-40 0,40 40 16,-40-40-16,0 80 78,0 0-78,0 0 15,40 0-15,-40 1 16,0-1-16,0 0 0,0 0 16,40 0-16,-40 40 0,0-40 0,0 0 15,0 1-15,0-1 0,0 0 0,0 40 16,0-40-16,0 0 0,0 0 15,0 0-15,0 0 0,0 1 16,0-1-16,0 0 16,0 0-1,0 0-15,-40-40 16</inkml:trace>
  <inkml:trace contextRef="#ctx0" brushRef="#br0" timeOffset="2179.32">10232 2366 0,'40'0'47,"41"-40"-32,-41 40-15,0 0 16,0 0-16,0 0 0,0 0 16,0-40-16,0 40 0,1 0 0,-1 0 15,0 0-15,0 0 0,0 0 16,-40 40 15,-40-40-31,0 40 16,0-40-16,0 0 0,-1 0 15,1 0-15,0 0 0,0 0 0,0 0 16,0 0-16,0 0 16</inkml:trace>
  <inkml:trace contextRef="#ctx0" brushRef="#br0" timeOffset="4411.89">11958 1404 0,'0'-41'78,"-40"41"-78,-1 0 16,1 0-1,0 0 1,0 0 0,0 41-16,0-41 15,0 40-15,40 0 0,-40 0 16,-1 0-16,41 0 15,-40 0-15,40 0 0,0 0 0,0 1 16,0-1-16,0 0 0,0 40 0,0-40 16,40 0-16,-40 0 0,41 0 0,-41 0 15,80-40-15,-40 41 0,0-1 16,0-40-16,0 0 0,0 0 0,1 0 16,-1 0-16,0 0 0,0-40 15,0 40-15,-40-41 0,40 41 16,-40-40-16,40 0 0,-40 0 0,0 0 15,40 0-15,-40 0 0,0 0 0,0 0 0,0 0 16,0-41-16,0 41 0,-40 0 0,40 0 16,-40 0-16,40 0 0,-40 0 15,0 0-15,0-1 0,0 41 0,40-40 16,-40 40-16,-1 0 0,41-40 0</inkml:trace>
  <inkml:trace contextRef="#ctx0" brushRef="#br0" timeOffset="5075.91">12840 1283 0,'0'40'0,"41"-40"16,-1 0-1,-80 0 48,-1 0-63,1 40 15,0 1-15,0-41 0,40 40 16,-40-40-16,40 40 0,-40-40 0,0 0 16,40 40-16,40-40 31,-40-40-16,80 0-15,-40 0 16,0 40-16,0-41 16,1 1-16,-41 0 15,40 40 1,-40 40 31,0 0-47,0 1 15,0-1-15,0 0 0,0 0 0,0 0 16,0 0-16,0 0 0,0 0 0,0 41 16,0-41-16,0 0 0,0 40 15,0-40-15,0 40 0,0-40 0,0 0 0,0 1 16,0 39-16,0-40 0,-40-40 0,40 40 16,0 0-16,0 0 15,0-80 1</inkml:trace>
  <inkml:trace contextRef="#ctx0" brushRef="#br0" timeOffset="5251.91">12800 2286 0,'-40'0'16,"80"0"30,0 0-46,41 0 16,-41 0-16,0 0 0,0 40 16,0-40-16,0 0 15,0 0-15</inkml:trace>
  <inkml:trace contextRef="#ctx0" brushRef="#br0" timeOffset="6295.45">10834 842 0,'40'0'16,"-40"40"15,0 0-15,0 0-16,0 1 15,0-1-15,0 0 0,0 0 16,0 0-16,-40 0 0,40 0 0,0 0 16,0 0-16,-40-40 0,40 40 15,0 1 1,0-82 15</inkml:trace>
  <inkml:trace contextRef="#ctx0" brushRef="#br0" timeOffset="6560.45">10633 1083 0,'-40'0'16,"121"0"31,-41 0-32,0 0-15,0 0 0,0 0 16,0-40-16,0 40 16,1 0-16,-1 0 15</inkml:trace>
  <inkml:trace contextRef="#ctx0" brushRef="#br0" timeOffset="6736.45">11035 882 0,'0'40'31,"-40"-40"-31,0 40 15,-1 1-15,1-1 16,0-40 0,40 40-16,-40-40 0</inkml:trace>
  <inkml:trace contextRef="#ctx0" brushRef="#br0" timeOffset="6876.45">10593 882 0,'40'0'16,"1"0"-1,-41 40-15,40-40 0,-40 40 16,40 1-16,0-1 0,0 0 16,-40 0-16,40-40 0,0 40 0,1 0 15,-1-40-15,0 40 0</inkml:trace>
  <inkml:trace contextRef="#ctx0" brushRef="#br1" timeOffset="10900.16">8908 2607 0,'-40'0'16,"120"0"15,-40-40-15,0 40-16,1 0 0,-1 0 16,0 0-16,0 0 0,0 0 0,0 0 15,0 0-15,0 0 0,1 0 0,-1 0 16,0 0-16,0 0 0,0 0 15,0 0-15,0 0 16,-80 0 31,0 40-47,0-40 16,0 0-16,0 0 0,0 0 15,-1 0-15,1 0 0,-40 0 16,40 0-16,0 0 15,0 0-15,0 0 0,-1 0 16,82 0 15,-1 0-31,0 0 16,0 0-16,0 0 0,0 0 0,0 0 16,0 0-16,1 0 0,-1 0 0,0 0 15,0-40-15,0 40 0,0 0 16,0 0-16,0 0 0,-40 40 31,-40-40-15,0 0-16,0 0 15,0 0-15,0 0 0,0 0 0,0 0 16,-1 0-16,1 0 0,0 0 0,0 0 16</inkml:trace>
  <inkml:trace contextRef="#ctx0" brushRef="#br2" timeOffset="15877.52">10152 2727 0,'0'40'47,"40"-40"-32,0 0 17,0 0-32,0 0 15,1 0-15,-1 0 16,0 0-16,0 0 0,0 0 16,0 0-16,40 0 0,-39 0 0,-1 0 15,0 0-15,0 0 0,0 0 16,0 0-16,0 0 0,1 0 15,-1 0-15,0 0 0,0 0 16,0 0-16,0 0 16,-80 0 31,0 0-47,0 0 15,0 0-15,0 0 16,-1 0-16,1 0 0,0 0 15,0 0-15,0-40 16,0 40-16,0 0 0,-1 0 16,1 0-16,0 0 0,0 0 0,0 0 15</inkml:trace>
  <inkml:trace contextRef="#ctx0" brushRef="#br3" timeOffset="20624.11">11797 2647 0,'40'0'109,"0"0"-93,1 0-16,-1 0 0,0 0 16,0 40-16,0-40 0,0 0 0,0 0 15,41 0-15,-41 0 0,0 0 0,0 0 16,0 0-16,40 0 0,-40 0 0,1 0 16,-1 40-16,40-40 0,-40 0 0,0 0 15,0 40-15,0-40 0,41 0 0,-41 0 16,0 0-16,0 0 0,0 0 0,0 0 15,0 0-15,1 0 0,-1 0 16,0 0-16,0 0 16,0 0-16,0 0 15,0 0 1,0 0-16,1 0 16,-82 0 46,1 0-31,0 0 47,0 0-46,0 0-17</inkml:trace>
  <inkml:trace contextRef="#ctx0" brushRef="#br3" timeOffset="21247.84">12239 2727 0,'40'0'15,"0"0"17,-80 0 30,0 40-31,-1-40-31,1 0 16,0 0 0,0 0-16,0 0 15,0 0-15,0 0 16,0 0-16,-1 0 15,1 0 1,0 0-16,0 0 31,80 0 47,0 0-78,0 0 16,1 0-16,-1 0 31</inkml:trace>
  <inkml:trace contextRef="#ctx0" brushRef="#br1" timeOffset="38071.65">8948 3088 0,'40'0'78,"0"40"-62,1 0 15,-41 0-31,0 0 16,0 1-16,0-1 0,0 0 16,0 0-1,0 0 1,40-40 15,-40-40-15,40 0-1,-40 0-15,40 40 0,-40-40 16,40-1-16,-40 1 16,40 40-16,-40-40 0,40 40 15,-40-40-15,40 0 0,-40 0 16,41 40-1,-41 40 17,-41 0-32,1 0 15,40 0-15,-40 0 0,40 1 16,-80-41-16,80 40 0,-40 0 16,80-80 15,-40 0-31</inkml:trace>
  <inkml:trace contextRef="#ctx0" brushRef="#br1" timeOffset="40528.33">12439 3489 0,'0'40'109,"0"0"-93,0 0-16,0 0 15,0 1-15,0-1 16,0 0-16,0 0 16,40-40 31,-40-40-47,40 40 15,-40-40-15,41 40 0,-41-40 0,40-1 16,0 1-16,0 0 0,0 0 15,-40 0-15,40 40 0,-40-40 16,40 0-16,0 0 16,1 0-16,-1 0 0,0-1 15,0 41-15,0-40 16,-40 80 0,-80-40-1,80 41-15,-40-41 0,0 80 0,40-40 16,-41-40-16,1 40 0,0 0 0,0 0 15,0 0-15,0 0 0,0 0 16,0-40 0,120-40-1,-40 0 1,0 0-16,-40 0 16,40 0-16</inkml:trace>
  <inkml:trace contextRef="#ctx0" brushRef="#br1" timeOffset="43715.99">2327 10026 0,'40'0'125,"1"0"-125,-1 0 16,0 0-16,0 40 0,0-40 16,0 40-16,0-40 15,0 41-15,1-41 31</inkml:trace>
  <inkml:trace contextRef="#ctx0" brushRef="#br1" timeOffset="44059.98">2729 9946 0,'0'40'32,"40"-40"-17,-40 40 1,40-40-16,0 0 0,0 0 15,0 40 1,-40 0 0,-80 1-1,40-1-15,0-40 16,0 40-16,-1 0 16,1-40-16,0 0 0,40 40 0,-40-40 15,0 0-15,0 0 16</inkml:trace>
  <inkml:trace contextRef="#ctx0" brushRef="#br1" timeOffset="45604.19">25239 9906 0,'41'-40'16,"-41"80"46,-41-40-46,41 40-16,-40-40 0,40 40 0,-40 0 15,0-40-15,0 40 0,40 0 0,-80 1 16,40-1-16,-1 0 0,1 40 0,0-40 16,0 0-16,0 0 0,-40 40 15,40-39-15,-1-1 0,1 0 0,0 0 16,0 40-16,40-40 0,-40 0 0,0 0 0,40 1 16,-40-1-16,0 0 15,40 0-15,0-80 63</inkml:trace>
  <inkml:trace contextRef="#ctx0" brushRef="#br1" timeOffset="45847.86">24638 9986 0,'-41'0'0,"-39"0"0,40 0 15,40 40 1,0 0-16,40 0 16,-40 1-16,80-1 0,-39 0 0,39 40 15,-40 0-15,40 0 0,0 1 0,1-1 16,-1 0-16,0 0 0,0 0 15,-39-39-15,39 39 0,-40-40 0,40 0 16,-40 0-16,1 0 0</inkml:trace>
  <inkml:trace contextRef="#ctx0" brushRef="#br1" timeOffset="47844.39">25239 14037 0,'0'-40'16,"-40"40"46,40 40-46,-40 0-16,0 0 15,0 0-15,40 0 0,-40 0 0,-40 40 16,39-39-16,1 39 0,-40 0 0,40 0 16,-40 0-16,40 1 0,-41-1 0,1 0 15,40 0-15,0-40 0,-40 0 16,39 1-16,1-1 0,40 0 0,-40-40 15,40-40 1,0-41-16</inkml:trace>
  <inkml:trace contextRef="#ctx0" brushRef="#br1" timeOffset="48076.38">24597 14197 0,'0'40'16,"0"0"-16,41 0 16,-41 1-16,80-1 0,-40 40 0,0-40 15,40 40-15,1 0 0,-41 1 0,40-1 16,0 0-16,0-40 0,-39 40 0,39-40 15,-40 1-15</inkml:trace>
  <inkml:trace contextRef="#ctx0" brushRef="#br1" timeOffset="56289.64">2688 6738 0,'41'0'172,"-41"40"-172,40-40 16,0 0 31,0 0 0,0 0 15,0 0 1,0 0-32,0 0 16,-40-40 250,0-1-266,41 41-15,-41-40 15,0 0 16,0 0 15,0 0-15,0 0 16,0 0-32,0 0 0,0 0 0,0 0-15,0-1 0,0 1 30,0 0 1,0 0-31,0 0 46,0 0-30,0 0 280,-41 40-296,41-40-1,-40 40 189,0 0-189,0 0 1,0 0 15,0 0-15,0 0 15,0 0-15,40 40-1,-41-40 1,41 40 124,0 0-124,0 0 0,0 0-1,0 0 1,0 0-16,0 1 16,-40-1-1,40 0 1,0 0-16,0 0 15,-40-40-15,40 40 16,0 0 0,0 0 15,0 0 0,0 0 16,0 1-16</inkml:trace>
  <inkml:trace contextRef="#ctx0" brushRef="#br3" timeOffset="61820.76">3130 5976 0,'-40'0'31,"0"0"32,80 0 31,0 0-94,0 0 15,0 0 1,0 0-16,0 0 15,0 0-15,1 0 16,-1 0-16,0 0 16,0 0-1,0 0-15,0 0 16,0 0 0,1 0-16,-1 0 15,-40-41 1,0 82 31,0-1-32,0 0 1,0 0 0,0 0-16,0 0 15,0 0-15,0 0 0,0 0 16,0 1-16,0-1 0,0 0 15,0 0-15,0 0 0,0 0 16,0 0-16,0 0 16,0 0-1,0 0 1,0 1 15,-40-41-31,-1 40 31,1-40-31,0 0 16,0 0-16,0 0 16,0 0-16,0 0 15,-1 0-15,1 0 16,0 0-16,40-40 0,-40 40 16,40-41-1,-40 41 1,40-40-16</inkml:trace>
  <inkml:trace contextRef="#ctx0" brushRef="#br3" timeOffset="63883.76">10714 3128 0,'-40'0'0,"40"40"63,0 0-63,0 41 15,0-41-15,0 0 16,0 0-16,0 40 0,0-40 16,0 0-16,0 0 0,0 0 0,0 1 15,0-1-15,0 0 0</inkml:trace>
  <inkml:trace contextRef="#ctx0" brushRef="#br3" timeOffset="65172.38">10714 3208 0,'-40'0'47,"40"40"-47,-41-40 0,41 41 0,-40-41 16,0 40-16,0 0 0,0 0 15,0 0-15,0-40 16,40 40-16,40-80 31,0 0-15,0-40-16,0 80 0,0-40 15,0-1-15,1 1 16,-1 0-16,0 40 63,0 0-48,0 40 1,-40 0-1,40 1 1,0-41 31,-40-41-31,-40 41 30,0 0-46,40 41 16,-40-41-16,0 40 0,0 0 16,0-40-16,-1 40 0,1-40 15,0 0-15,40 40 0,-40-40 0,0 40 16,0-40 0,120-40-1,-40 40 1,-40-40-16,40 40 0,-40-40 15,40 40-15,-40-40 0,41 40 16,-41-40-16,-41 40 31,1 40-15,0-40-16,40 40 16,-40-40-16,40 40 0,-40 0 15,80-40 16,0-40-31,0 40 16,-40-40-16,40 40 0,1-40 16,-41 0-1,40 40-15,0 0 16,-40-41-16,40 41 16,-40 41-1,0-1 1,0 0-1,-40-40-15,40 40 0,-40-40 16,40 40-16,-40 0 94,40 0-79,-41-40-15,41 40 16,0 0-16,41-40 31,-1 0-15,-40-40-16,40 40 0,-40-40 16,40 40-16,-40-40 15,0 0-15,0 0 16,0 80 15,-40-40-31,40 40 16,-40 0-16,40 0 15,0 0 1,0-80 15</inkml:trace>
  <inkml:trace contextRef="#ctx0" brushRef="#br1" timeOffset="72904.28">15890 6537 0,'0'40'78,"0"0"-78,0 0 16,0 0-16,0 1 0,40-1 15,0-40 1,0 0-1,-40-40-15,41 40 0,-41-41 16,40 1-16,0 0 0,0 0 16,0 0-16,40-40 0,-40 0 0,41 40 15,-1-41-15,0 1 0,0 0 0,-39 40 16,39-40-16,0 39 0,-40 1 0,0 0 16,0 0-16</inkml:trace>
  <inkml:trace contextRef="#ctx0" brushRef="#br1" timeOffset="74887.5">2688 8663 0,'41'0'110,"-1"0"-95,0 0 1,0 0-16,0 0 16,0 0-16,0 0 15,0 0-15,1 0 16,-1 0-16,0 0 15,-80 0 32,40 40-31,-40-40-16,-1 0 0,1 0 16,0 40-16,0-40 15,0 0-15,40 40 16</inkml:trace>
  <inkml:trace contextRef="#ctx0" brushRef="#br1" timeOffset="76240.5">2688 8623 0,'0'-41'31,"0"1"-16,0 0 1,0 0-16,0 0 16,0 0-16,0 0 15,0 0-15,0 0 0,0-1 16,0 1-16,0 0 16,0 0-16,0 0 15,0 0-15,0 0 16,0 0-16,41 40 0,-41-40 15,40 40 64,0 0-79,0 0 15,0 0 1,0 0-1,0 0 1,0 0 0,-40 40-1,0 0 1,0 0 0,0 0-1,0 0-15,0 0 16,0 0-16,0 0 0,0 1 0,0-1 15,0 0-15,0 0 0,0 0 0,0 0 16,0 0-16,-40 0 0,40 0 0,0 1 16,0-1-16,0 0 0</inkml:trace>
  <inkml:trace contextRef="#ctx0" brushRef="#br2" timeOffset="85139.49">3009 7941 0,'41'0'78,"-1"0"-62,0 0 15,0 0-15,0 0-1,0 0 1,0 0 0,0 0-1,1 0-15,-1 0 16,0 0-1,-40 40 1,40-40-16,0 0 31,0 0-15,0 40 0,1-40-1,-1 0 16,0 0-15,0 0 0,0 0 15,0 0 0,0 0 0,0 0 1,1 0 15,-41 40 218,0 0-249,0 0 15,0 0-15,-41-40-1,41 40 1,0 1 46,0-1-46,0 0 0,0 0 15,0 0 16,0 0-32,0 0 17,0 0 46,0 0-16,0 1-15,0-1 0,0 0-16,0-80 251,-40 40-251,0 0 0,0 0 32,0 0-32,40-40-16,-40 40 1,0 0 0,40-41-1,-40 41 1,-1 0 15,1 0 0,0 0-15,0 0 0,0 0-1,0 0 1,0 0 0,-1 0-1,1 0 16,0 0-15,0 0 0,0 0-1,0 0 1,0 41 0,0-41-1,-1 0 1,1 0 15</inkml:trace>
  <inkml:trace contextRef="#ctx0" brushRef="#br2" timeOffset="89303.66">3330 9024 0,'41'0'203,"-1"0"-203,-40-41 16,40 41-1,0 0 1,-40 41 31,0-1-31,-40-40-16,40 40 15,-40-40 1,40 40-16</inkml:trace>
  <inkml:trace contextRef="#ctx0" brushRef="#br2" timeOffset="89960.67">3371 8101 0,'0'-40'16,"0"0"-1,40 40 48,-40 40-48,0 0-15,0 0 0,0 0 16,0 0-16,0 1 16,0-1-16,0 0 0,0 0 0,0 0 15,0 0-15,0 0 0,0 0 16,-40 0-16,40 1 0,0-1 15</inkml:trace>
  <inkml:trace contextRef="#ctx0" brushRef="#br2" timeOffset="90275.66">3692 8021 0,'0'40'46,"0"0"-30,0 0-16,0 0 16,0 0-16,0 1 0,0-1 0,0 0 15,0 0-15,0 0 0,0 0 0,0 0 16,0 0-16,0 0 0,0 1 0</inkml:trace>
  <inkml:trace contextRef="#ctx0" brushRef="#br3" timeOffset="95005.11">4173 8021 0,'0'-40'47,"0"0"-31,40 40 77,0 0-61,1 0-32,-1 0 0,0 0 15,0 0-15,0 40 0,0-40 16,0 40-1,0-40-15,1 0 0,-1 0 16,0 0-16,0 0 16,0 0-1,-40 40 17,0 0-17,-40 0-15,40 0 0,0 0 16,-40 1-16,40-1 15,0 0-15,0 0 0,0 0 0,0 0 16,-40-40-16,40 40 0,0 0 0,0 0 16,0 1-16,-40-41 15,40 40-15,-41 0 16,1-40 0,40 40-16,-40-40 0,0 0 15,40 40-15,-40-40 0,0 0 16,0 0-16,0 0 0,-1 0 0,1 40 15,0-40-15,0 0 0,0 0 0,0 0 16,0 0-16,0 0 0,-1 0 16,1 0-16</inkml:trace>
  <inkml:trace contextRef="#ctx0" brushRef="#br3" timeOffset="96157.65">16051 8663 0,'-41'0'0,"1"40"16,40-120 0,40 80-1,41-41-15,-41 1 16,0 0-16,0 40 0,0-40 0,0 0 16,41 40-16,-41-40 0,0 0 0,0 0 15,0 0-15,0 40 0,0-41 0,0 41 16,-40-40-16,41 40 0,-82 0 15,-39 40 1,40-40-16,0 81 0,-40-41 0,40 0 16,-41 0-16,41 0 0,0-40 0,-40 40 15,40 0-15,0-40 0,40 40 16,-41-40-16,41 41 0,41-41 31,-41-41-31,80 41 0,-40-40 0,0 40 16,0-40-16,0 0 0,41 40 0,-41-40 15,0 0-15,0 40 0,-40-40 0,40 40 16,-80 40 0,-40-40-16,40 40 15,-1-40-15,1 40 0,-40 0 0,40 0 16,-40 0-16,40-40 0,-1 0 0,1 41 16,0-41-16</inkml:trace>
  <inkml:trace contextRef="#ctx0" brushRef="#br1" timeOffset="107536.96">2608 12793 0,'40'0'63,"0"0"-48,1 0-15,-1 0 16,0 0-16,0-40 0,0 40 16,0 0-16,0 0 15,0 0 1,1 0-1,-41 40 17,-41-40-1,1 0-31,40 41 16,-40-41-16,0 0 15,0 0-15,0 0 16,0 0-16,0 0 15,40 40 1,40-40 31,-40-40-47,40 40 16,0 0-1,0 0-15,-40-41 16,40 41-16,-40 41 31,-80-41-31,80 40 16,-40-40-16,0 0 15,0 40-15,-1-40 16,1 0 0,80 0 30,1 0-30,-1 0 15,-80 0 266</inkml:trace>
  <inkml:trace contextRef="#ctx0" brushRef="#br1" timeOffset="108403.95">2568 12994 0,'0'-40'16,"0"0"-16,0 0 16,0 0-1,0-1-15,0 1 16,0 0-16,0 0 15,0 0 1,0 0-16,0 0 16,0 0-16,0 0 15,0 0 1,0-1-16,0 1 16,0 0-16,0 0 15,0 0 1,40 0-16,-40 0 31,0 0 0,0 0 16,40 40 31,-40-41-62,40 41 0,1 0-1,-1 0-15,0 0 16,0 0-1,0 0 1,0 0 0,0 0-1,-40 41 79,0-1-94,0 0 16,0 0-16,0 0 0,0 0 15,0 0-15,0 0 0,0 0 0,0 1 16,0-1-16,0 0 0,0 0 0,0 0 16</inkml:trace>
  <inkml:trace contextRef="#ctx0" brushRef="#br2" timeOffset="113539.93">3130 12713 0,'0'40'62,"0"0"16,0 1-62,40-41-16,0 0 16,0 0 15,0 0 94,0 0-110,1 0 17,-1 0-17,-40 40 63,0-80 16,0-1-78,0 1-1,0 0-15,0 0 16,0 0 0,0 0-1,0 0 1,0 0-16,0 0 16,0 0 15,0-1-16,0 1 1,0 0 0,0 0-1,0 0 1,0 0 0,0 0 15,-40 40-16,40-40 17,0 0 15,0-1-16,-41 41-31,1 0 15,0 0 1,0 0-16,0 0 16,0 0-16,0 0 15,40 41 1</inkml:trace>
  <inkml:trace contextRef="#ctx0" brushRef="#br2" timeOffset="114271.93">3371 11991 0,'40'0'0,"0"0"31,0 0-15,0-40-1,0 40 1,0 0-16,1 0 16,-1 0-1,-40 40 16,0 0-31,0 1 16,0-1 15,0 0-31,0 0 16,0 0-16,0 0 16,0 0-16,0 0 0,0 0 15,0 1-15,0-1 16,0 0-16,0 0 15,0 0 1,0 0 15,0 0 1,-40-40-17,40 40-15,-41-40 0,41 40 16,-40-40-1,0 0-15,0 0 16</inkml:trace>
  <inkml:trace contextRef="#ctx0" brushRef="#br2" timeOffset="114848.32">3652 12753 0,'40'0'31,"0"0"-15,0 0-16,0 0 16,0 0-1,0 0-15,0 0 0,1 0 16,-1 0-16,-40-40 0,40 40 0,0 0 0,0 0 16,0 0-1,0 0 1,-40-40 31,0 0-32,-40 40 1,40-40-16,0 0 16,-40 40-16,40-40 0,0 0 15,0 0 1,0-1-16,0 1 15,0 0-15,0 0 16,0 0-16,40 40 0,-40-40 0,40 0 16,-40 0-16,0 0 15,0-1-15,0 1 16,0 0-16,-40 40 31,0 0-31,0 0 16,40 40-16,-40-40 15,0 0-15,0 40 0,-1-40 16,1 0-16,0 41 0</inkml:trace>
  <inkml:trace contextRef="#ctx0" brushRef="#br3" timeOffset="122616.83">4133 11991 0,'0'40'375,"0"1"-360,0-1 32,0 0-31,0 0-1,0 0 1,0 0 0,0 0-1,0 0 1,0 0-1,0 1 1,0-1 0,-40-40 15,40 40-31,0 0 31,0 0-15,0 0-1,-40-40-15,40 40 0,0 0 16,0 0 15,0 0-15,0 1 0,40-41 93,0 0-93,0 0-1,0 0 1,0 0-1,1 0 1,-41-41-16,40 41 16,0 0 15,0 0 0,0 0-15,0 0 31,-40-40 62,0 0-78,0 0-31,40 40 16,-40-40-16,0 0 0,0 0 16,40 0-1,-40 0-15,0 0 16,0-1-1,0 1-15,41 40 0,-41-40 16,0 0-16,0 0 0,0 0 16,0 0-1,0 0 1,0 0-16,0-1 31,0 1 16,0 0-16,-41 40 32,1 0-63,0 0 15,0 0-15,0 0 0,40 40 16,-40-40-16,0 0 0,0 40 0,-1-40 16,1 0-16,0 0 0</inkml:trace>
  <inkml:trace contextRef="#ctx0" brushRef="#br3" timeOffset="123539.83">5738 11911 0,'0'40'63,"-40"0"-48,0 0-15,0-40 16,40 41-16,-40-41 0,40 40 0,-41-40 0,41 40 16,-40-40-16,0 40 0</inkml:trace>
  <inkml:trace contextRef="#ctx0" brushRef="#br3" timeOffset="123784.83">5497 11911 0,'0'40'16,"-40"-40"-1,40 40-15,0 0 16,-40 1-16,40-1 15,0 0-15,0 0 0,-40-40 16,40 40-16,0 0 0,0 0 16,0 0-1,40-40-15,40 0 16,-40 0-16,1 0 16,-1-40-16,0 40 0</inkml:trace>
  <inkml:trace contextRef="#ctx0" brushRef="#br3" timeOffset="125679.55">14486 1805 0,'40'0'0,"0"0"15,0 0 1,0 0-16,0 0 15,0 0 1,1 0-16,-41 40 16,0 0-16,0 0 0,0 0 15,0 0-15,0 0 0,-41 0 16,41 0-16,-40 1 0,40-1 16,-40 0-16,40 0 15</inkml:trace>
  <inkml:trace contextRef="#ctx0" brushRef="#br3" timeOffset="125848.08">14606 2607 0,'0'-40'47</inkml:trace>
  <inkml:trace contextRef="#ctx0" brushRef="#br3" timeOffset="127197.69">13924 2687 0,'40'0'16,"0"0"31,0 0-47,-40 40 0,40-40 15,0 0-15,1 0 0,-1 0 16,0 0-16,0 0 0,-40 40 16,40-40-16,-40 40 15,-40-40 1,0 0 0,40 40-16,-40-40 0,0 0 15,-1 0-15,1 0 31,80 0 16,1 0-31,-1 0 0,0-40-1,-80 40 32,0 40-47,-1-40 16,41 40-1,0-80 79,0 0-78,41 40-16,-82 0 93,1 0-77,40-40 78,-40 40-32,0 0-62,40 40 32,40-40-17,-40 40-15,40-40 16,0 0-1,-40-40 17,-40 40-17,0 0 1,0 0 0,40 40 30,40-40-46,0 0 16,-80 0 62,40-40-62,40 40-1</inkml:trace>
  <inkml:trace contextRef="#ctx0" brushRef="#br3" timeOffset="129955.8">25119 11911 0,'0'40'140,"0"0"-140,0 0 16,0 1-16,-40-41 0,0 40 16,40 0-16,-40 0 0,40 0 15,-40 0-15,-1 0 0,41 0 0,-40 41 16,0-41-16,0 40 0,0-40 0,0 40 15,0-40-15,0 40 0,40-39 0,-41-1 16,1 0-16,40 0 0,-40 0 16,40-80 15,40 40-31,-40-40 16,40 0-16,-40 0 0,41-41 15,-1 41-15,0 0 0,0 0 0,-40-40 0,40 40 16,0 0-16,-40 0 0,40 40 0,-40-41 15,40 41-15,-40-40 0,0 0 16,-40 40 0,40 80-1,-40-80-15,40 41 0,-40-41 0,40 40 16,-40 0-16,0 0 0,0 0 16,40 0-16,-40 0 0,-1 0 0,41 0 15,-40 0-15</inkml:trace>
  <inkml:trace contextRef="#ctx0" brushRef="#br3" timeOffset="130207.43">24638 12072 0,'-41'0'31,"41"40"-15,0 0-16,81 0 15,-81 0-15,40 0 0,0 0 0,0 40 16,0-39-16,40 39 0,-39-40 0,39 40 16,-40-40-16,40 40 0,-40-40 15,41 41-15,-41-41 0,0 0 0,0 0 16,40 0-16,-40-40 0,1 40 15,-1-40-15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8T06:22:34.18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1164 2607 0,'0'-40'62,"40"40"-62,0 0 0,0 0 16,0 0-16,0 0 16,0 0-16,1 0 15,-1 40-15,0-40 0,0 0 16,0 0-16,0 0 15,-40 40-15,40-40 0,0 0 16,1 0-16,-1 0 16,-80 0 15,-1 0-15,1 0-16,0-40 0,0 40 15,0 0-15,0 0 16,0 0-16,0 0 0,-1 0 0,1-40 15,0 40-15,0 0 0,0 0 16,0 0 0,80 40 62</inkml:trace>
  <inkml:trace contextRef="#ctx0" brushRef="#br0" timeOffset="1806.01">762 722 0,'0'40'16,"41"-40"15,39 40-15,-40-40-1,-40 40-15,40-40 0,0 0 16,0 40-16,0-40 16,1 0-1</inkml:trace>
  <inkml:trace contextRef="#ctx0" brushRef="#br0" timeOffset="2229.46">923 1203 0,'-40'0'0,"40"-40"47,40 40-47,-40-40 0,40 40 16,-40-40-16,40 40 0,-40-40 15,40 40-15,0-40 0,1 40 16,-41 40 31,40-40-47,-40 40 15,0-120 32,40 80-47,0 0 0,-40-81 16,40 81-16,-40-40 0,0 0 16</inkml:trace>
  <inkml:trace contextRef="#ctx0" brushRef="#br1" timeOffset="12459.48">2568 2807 0,'-40'0'0,"0"0"15,80-40 17,0 40-17,0-40-15,0 40 0,0 0 16,1 0-16,-1 0 0,0-40 15,0 40-15,0 0 0,0 0 0,0 0 16,0 0-16,1 0 0,-1 0 0,0 0 16,0 0-16,0 0 0,0 0 0,0 0 15,0 0-15,1 0 0,-1 0 0,40 0 16,-40 0-16,0 0 0,0 0 16,1 0-16,-1 0 0,0 0 15,0 0-15,0 0 0,0-40 16,0 40-16,0 0 0,1 0 15,-1 0-15,0 0 0,0 0 16,0 0-16,0 0 16,0 0-16,0 0 15,1 0-15,-1 0 16,0 0-16,0 0 16,0 0-16,0 0 15,0 0-15,0 0 16,1 0-1,-1 0-15,0 0 16,0 0-16,0 0 16,0 0-1,0 0 1,0 0 0,1 0-1,-1 0 16,0 0-15,0 0 15,0 0 1,-40 40 14,40-40-30,-40 40 15,0 0-15,-40-40-16,40 40 16,-40-40-16</inkml:trace>
  <inkml:trace contextRef="#ctx0" brushRef="#br2" timeOffset="20053.81">5578 2366 0,'0'-40'31,"40"40"-15,0 0-16,-40-40 0,40 40 16,0 0-16,-40-40 0,40 40 15,0 0-15,0 0 0,1 0 16,-1 0-16,0 0 0,0 0 15,40 0-15,-40 40 0,41-40 0,-41 0 16,0 0-16,40 40 0,-40-40 0,40 0 16,-39 0-16,39 0 0,-40 0 0,40 0 15,-40 0-15,41-40 0,-41 40 16,0 0-16,0-40 0,0 40 0,0 0 16,0-40-16,0 40 0,1 0 31,-82 0 0,1 0-31,0 40 16,0-40-16,0 40 15,0-40-15,0 0 0,0 40 0,-1-40 16,1 0-16,-40 40 0,40-40 16,-40 40-16,-1-40 0,41 40 0,-40-40 0,40 0 15,-40 40-15,40-40 0,-1 0 0,1 0 16,0 0-16,40 41 0,-40-41 15,80 0 32</inkml:trace>
  <inkml:trace contextRef="#ctx0" brushRef="#br2" timeOffset="23137.82">1886 8663 0,'40'0'172,"0"0"-156,0 0-16,0 0 0,1 40 15,-1-40-15,0 40 0,0-40 16,0 0-16,0 0 16,-40 40-16,40-40 15,-40-40 16</inkml:trace>
  <inkml:trace contextRef="#ctx0" brushRef="#br2" timeOffset="23568.95">2287 8663 0,'-40'0'31,"80"0"1,0 0-32,0 0 15,1 0-15,-1 0 16,0 0-1,-40 40 1,0 0 0,0 0-16,-40 0 0,40 0 15,-40 0-15,40 0 0,-41 0 16,1 1-16,40-1 0,-40 0 16,40 0-16,-40-40 0,40 40 0,0 0 15,-40-40-15,80 0 31,-40-40-15,40 0-16,0-40 16,0 40-1</inkml:trace>
  <inkml:trace contextRef="#ctx0" brushRef="#br2" timeOffset="26202.68">24678 8582 0,'0'-40'0,"40"40"15,0 0 1,0-40 0,0 0-1,0 0 1,-40 80 31,-40-40-32,0 40-15,0 0 16,40 0-16,-40 1 0,0-41 0,0 40 16,40 40-16,-81-40 0,41 0 0,0 0 15,0 40-15,0-40 0,0 1 0,0-1 16,-41 0-16,81 0 0,-40 0 0,0-40 15,0 40-15,0 0 16,40-80 15,40 40-31,-40-40 0,80 0 0,-80 0 16,40 0-16,0 0 0,1-1 0,-1 1 16</inkml:trace>
  <inkml:trace contextRef="#ctx0" brushRef="#br2" timeOffset="26411.7">24718 8582 0,'0'-40'0,"40"40"0,0 0 0,-40-40 16,40 40-16,0 0 0,-40-40 16,40 40-16,-80 0 31,40 40-31,-80-40 0,40 80 0,0-39 0,0-1 16,0 0-16,-1 0 0,-39 0 15,40 40-15,0-40 0,-40 40 0,40-39 16,-41-1-16,41 40 0,0-40 0,0 0 15,-40 0-15,80 0 0,-40-40 0,-1 0 16,41 40-16,0-80 16</inkml:trace>
  <inkml:trace contextRef="#ctx0" brushRef="#br2" timeOffset="26681.67">24276 8021 0,'-40'0'16,"0"40"-16,40 0 16,0 0-16,0 0 15,0 0-15,40-40 0,-40 41 0,81-1 16,-41 0-16,0 0 0,0 0 0,0 0 15,0 0-15,40 0 0,-39 0 0,-1 1 16,0-1-16,0 0 0,0-40 16,-40 40-16,40-40 0,0 40 0,0 0 15</inkml:trace>
  <inkml:trace contextRef="#ctx0" brushRef="#br2" timeOffset="28194.79">25119 14037 0,'-40'0'0,"0"0"16,40 40 62,0 0-78,-40-40 16,40 40-16,-81 0 0,41 0 0,0 0 15,0 0-15,0 41 0,-40-41 0,40 40 16,-41 0-16,1-40 0,40 41 0,-40-1 16,-1 0-16,41 0 0,-40-40 15,40 0-15,0 0 0,0 1 0,0-1 0,-1 0 16,82-80 15,-1-41-31,0 41 0,0-40 16,40 40-16,-40-40 0,41 0 0,-41-1 15,40 1-15,-40 0 0,40 0 0,-40 0 16,1 39-16,-1 1 0,0 0 0,0 0 16,0 0-16,-40 0 0,40 40 0,-40-40 15,-40 80 1,-40 0-1,40 0-15,0 40 0,-1-40 16,1 1-16,-40 39 0,40-40 0,-40 40 16,40 0-16,-41-40 0,41 41 15,0-41-15,0 0 0,40 0 0,-40 0 16</inkml:trace>
  <inkml:trace contextRef="#ctx0" brushRef="#br2" timeOffset="28510.8">24116 13836 0,'-40'40'0,"0"-40"16,40 40-16,0 1 16,0-1-16,40 0 15,40 40-15,-40-40 0,40 0 16,-39 40-16,39-40 0,-40 41 0,40-1 16,-40 0-16,41 0 0,-1 1 15,-40-1-15,40 0 0,-40 0 0,0-40 16,1 40-16,-1-39 0,0-1 0,0 0 15,0-40-15,-40 40 0</inkml:trace>
  <inkml:trace contextRef="#ctx0" brushRef="#br0" timeOffset="38490.6">2648 6377 0,'0'40'78,"0"0"-62,0 0-16,0 0 15,0 0 1,0 0-16,0 0 16,0 0-16,0 1 15,0-1-15,0 0 0,0 0 16,0 0-16,0 0 0,0 0 15,0 0-15,0 0 0,0 1 16,0-1 0,40-40 15,1 40 0,-1-40-15,0 0-1,0 0-15,-40-40 16,40 40-16,0 0 16,-40-40-16,40 40 0,0 0 15,1 0 1,-1 0 15,-40-41 94,0 1-94,0 0-15,0 0 0,0 0-1,0 0 1,0 0-16,0 0 16,0 0-1,0-1 1,0 1-1,0 0-15,0 0 16,40 40 0,-40-40-1,0 0 1,40 40 0,-40-40-16,-40 40 78,0 0-63,0 0 1,-1 0 0,1 0-16,0 0 15,0 0-15,0 0 16,0 0-16</inkml:trace>
  <inkml:trace contextRef="#ctx0" brushRef="#br1" timeOffset="45722.3">3130 6337 0,'-40'0'32,"80"0"93,0 0-110,0 0 1,0 0-16,0 0 15,0 0-15,1 0 0,-1 0 16,0 0-16,0 0 0,0 0 16,0 0-16,0 0 0,1 0 15,-1 0-15,-40 40 94,0 0-94,0 0 0,0 0 16,0 0-16,0 0 15,0 0-15,0 0 0,0 0 16,0 1-16,0-1 0,0 0 16,0 0-16,0 0 15,0 0 1,-40-40-16,40 40 15,-41-40-15,1 40 0,0-40 16,0 0-16,0 0 0,0 40 16,0-40-16,-1 0 0,1 0 15,0 0-15,0 0 0,0 0 16,0 0-16</inkml:trace>
  <inkml:trace contextRef="#ctx0" brushRef="#br1" timeOffset="47138.45">6581 2887 0,'0'41'63,"-40"-1"-63,40 0 15,-41 0-15,41 40 0,-40-40 0,0 40 16,40 1-16,-40-41 0,40 40 0,-40-40 15,40 40-15,-40-40 0,40 0 16</inkml:trace>
  <inkml:trace contextRef="#ctx0" brushRef="#br1" timeOffset="47349.45">6541 3008 0,'0'-40'16,"-41"40"15,1 40-31,0 0 16,0-40-16,40 80 0,-40-80 16,40 40-16,0 0 0,-40 0 15,40 1-15</inkml:trace>
  <inkml:trace contextRef="#ctx0" brushRef="#br1" timeOffset="48155.15">4374 6898 0,'40'0'16,"-40"-40"-16,40 40 16,0 0-1,-40-40-15,0 80 47,-40-40-47,40 40 16,-40 0-16,40 0 15,-40 0-15,40 0 16,0 1-16,0-1 0,-40-40 16,40 40-16,0-80 62,40 40-62,-40-40 16,0-1-16,0 1 15,40 40-15,-40 40 32,-40 1-17,40-1-15,0 0 0,-40-40 0,40 40 0,-40 0 16,40 0-16,0 0 0,-41 0 15,1 0-15</inkml:trace>
  <inkml:trace contextRef="#ctx0" brushRef="#br1" timeOffset="48709.6">4374 7179 0,'40'-40'0,"-40"0"15,-40 40 16,0 0-15,40 40-16,-40-40 0,40 40 16,-41 0-1,1-40-15,40 40 16,-40-40-16,40 40 31,-40-40-15,80 0 124,-40-40-140,80 40 16,-39 0-16,-41-40 0,40 40 16,0 0-16,-80 0 31,0 0-15,-41 0-16,41 0 0,0 0 15,0 0-15,0 0 16,0 0-16,80 0 31,0 0-15,0 0-16,0 0 15,0 0-15,0 0 0,1 0 0,-1 0 16,0 0-16,0 0 16,-40-40-16</inkml:trace>
  <inkml:trace contextRef="#ctx0" brushRef="#br1" timeOffset="50164.72">15930 6818 0,'-40'0'31,"0"0"0,40 40-15,-40-40-16,40 40 16,-40 0-16,40 0 15,-40-40 1,120 0 15,-80-40-31,40 40 0,-40-40 16,40 0-16,0-40 0,0 40 0,0-1 15,1 1-15,-1 0 0,0 0 16,0 0-16,0 0 0,0 0 0,0 0 0,0 40 16,-40-40-16,41 0 0,-1 40 15,-80 40 1,40 0-1,-81 0-15,41 0 0,0 0 0,0 0 16,0 0-16,-40 40 0,39-39 0,1-1 16,0 40-16,0-40 0,0 0 0,0 0 15,0 0-15,40 0 0,40-40 16,-40-40-16,80 40 16,-40-80-16,0 40 0,41-40 0,-41 40 15,0 0-15,40-41 0,-40 41 0,0 0 16,41-40-16,-41 40 0,0 0 15,0 0-15,0 0 0,0-1 0,0 1 16,-40 0-16,40 40 0,-40-40 0,-80 40 31,80 40-31,-40-40 0,-40 40 0,40 0 16,0 1-16,-41-1 0,41 0 0,0 40 16,-40-40-16,40 0 0,-41 40 0,41-40 15,0 1-15,0-1 0,0 0 0,0-40 16,40 40-16,0 0 0,40-40 15,-40-80 1,80 80-16,-40-40 0,0 0 0,41-1 16,-41 1-16,0 0 0</inkml:trace>
  <inkml:trace contextRef="#ctx0" brushRef="#br0" timeOffset="55726.5">1124 10748 0,'0'-40'31,"0"0"0,40 40 32,0 0-63,0 0 0,0 0 15,0 0-15,0 0 16,0 0-16,1 0 16,-1 0-16,0 0 0,0 0 15,-40 40 1,40-40 15</inkml:trace>
  <inkml:trace contextRef="#ctx0" brushRef="#br0" timeOffset="55985.51">1605 10628 0,'0'-40'16,"-40"40"-16,0 0 15,80 0 16,0 0-31,40 0 16,-40 0-16,1 0 16,-1 0-16,0 0 15,-40 80-15,0-40 16,0 0-16,-40 0 16,40 0-16,-40 0 0,40 1 15,-81 39-15,81-40 0,-40 0 0,0 40 16,40-40-16</inkml:trace>
  <inkml:trace contextRef="#ctx0" brushRef="#br0" timeOffset="57810.51">2769 10989 0,'40'0'78,"0"0"-47,0 0-15,0 0-1,0 0 1,0 0 15,1 0-15,-1 0 15,0 0 0,-40-40 63,0 0-78,0-1-1,0 1-15,0 0 16,0 0 0,0 0-16,0 0 15,0 0 1,0 0-16,0 0 16,0-1-1,-40 1-15,40 0 16,0 0-1,0 0-15,0 0 16,0 0 31,-40 40 15,-1 40-46,1 0 0,0-40-16,0 40 15,0-40 1,0 0 31,40 40-32,0 40 1,0-39-16,0 39 0,0-40 16,0 0-16,-40 40 0,40-40 0,0 41 15,0-41-15,0 0 0,0 0 16</inkml:trace>
  <inkml:trace contextRef="#ctx0" brushRef="#br1" timeOffset="66058.74">3050 10307 0,'40'0'172,"0"0"-157,0 0 16,0 0-15,0 0 0,-40-40 15,40 40-31,0 0 31,1 0-15,-41-40-16,40 40 31,-40 40 172,0 0-187,40-40-16,-40 40 0,0 0 15,0 0 17,0 0-17,0 0 17,0 1-17,0-1 1,0 0-1,0 0 1,0 0 15,0 0 1,0 0-17,0 0 16,0 0 1,0 1-17,0-1 17,0 0-17,0 0 79,-40-40 0,0 0-79,-1 0 17,1 0-17,0 0 48,0 0-32,0 0 0,40 40 47</inkml:trace>
  <inkml:trace contextRef="#ctx0" brushRef="#br1" timeOffset="73773.83">6019 401 0,'0'40'172,"0"0"-157,0 0-15,0 0 16,0 0-16,-40 1 16,40-1-16,-40 0 15,40 0-15,0 0 16,0 0-1,0 0-15</inkml:trace>
  <inkml:trace contextRef="#ctx0" brushRef="#br1" timeOffset="74154.83">5858 682 0,'-40'40'16,"40"0"-16,-40-40 16,40 40-1,0 0 1,40 0-1,-40 0 1,40 0-16,-40 1 0,41-41 16,-41 40-16,40 0 15,-40 0 1,40-40-16,0-40 31,0 0-15,0 0-16,-40-1 0,40 1 15,0 0-15,1 0 16,-41 0-16,40 40 0,-40-40 0</inkml:trace>
  <inkml:trace contextRef="#ctx0" brushRef="#br1" timeOffset="77185.45">24959 10267 0,'0'40'0,"0"0"94,0 0-78,0 0-1,-41-40 1,41 40-16,0 0 16,-40 1-16,40-1 15,-40 0-15,40 0 0,-40 0 16,0 0-16,40 0 0,-40 40 0,0-39 15,0 39-15,-1-40 0,1 40 0,-40 0 16,40-40-16,0 41 0,0-41 16,-41 40-16,41-40 0,40 0 0,-40 0 15,0 0-15,0 0 0,80-80 47,-40 0-47,40 0 0,-40 0 16,40 0-16,-40-40 0,40 40 15,-40-1-15,41 1 0,-41-40 0,40 40 16,-40-40-16,40 40 0,-40 0 0,0-41 0,40 41 16,-40 0-16,0 0 0,40 0 0,-40 0 15,0 0-15,0 0 0,40 0 0,-40-1 16,0 1 0,0 80 109,40 41-125,-40-41 15,40 0-15,1 0 0,-41 0 0,40 0 16,0 0-16,0 41 0,0-41 0,0 40 15,-40-40-15,40 0 0,0 0 0,1 0 16,-1 0-16,0 0 0,-40 1 0,40-41 16,0 40-16,0-40 0,0 40 15,-80-80 17,0 40-17,0-40-15,0 40 0,0-41 0,0 41 16,-1-40-16,1 40 0,0-40 0,0 0 15,0 0-15,0 0 0,0 0 16,0 0-16,-1 0 0,41 0 0,-40-41 16,0 41-16,40 0 0,-40 0 0,40 0 15,0 0-15,0 0 0,-40 0 0,40-1 16</inkml:trace>
  <inkml:trace contextRef="#ctx0" brushRef="#br0" timeOffset="83054">2769 12954 0,'40'0'156,"-40"40"-156,40-40 16,0 0 15,-40 40 0,40-40-31,0 0 16,0 0 0,-40 40-1,41-40 1,-1 0 31,-40-40 93,0 0-124,0 0 0,0 0-1,0 0 1,0 0 15,0-1-15,0 1 15,0 0-15,0 0-1,0 0 1,0 0-1,0 0 1,0 0 0,40 40-1,-40-40-15,0 0 16,0-1 62,0 1-62,-40 40 31,0 0-16,-1 0 0,1 0-15,0 0-1,40 40 1,-40-40-16,0 0 16,40 41-16,-40-41 0,0 0 15,0 0 1,40 40 109,40-40-125,-40 40 15,0 0-15,0 0 16,0 0-16,0 0 0,0 0 0,0 0 16,0 0-16,0 1 0,0-1 15,0 0-15</inkml:trace>
  <inkml:trace contextRef="#ctx0" brushRef="#br1" timeOffset="90050.86">3130 13114 0,'0'-40'688</inkml:trace>
  <inkml:trace contextRef="#ctx0" brushRef="#br1" timeOffset="91634.38">3130 13034 0,'40'0'78,"0"0"-63,0 0 1,0 0 15,0 0-15,1 0 0,-1 0-1,-40 40 32,0-80 125,0 0-141,0 0-15,0 0 31,0 0-32,0 0 1,0-1 0,0 1-1,0 0 16,40 40-15,-40-40-16,0 0 31,0 0 1,0 0-1,0 0-16,0 0 1,0 0 0,0-1 15,0 1-15,40 0-1,-80 40 95,0 0-64,0 0-14,-1 0-17,1 0-15,0 0 16,40 40 0,-40-40-16,0 40 15,0-40 1</inkml:trace>
  <inkml:trace contextRef="#ctx0" brushRef="#br2" timeOffset="99439.43">3371 12954 0</inkml:trace>
  <inkml:trace contextRef="#ctx0" brushRef="#br2" timeOffset="100217.44">3371 12954 0,'40'0'157,"0"0"-142,-40-40 1,40 40-16,0 0 16,0 0-1,0 0 1,1 0-1,-1 0 1,-40 40 15,0 0-15,0-80 93,0 0-93,0 0 0,0 0-1,0-1 1,40 41-1,-40-40-15,0 0 16,0 0 0,0 0-16,0 0 15,0 0-15,40 40 16,-40-40-16,0 0 0,0 0 16,0-1 15,0 1-16,-40 40 1,40-40-16,0 0 16,-40 40-1,40-40 32</inkml:trace>
  <inkml:trace contextRef="#ctx0" brushRef="#br2" timeOffset="101033.97">3772 12954 0,'40'0'15,"0"0"17,0 0-32,0 0 15,1 0-15,-1 0 16,0 0 0,0 0-1,0 0 1,-40-40 46,0 0-62,0 0 16,0-1-16,-40 1 16,40 0-16,0 0 0,0 0 15,0 0-15,0 0 0,0 0 16,0 0-1,0 0-15,40-1 0,-40 1 16,0 0-16,0 0 16</inkml:trace>
  <inkml:trace contextRef="#ctx0" brushRef="#br2" timeOffset="101610.11">4294 12954 0,'40'0'0,"-40"-40"32,40 40-32,0 0 15,-40-40 1,40 40-1,-40-40 1,0-1 0,0 1-16,0 0 15,0 0-15,0 0 0,0 0 16,0 0-16,0 0 0,0 0 16,0 0-16,-40-1 15</inkml:trace>
  <inkml:trace contextRef="#ctx0" brushRef="#br2" timeOffset="102034.04">4615 13034 0,'40'0'62,"0"0"-46,0-40-1,0 40 17,-40-40-32,0 0 15,0 0 1,0 0-16,0-1 16,0 1-16,0 0 15,-40 40-15,40-40 0,0 0 16,0 0-16,0 0 15,0 0-15,0 0 0,0 0 16,0-1-16,-40 41 16,40-40-16</inkml:trace>
  <inkml:trace contextRef="#ctx0" brushRef="#br2" timeOffset="106198.38">7544 2567 0,'0'-40'31,"0"-1"-15,40 41-1,0 0 48,0 0-63,0 0 15,0 0 1,1 41-16,-1-41 0,0 0 16,0 0-16,0 0 0,0 0 0,0 0 15,0 0-15,1 0 0,-1-41 0,0 41 16,0-40-16,0 40 0</inkml:trace>
  <inkml:trace contextRef="#ctx0" brushRef="#br2" timeOffset="106446.38">8427 1765 0,'-41'40'0,"1"0"16,0 0-16,0 0 0,0 0 0,0 0 15,0 0-15,0 0 0,-1 0 0,1 1 16,0-1-16,0 0 0</inkml:trace>
  <inkml:trace contextRef="#ctx0" brushRef="#br2" timeOffset="106599.39">7985 1845 0,'40'0'15,"-40"40"1,40 0-16,1-40 0,-1 80 16,40-40-16,-40 0 0,0 0 15,40-40-15</inkml:trace>
  <inkml:trace contextRef="#ctx0" brushRef="#br2" timeOffset="107878.38">5939 11951 0,'-40'0'47,"40"40"-32,-41 0 1,1-40-16,40 41 0,-40-1 16,0 0-16,0 0 0,40 0 15,-40 0-15,0 0 0,40 0 16,-40-40-16,40 40 0</inkml:trace>
  <inkml:trace contextRef="#ctx0" brushRef="#br2" timeOffset="108230.38">5778 11991 0,'-40'0'47,"40"40"-31,0 1-1,-40-41-15,40 40 0,0 0 16,-40 0-16,40 0 0,0 0 16,0 0-16,-40-40 0,40 40 15,0 0-15,80-40 16,-80 41-16,40-41 16,0 0-16,0 0 0,0 0 0,1 0 15,39 0-15,-40 0 0,40-41 0</inkml:trace>
  <inkml:trace contextRef="#ctx0" brushRef="#br2" timeOffset="109370.45">24999 12031 0,'40'0'15,"-40"41"16,-40-1-15,40 0-16,-40 0 0,-1 0 0,41 0 16,-40 0-16,0 40 0,0-39 0,0 39 15,0-40-15,0 40 0,-41-40 16,41 40-16,0 1 0,0-41 0,0 40 16,-40-40-16,40 40 0,-1-40 0,1 0 15,40 1-15,-40-41 0</inkml:trace>
  <inkml:trace contextRef="#ctx0" brushRef="#br2" timeOffset="109589.48">24437 12232 0,'-40'40'0,"40"0"0,0 0 16,0 0-16,0 1 0,40-41 15,-40 40-15,80 0 0,-40 0 0,41 0 16,-1 0-16,0 0 0,0-40 0,1 40 16,39 0-16,-40-40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8T06:25:01.47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7504 2607 0,'0'-40'15,"0"0"1,0-1 0,0 1 30,-40 40-30,40-40 15,40 40 32,0 0-48,0 0-15,0 0 0,0 0 16,0 0-16,0 0 0,1 0 16,-1 0-16,0 0 0,0 0 15,0 0-15,0 0 0,0 0 0,0 0 16,1 0-16,-1 0 0,-40 40 16,40-40-16,0 0 0,-40 40 15,40-40-15,-40-40 63</inkml:trace>
  <inkml:trace contextRef="#ctx0" brushRef="#br0" timeOffset="640.16">7785 2246 0,'-41'0'31,"1"0"1,0 0-17,0 0 1,0 0-16,0 0 15,0 0-15,0 0 16,40 40-16,-41-40 16,1 0 15,40 40-31,0 0 62,40-40-62,-40 40 16,41 0-16,-41 0 16,40 1-16,-40-1 0,40-40 0,-40 40 15,40 0-15,0-40 0</inkml:trace>
  <inkml:trace contextRef="#ctx0" brushRef="#br1" timeOffset="5384.65">24317 2005 0,'-41'0'0,"1"0"15,0 0-15,0 0 16,0 0-16,0 0 15,80 0 32,0 0-47,0 0 16,0 0-16,0 0 16,1 0-16,-1 0 0,0 0 15,0 0-15,0 0 0,0 0 0,0 0 16,0 40-16,1-40 0,-1 0 0,0 0 15,40 0-15,-40 0 0,0-40 0,0 40 16,1 0-16,-1-40 0,0 40 0,0-40 16,0 40-16,-40-40 0,40 40 15,0 0-15,-40-40 0,40 40 16,-40-40 15,-40 40-31,0-40 16,40-1 15,0 82 47,-40-41-78,0 40 16,0 0-16,0-40 0,40 40 15,-40-40-15,-1 0 0,1 40 0,0-40 16,0 40-16,0-40 0,0 0 16,0 0-16,0 40 0,-1-40 15,1 0-15,80 0 32,-40-40-32,41 40 15,-1 0-15,0 0 0,0 0 16,0 0-16,-40-40 0,40 40 0,0 0 15,-40-40-15,40 40 0,1 0 16,-82 40 0,-39-40-1</inkml:trace>
  <inkml:trace contextRef="#ctx0" brushRef="#br0" timeOffset="15748.68">3772 3128 0,'0'40'765,"0"-80"-187,40 40-562,-40-40-16,40 40 0,0 0 16,0-40-16,-40 0 0,41 40 0,-1 0 15,0 0-15,-40-40 0,40 40 0,0 0 16,0 0-16,0 0 0,0-40 0,1 40 16,-1 0-16,0 0 0,0 0 0,0 0 15,0 0-15,0 0 0,0 0 0,1 0 16,-1 0-16,0 0 0,0 0 0,0 0 15,40 0-15,-40 0 0,1 0 0,-1 0 16,0 0-16,0 0 0,0-41 0,0 41 16,0 0-16,0 0 0,1 0 15,-1 0-15,0 0 0,0 0 16,-40 41-16,40-41 0,0 0 16,0 40-1,-40 0 32,40-40-31,1 40 15,-41 0 16,40-40-32,-40 40 17</inkml:trace>
  <inkml:trace contextRef="#ctx0" brushRef="#br0" timeOffset="24807.52">1966 7419 0,'-40'0'109,"80"0"-46,0 0-47,0 0-16,1 0 15,-1 0 1,0 0-1,0 0-15,0 0 16,0 0 0,0 0-16,0 0 15,1 0-15,-1 0 16,0 0-16,0 0 16,0 0-1,0 40 1,0-40-16,0 0 15,1 0 1,-1 0 0,0 0-16,0 0 15,-40-40-15,40 40 16,0 0-16,0 0 16,0 0-1,1 0 1,-1 0-1,0 0-15,0 0 16,0 0 0,0 0-1,0 0 1,0 0 0,1 0-1,-1 0-15,0 0 16,0 0-16,0 0 15,0 0 1,-40 40 47</inkml:trace>
  <inkml:trace contextRef="#ctx0" brushRef="#br0" timeOffset="25827.24">2608 9585 0,'0'-40'31,"40"40"0,0 0 0,1 0-15,-1 0-16,0 0 16,0 0-16,0 0 15,-40-40-15,40 40 0,0 0 16,-40-40-16,40 40 0,1 0 0,-1-40 15,0 40-15,0 0 0,0 0 16,0 0-16,0 0 0,0 0 16,1 0-16,-1 0 0,0 0 0,0 0 15,0 0-15,0 0 0,0 0 16,1 0-16,-1 0 0,-40 40 16,40-40-16,0 0 0,0 0 15,0 0-15,0 0 16,0 40-16,1-40 0,-1 0 15,0 0-15,-40 40 0,40-40 0,0 0 16,0 0-16,0 0 0,0 0 0,1 40 16,-1-40-16,0 0 0,0 0 15,0 0-15,0 0 16</inkml:trace>
  <inkml:trace contextRef="#ctx0" brushRef="#br0" timeOffset="26688.84">2809 11510 0,'-40'0'15,"0"0"1,40 40-16,40-40 78,0 0-78,0 0 0,0 0 16,0 0-16,0 0 0,41-40 15,-41 40-15,0 0 0,40-40 0,-40 40 16,40-40-16,1 40 0,-41 0 0,40 0 16,0 0-16,1 0 0,-1 0 0,-40-40 15,40 40-15,1 0 0,-1 0 0,-40 0 16,40-40-16,0 40 0,-39 0 0,-1 0 15,40 0-15,-40 0 0,0 0 0,0 0 16,0 0-16,1 40 0,-1-40 16,-40 40-16,40-40 15,-80 0 32</inkml:trace>
  <inkml:trace contextRef="#ctx0" brushRef="#br0" timeOffset="27736.37">6420 13836 0,'-40'0'0,"40"-40"47,40 40-47,0-40 15,0 40-15,1 0 16,-1 0-16,0 0 0,0 0 16,0 0-16,0 0 0,0 0 15,41 0-15,-41 0 0,0 0 0,40-40 0,-40 40 16,40 0-16,-39 0 0,39 0 0,-40 0 15,40 0-15,-40 0 0,41 0 0,-41 0 16,40 0-16,0 0 0,-40 0 0,41 40 16,-41-40-16,0 0 0,40 0 0,-40 0 15,0 0-15,41 0 0,-41 0 0,0-40 16,0 40-16,0 0 0,0 0 0,0 0 16,1 0-1,-1 0-15,-40 40 47,-40-40-47</inkml:trace>
  <inkml:trace contextRef="#ctx0" brushRef="#br0" timeOffset="28695.42">4574 15721 0,'41'0'47,"-1"0"-47,0 0 15,0 0 1,0 0-16,0 0 15,0 0-15,0 0 0,1 0 16,-1 0-16,0 0 0,40 0 16,-40 0-16,0 0 0,41 0 0,-41 0 0,0 0 15,40 0-15,0 0 0,-40 0 0,41 0 16,-1 0-16,-40 0 0,40 0 16,1 0-16,-41 0 0,40 0 0,-40 0 15,40 40-15,-40-40 0,41 0 0,-41 0 16,0 0-16,0 0 0,0 0 15,0 0-15,-40 40 16,40-40-16,1 0 16,-41 40-1</inkml:trace>
  <inkml:trace contextRef="#ctx0" brushRef="#br1" timeOffset="32656.98">1083 7580 0,'41'0'156,"-1"0"-140,0 0-16,-40 40 16,40-40-16,0 0 0,0 0 15,0 0-15,0 0 0,1 0 16,-1 0-16,0 0 15,0 0-15,0 0 16,0 0 0</inkml:trace>
  <inkml:trace contextRef="#ctx0" brushRef="#br1" timeOffset="33290.17">1244 9585 0,'-40'0'0,"40"40"15,-40-40 1,120 0 15,-80-40-31,40 40 0,0 0 0,0-40 16,0 40-16,1-40 0,-1 40 0,40 0 15,-40 0-15,0-40 0,0 40 0,41 0 16,-41 0-16,0 0 0,0 0 0,0 0 16</inkml:trace>
  <inkml:trace contextRef="#ctx0" brushRef="#br1" timeOffset="33719.57">1284 11751 0,'0'40'0,"-40"-40"0,0 0 16,80 0 15,40-40-31,-40 40 0,0 0 15,1 0-15,39 0 0,-40 0 0</inkml:trace>
  <inkml:trace contextRef="#ctx0" brushRef="#br1" timeOffset="34133.24">1324 13876 0,'-40'40'0,"0"-40"15,80 0 1,40 0 0,-40-40-16,1 40 0,-1 0 0,0-40 15</inkml:trace>
  <inkml:trace contextRef="#ctx0" brushRef="#br1" timeOffset="34517.24">1404 16243 0,'-40'0'15,"0"0"1,120 0 0,-39-41-16,-1 41 15,40-40-15,0 0 0,-40 40 0</inkml:trace>
  <inkml:trace contextRef="#ctx0" brushRef="#br2" timeOffset="41235.9">2247 1564 0,'-40'0'31,"0"0"-31,0 0 15,0 0-15,-1 0 16,1 0 0,0 0-16,40 40 15,-40-40 79</inkml:trace>
  <inkml:trace contextRef="#ctx0" brushRef="#br2" timeOffset="43324.32">1445 1644 0,'40'0'47,"-40"-40"-47,40 40 32,-40-40-17,40 40 1,0 0-1,0 0 1,0 40-16,0-40 16,1 0-16,-1 0 15,0 0-15,0 0 0,-40 40 0,40-40 16,0 0-16,0 0 0,0 0 16,1 0-16,-41 40 0,40-40 15,0 0-15,0 0 0,0 0 0,0 0 16,0 40-16,0-40 0,1 0 15,-1 0-15,0 0 0,0 0 16,0 0-16,0 0 0,0 0 16,0 0-16,1 0 0,-1 0 15,0 0-15,0 0 0,0 0 16,0 0-16,0 0 16,0 0-1,1 0-15,-1 0 16,-40 41-16,40-41 15,0 0-15,0 0 16,0 0-16,0 0 0,0 0 16,1 0-16,-1-41 0,0 41 15,0 0-15,0-40 0,0 40 16,0 0-16,1 0 0,-1 0 16,0 0-16,0 0 15,0 0-15,0 0 16,-40 40-16,40-40 0,0 0 15,1 0-15,-1 0 16,0 41-16,0-41 16,0 0-16,0 0 0,0 0 15,0 0-15,1 0 16,-1 0-16,0 0 0,0 0 16,0 0-16,-40-41 0,40 41 15,0 0-15,0 0 16,1 0-16,-1 0 0,0 0 15,0 0-15,0 0 16,0-40-16,0 40 16,0 0-16,1 0 0,-1 0 15,0 0-15,0 0 0,0 0 16,0 0-16,0-40 0,0 40 0,1 0 16,-1 0-16,0 0 0,0 0 0,0 0 15,0 0-15,0 0 0,0 0 0,1 0 16,-1 0-16,40-40 0,-40 40 0,0 0 15,0 0-15,0 0 0,1 0 16,-1 0-16,0 0 0,0 0 0,0 0 16,0 0-16,0 40 0,0-40 0,1 0 15,-1 0-15,0 0 0,0 0 0,0 0 16,0 0-16,0 0 0,0 0 0,1 0 16,-1 0-16,0 0 0,0 0 15,0-40-15,0 40 0,0 0 0,0 0 16,1 0-16,-1 0 0,0 0 0,0 0 15,0 0-15,0 0 0,0-40 16,0 40-16,1 0 0,-1 0 16,0 0-16,0 0 15,0 0-15,0 0 0,-40 40 0,40-40 16,1 0-16,-1 40 0,0-40 16,0 0-16,0 0 0,0 0 15,0 0 1,0 0-16,1 0 0,-1 0 0,0 0 15,0 0-15,0 0 0,0 0 16,0 0-16,0 0 0,1 0 0,-1 0 16,0 0-16,0 0 0,0 0 15,0 0-15,0 0 0,0 0 16,1 0-16,-1 40 0,0-40 0,0 0 16,0 0-16,0 0 0,0 0 15,0 0-15,1 0 0,-1 0 0,0 0 16,0 0-16,0 0 0,0 0 0,0 0 15,0 0-15,1 0 0,-1 0 0,0 0 16,0 0-16,0 0 16,0 0-16,0 0 0,0 0 0,1 0 15,-1 0-15,0 0 16,-40 40-16,40-40 16,0 0-1,0 0 1,0 0-16,0 0 15,1 0-15,-41-40 0,40 40 0,0 0 16,0-40-16,0 40 16,0 0-16,0 0 0,0 0 15,1-40-15,-1 40 0,0 0 16,0 0-16,0 0 0,0 0 16,0 0-16,0-40 0,1 40 0,-1 0 15,0 0-15,0 0 0,0 0 16,0 0-16,0 0 0,0 0 15,1 0-15,-1 0 16,0 0-16,0 0 16,0 0-16,0 0 0,0 0 15,1 0-15,-1 0 16,0 0-16,0-40 0,0 40 16,0 0-16,0 0 0,0 0 15,1 0-15,-1 0 0,0 0 16,0 0-16,0 0 15,0 40-15,0-40 16,0 0-16,1 0 16,-41 40-1,40-40 1,0 0 0,-40 40-16,40-40 15,0 0 1,0 0 15,-40 40-31,40-40 31,0 0-15,1 0 0,-41 40-16,40-40 15,0 0 48,-40 41-48,40-41 17,-80 0-1</inkml:trace>
  <inkml:trace contextRef="#ctx0" brushRef="#br2" timeOffset="45350.59">642 13034 0,'-40'-40'15,"40"0"16,40 0 16,0 40-31,0 0-16,0 0 16,1 0-16,-1 0 15,0 0-15,0 0 16,0 0-16,0 0 15</inkml:trace>
  <inkml:trace contextRef="#ctx0" brushRef="#br2" timeOffset="45691.75">923 12633 0,'40'0'47,"0"0"-32,0 0-15,0 0 16,1-40-16,-1 40 15,-40 40 17,-40 40-17,40-40-15,0 0 0,-41 1 16,41-1-16,0 0 0,0 0 0,-40 0 16,40 0-16,0 0 0,0 0 0,-40 0 0,40 1 15,0-1-15</inkml:trace>
  <inkml:trace contextRef="#ctx0" brushRef="#br2" timeOffset="55696.68">1926 12433 0,'-40'0'171,"40"40"-155,0 0 0,0 0-1,0 0-15,0 0 16,0 0-16,0 0 16,0 0-1,0 0-15,0 1 0,0-1 16,0 0-1,0 0-15,-40 0 16,40 0 0,0 0-16,0 0 15,0 0-15,0 1 16,0-1-16,0 0 16,40 0-1,-40 0-15,0 0 16,0 0-1,0 0 1,40-40-16,-40 40 16,0 0-16,0 1 15,40-41 32,0 0-31,0 0-1,1 0-15,-1 0 0,0 0 16,0 0-16,0 40 16,0-40-16,0 0 15,0 0-15,1 0 0,-1 0 16,0 0-16,0 0 16,0 0-16,0 0 0,0 0 15,0 0-15,1 0 16,-1-40-16,0 40 0,0 0 15,0 0-15,-40-41 0,40 41 16,0 0-16,0 0 0,1-40 16,-1 40-16,0 0 0,0 0 15,0 0-15,0-40 0,0 40 16,0 0-16,1 0 16,-1 0-16,0 0 15,0 0-15,0 0 16,0 0-16,0 0 0,1 0 15,-1 0-15,0 0 16,0 0-16,0 0 16,0 0-16,0-40 15,0 40-15,1 0 16,-1-40-16,0 40 16,0 0-16,0 0 0,0 0 15,0-40-15,0 40 16,1 0-16,-1 0 0,0 40 15,0-40 1,0 40-16,0-40 16,0 40-1,0-40-15,1 0 0,-1 0 16,0 0-16,0 0 16,0 0-16,0 0 0,0 0 15,0 0-15,1 0 16,-1 0-16,0 0 15,0 0 1,-40 40-16,40-40 16,0 0-16,0 0 15,0 0 1,1 0-16,-1 0 16,0 0-1,0 0-15,0 0 16,0 0-1,0 0-15,0 0 16,1 0 0,-1 0-16,0 0 15,0 0 1,0 0-16,0 0 16,0 0-1,0 40 1,-40 1-1,41-41 1,-1 0 0,0 0-1,0 0 1,0 0 15,-40-41 0,40 41-15,0 0 15,-40-40 16,0 0 0,40 40-47,-40-40 16,41 40-16,-41-40 15,40 40-15,-40-40 16,0 0 0,40 0-1,-40 0 1,0 0-1,40 40-15,-40-41 16,40 1 0,-40 0-16,0 0 15,0 0 1,0 0 0,0 0-1,0 0 1,0 0-1,0-1 1,40 41-16,-40-40 16,0 0-16,0 0 15,0 0 1,0 0 0,-40 0-16,40 0 15,0 0-15,0 0 16,0-1-1,0 1 1,-40 40 62,0 0-62,0 0-1,0 0-15,-1 0 16,1 0-16,0 0 16,0 0-16,0 0 15,0 0-15,0 0 0,0 0 0,-1 0 16,1 0 0,0 0-16,0 0 0,0 0 15,0 0-15,0 0 0,0 0 16,-1 0-16,1 0 0,0 0 15,0 0-15,0 0 0,0 0 0,0 0 16,0 40-16,-1-40 0,1 0 0,0 0 16,0 0-16,0 41 0,0-41 15,0 0-15,0 0 0,-1 0 0,1 0 16,0 0-16,0 0 0,0 0 0,0 0 16,0 0-16,0 0 0,-1 0 0,1 0 15,0 0-15,0 0 0,-40 0 16,40 0-16,0 0 0,-1 0 0,1 0 15,0 0-15,0 0 0,0 0 16,0 0-16,0 0 0,0 0 16,-1 0-16,1 0 0,0 0 0,0-41 15,0 41-15,0 0 16,0 0-16,0 0 0,-1 0 16,1 0-16,0 0 0,0 41 0,0-41 15,0 0-15,0 0 16,-1 0-16,1 0 15,0 0-15,0 0 16,40-41-16,-40 41 16,0 0-16,0 0 15,0 0-15,-1 0 16,1 0-16,0 0 16,0-40-16,0 40 15,0 0-15,40-40 16,-40 40-16,0 0 15,-1 0-15,1 0 16,0 0-16,0 0 16,0 0-16,0 0 15,0 0-15,0 0 0,-1 0 16,1 0-16,0 0 16,0 0-16,0 0 15,0 0-15,0 0 16,0 0-1,-1 0-15,1 0 16,0 0-16,0 0 16,0 0-1,0 40-15,0-40 16,0 0 15</inkml:trace>
  <inkml:trace contextRef="#ctx0" brushRef="#br2" timeOffset="57760.67">1926 14398 0,'-40'0'15,"40"40"48,0 0-63,0 0 0,0 0 16,0 0-16,-40 0 0,40 0 15,0 1-15,0-1 0,0 40 0,0-40 16,0 0-16,0 0 0,0 40 0,0-40 15,-40 1-15,40 39 0,0-40 0,0 0 16,0 0-16,0 0 0,0 40 0,-40-39 16,40-1-16,0 0 0,0 0 15,0 0-15,0 0 0,0 0 0,0 0 16,40 0-16,0 0 16,0-40-1,0 41-15,0-41 16,0 0-16,0 0 0,1 0 15,-1 0-15,0 0 0,0 0 16,0-41-16,0 41 0,0 0 0,0 0 16,1 0-16,-1 0 0,0-40 15,0 40-15,0 0 0,0 0 16,0 0-16,0 0 0,1 0 0,-1-40 16,0 40-16,0 0 15,0 0-15,0 0 0,0 0 0,-40-40 0,40 40 16,1 0-16,-1 0 0,0 0 15,-40-40-15,40 40 0,0 0 0,0 0 16,0 0-16,0 0 0,-40-40 16,41 40-16,-1 0 0,0 0 15,0 0-15,0 0 16,0 0-16,-40-40 0,40 40 0,1 0 16,-1 0-16,0 0 15,0 0-15,-40-40 0,40 40 16,0 0-16,0 0 15,0 0-15,1 0 0,-1 0 16,0 0-16,0 0 16,0 0-16,0 0 15,0 0-15,0 0 16,1 0-16,-1 0 16,0 0-16,0 0 0,0 0 15,0 0-15,0 0 16,0 0-16,1 0 15,-1 0 1,0 0 0,0 0-1,0 0 1,0 0 15,0-40-15,0 40 15,1 0 0,-1 40-15,0-40 15,0 0 0,-40 40-31,40-40 47,0 0-15,0 0-1,0 0 0,-40-40 16,-40 40 312</inkml:trace>
  <inkml:trace contextRef="#ctx0" brushRef="#br2" timeOffset="58431.66">4414 14398 0,'-40'40'31,"40"0"-15,0 0-1,0 0 1,0 0-16,0 0 15,0 0-15,0 1 0,0-1 16,0 0-16,0 0 0,0 0 0,0 0 16,0 0-16,0 0 0,0 0 0,0 41 15,-40-41-15,40 0 0,0 0 0,-40 0 16,40 0-16,0 0 0</inkml:trace>
  <inkml:trace contextRef="#ctx0" brushRef="#br2" timeOffset="59472.26">4494 14358 0,'-40'40'125,"0"-40"-109,0 0-16,0 0 15,0 0-15,-1 0 0,1 0 0,0 0 16,0 0-16,0 0 0,0 0 16,0 0-16,0 0 15,-1 0-15,1 0 0,0 0 0,0 0 16,0 0-16,0 0 16,0 0-16,0 0 0,-1 0 15,1 0-15,0 0 0,0 0 16,0 0-16,0 0 0,0 0 15,-1 0-15,1 0 0,0 0 16,0 0-16,0 0 16,0 0-16,0 0 15,40-40-15,-40 40 0,-1 0 16,1 0-16,0-41 16,0 41-16,0 0 0,0 0 15,0 0 1,0 0-16,-1 0 15,1 0-15,0 0 16,0 0-16,0 0 16,0 0-1,0 0-15,0 0 16,-1 0 0,1 0-1,0 0 1,0 0-1,0 0-15,0 0 16,0 0 0,0 0-1,-1 0-15,1 0 16,0 0-16,0 0 16,0 0-1,0 0-15</inkml:trace>
  <inkml:trace contextRef="#ctx0" brushRef="#br2" timeOffset="61407.81">1966 10267 0,'-40'0'16,"40"40"62,0 0-78,0 0 16,0 0-16,0 0 15,0 0-15,-40 1 16,40-1-16,0 0 0,0 0 15,0 0-15,0 0 0,-40 0 0,40 0 16,0 0-16,0 1 0,0-1 0,0 0 16,0 0-16,0 0 0,0 0 15,0 0-15,0 0 0,0 0 16,0 0-16,0 1 16,0-1-16,0 0 15,0 0-15,-40-40 16,40 40-16,0 0 15,0 0 95,40-40-48,0 0-46,0 0 0,0 0-1,0 0-15,0 0 16,1 0-1,-1 0-15,0-40 16,0 40-16,0 0 0,0 0 16,0 0-1,0 40 1,-40-80 109,41 40-125,-41-40 31,0 0-31,0 0 16,0 0-1,0 0-15,0-1 16,0 1 0,0 0-1,0 0 1,0 0-16,0 0 16,0 0-16,0 0 15,0 0 1,0 0-16,40 40 0,-40-41 0,0 1 15,0 0-15,40 0 0,-40 0 16,0 0-16,0 0 0,0 0 0,0 0 16,0-1-16,40 1 0,-40 0 15,0 0-15,0 0 0,0 0 16,0 0-16,40 40 16,-80 0 30,40 40-46,-40-40 16,0 0-16,40 40 16,-40-40-16,-1 0 15,1 0-15,0 0 16,0 0-16,0 0 0</inkml:trace>
  <inkml:trace contextRef="#ctx0" brushRef="#br2" timeOffset="62579.93">1966 8302 0,'-40'0'16,"0"0"31,40 40-16,-40-40-31,40 40 16,0 0-1,-40 0-15,40 0 16,0 0-16,0 0 16,0 1-16,0-1 0,0 0 0,0 40 15,0-40-15,0 0 0,0 0 0,0 40 16,0-39-16,0-1 0,0 0 0,0 40 15,0-40-15,0 0 0,0 0 0,0 0 16,0 1-16,0-1 0,0 0 0,0 0 16,0 0-16,0 0 0,0 0 15,40-40 1,0 0 0,0 0-16,0 0 15,0 0-15,0 0 0,1 0 16,-1 0-16,0 0 15,0 40-15,0-40 16,0 0-16,-40 40 16,40-40-16,-40 40 15,40-40 1,-40-40 0,41 40-1,-41-40-15,0 0 16,0 0-16,0 0 15,0 0-15,0 0 0,0 0 16,0 0-16,0-1 0,0 1 16,0 0-16,0 0 0,0 0 15,0 0-15,0 0 0,0 0 0,0 0 16,0-1-16,0 1 0,0 0 16,0 0-16,0 0 15,0 0-15,0 0 16,0 0-16,0 0 0,0 0 15,40-1-15,-40 1 16,40 40-16,-40-40 0,0 0 16,0 0-1,-40 40-15,0 0 16,-1 0 0,1 0-16,0 0 0,0 0 0,0 0 15,0 40-15,0-40 0,0 0 16,-1 0-16,1 0 0</inkml:trace>
  <inkml:trace contextRef="#ctx0" brushRef="#br3" timeOffset="68739.42">11918 4933 0,'0'40'78,"0"0"-78,0 0 0,0 0 16,0 0-16,0 0 0,0 41 0,0-41 16,-41 40-16,41-40 0,0 40 0,0 1 15,0-1-15,0 0 0,-40 0 16,40 0-16,0 1 0,-40-1 0,40 0 15,-40 0-15,40 0 0,0-39 0,0-1 16,0 0-16,0 0 0,0 0 0</inkml:trace>
  <inkml:trace contextRef="#ctx0" brushRef="#br3" timeOffset="69688.42">11918 5254 0,'0'-40'0,"40"40"16,-40-41-16,0 1 31,40 40-31,-40-40 16,40 40-16,0-40 0,0 0 15,0 40-15,0 0 16,-40-40-16,41 40 16,-1 0-16,0 0 0,-40 40 15,40-40-15,-40 40 0,40-40 0,-40 40 16,0 0-16,40 0 0,-40 1 15,40-1-15,-40 0 0,0 0 16,0 0-16,0 0 0,0 0 0,0 0 16,-40-40-16,40 40 0,-40 1 0,0-1 15,0 0-15,0 0 0,0 0 16,-1 0-16,1 0 0,0 0 0,0 0 16,-40 0-16,40-40 0,0 41 15,-1-41-15,41-41 16,0 1-1,0 0-15,41 0 0,-41 0 16,40 40-16,-40-40 0,40 40 0,0 0 16,0 0-16,0 40 15,0-40-15,-40 40 0,40 0 16,-40 40-16,41-39 0,-1-1 0,0 0 16,-40 0-16,40 0 0,0 0 15,0-40-15,0 40 0,41-40 0</inkml:trace>
  <inkml:trace contextRef="#ctx0" brushRef="#br3" timeOffset="70300.33">13523 5895 0,'-41'0'16,"82"0"31,-1 0-47,0 0 15,0 0-15,0 0 0,0 0 16,0 0-16,0 0 16,1 0-16,-1 0 0</inkml:trace>
  <inkml:trace contextRef="#ctx0" brushRef="#br3" timeOffset="70572.86">13643 5695 0,'0'-40'31,"40"40"-31,0 0 16,0 0-16,0 0 15,1 0-15,-1 0 0,0 0 16</inkml:trace>
  <inkml:trace contextRef="#ctx0" brushRef="#br1" timeOffset="77479.82">15208 4933 0,'40'-40'16,"-40"0"-1,40 40-15,-40-40 0,40 40 16,-40 40 46,-40-40-62,40 40 0,-40-40 0,40 40 16,-40 0-16,0-40 0,40 40 0,-40 0 0,0 0 16,-1 0-16,1 0 15,40 1-15,-40-41 0,40 40 16,0-80 15,0-1-15,40 1-16,-40 0 0,40 40 15,-40-40-15,41 40 0,-1-40 0,0 0 16,-40 0-16,40 40 16,-40-40-16,40 40 0,-40-40 15,40 40-15,-40-40 0,-40 80 32,0 0-17,0 0-15,0-40 16,40 40-1,40-40 17,-40-40-32,40 40 0,-40-40 15,40 40-15,-40-40 0,40 40 0,-40-40 16,40 40 0,-40-41-16,0 82 78,0-1-78,0 0 15,0 0-15,0 0 0,0 0 16,0 40-16,0-40 0,0 0 16,0 1-16,0-1 0,0 0 0,0 40 15,40-40-15,-40 0 0,0 40 0,0-39 16,0-1-16,0 40 0,0-40 0,0 0 15,0 40-15,0-40 0,0 0 0,0 1 16,0-1-16,0 40 0,0-40 0,0 0 16,0 0-16,0 0 15,0 0-15,0 1 0,41-41 0,-41 40 16,0 0-16,0 0 16,0 0-1,-41-40 32</inkml:trace>
  <inkml:trace contextRef="#ctx0" brushRef="#br1" timeOffset="78095.82">14967 6577 0,'0'-40'16,"-40"40"-16,40-40 15,80 40 1,-80-40-16,40 40 16,1 0-16,-1 0 15,0 0-15,0 0 0,0 0 0,0 0 16,0 0-16,0 0 0,41-40 0,-41 40 16,0 0-16,0 0 0,0 0 0,40 0 15,-39 0-15,-1 0 0,0 0 16,-80 40 15,0-40-31,-1 0 0,1 40 16,-40-40-16,40 0 0,0 0 0,0 40 15,-41-40-15,41 0 0,0 0 0,0 0 16,0 0-16,0 0 0,0 0 16,0 0-16,-1 0 0,1 0 15,0 0-15,40-40 16,80 40-1</inkml:trace>
  <inkml:trace contextRef="#ctx0" brushRef="#br0" timeOffset="83932.27">20705 4853 0,'40'0'0,"0"-40"15,-40-1 16,-40 41 32,40 81-63,-40-81 0,0 0 16,40 80-16,-40-80 0,40 40 15,-40-40-15,40 40 0,-40 0 0,0 0 16,-1-40-1,41 40-15,0-80 32,41 40-32,-41-40 0,40 40 0,-40-40 15,40 0-15,0 0 16,0 0-16,-40 0 0,40 40 16,-40-40-16,0 80 93,0 0-93,0 0 0,0 0 16,0 0-16,0 40 0,0-40 16,0 0-16,40 41 0,-40-1 0,0-40 15,40 40-15,-40 0 0,41-39 0,-41 39 16,0-40-16,40 40 0,-40-40 0,0 0 15,40 0-15,-40 0 0,0 1 16,0-1-16,0 0 0,0 0 16,0 0-16,-40-40 31</inkml:trace>
  <inkml:trace contextRef="#ctx0" brushRef="#br0" timeOffset="84195.86">20785 6176 0,'-40'0'0,"0"-40"16,40 0-1,40 40 1,-40-40-16,40 40 0,41 0 16,-41-40-16,0 40 0,0 0 15,0 0-15,0 0 0,0 0 0,1-40 16,-1 40-16,0 0 0,0 0 16</inkml:trace>
  <inkml:trace contextRef="#ctx0" brushRef="#br0" timeOffset="84841.86">21949 4732 0,'0'-40'16,"-40"40"0,0 80-16,0-39 15,0-1 1,-1 0-16,1 0 0,0 0 16,80-80 30,0 0-46,1 0 16,-1 0-16,-40-1 16,40 41-16,0-40 0,-40 0 0,40 40 0,-40-40 15,40 40-15,-40-40 0,40 40 32,-40 80-17,0-40-15,0 0 16,0 41-16,0-41 0,0 40 0,0-40 15,0 40-15,0-40 0,0 41 0,0-1 16,0 0-16,0-40 0,0 40 0,0-40 16,0 41-16,41-41 0,-41 0 0,0 0 15,0 0-15,0 0 0,0 0 0,40 0 16,-40 0-16,0 1 16,0-1-16,0 0 31,40-40-16</inkml:trace>
  <inkml:trace contextRef="#ctx0" brushRef="#br0" timeOffset="85054.86">21869 6056 0,'-40'0'16,"40"-40"-1,40 40 17,-40-40-32,40 40 0,0 0 0,0 0 15,0-41-15,1 41 0,-1 0 0,0-40 16,0 40-16,0 0 0,0 0 16,0-40-16,0 40 0,1 0 0,-1-40 15</inkml:trace>
  <inkml:trace contextRef="#ctx0" brushRef="#br0" timeOffset="85575.86">23073 4933 0,'-40'0'0,"40"-40"0,-41 40 16,1 0-1,0 0 1,40 40-16,0 40 16,-40-40-16,40 0 0,0 0 0,0 0 15,-40 41-15,40-1 0,0-40 0,-40 40 16,40 0-16,0 1 0,0-41 0,0 40 16,0-40-16,0 40 0,40-40 0,-40 0 15,80 1-15,-40-1 0,0-40 0,1 0 16,39 0-16,-40 0 0,0 0 0,40-40 15,-40 40-15,41-81 0,-41 41 0,0 0 16,0 0-16,0 0 0,0 0 0,-40 0 16,0 0-16,0 0 0,0-1 0,0 1 15,0 0-15,-40 0 0,40 0 0,-80 0 16,80 0-16,-40 0 0,0 0 16,0 40-16,-1-41 0,41 1 0,-40 40 15,0-40-15,0 40 0,0 0 16,0 0-16</inkml:trace>
  <inkml:trace contextRef="#ctx0" brushRef="#br2" timeOffset="94867.38">23193 8382 0,'40'0'31,"0"0"-15,-40-40-16,0 0 16,0 0 31,40 40-47,-40-41 31,0 82 47,-40-41-78,40 40 16,0 0-16,-40 0 0,40 0 15,0 0-15,0 0 0,0 40 16,0-39-16,0 39 0,0-40 0,0 40 15,0-40-15,0 0 0,0 0 0,40 0 16,-40 1-16,40-41 0,1 0 16,-1 0-16,-40-41 0,40 41 15,0-80-15,0 40 0,0 0 0,0 0 16,0 0-16,-40 0 0,41 0 0,-41 0 16,40-1-16,-40 1 0,0 0 0,0 0 15,0 0-15,0 0 16,-40 40-16,40-40 0,-41 40 0,41-40 15,-40 40-15,0-40 16,0 40-16,0-41 16</inkml:trace>
  <inkml:trace contextRef="#ctx0" brushRef="#br2" timeOffset="96155.39">23474 9625 0,'0'-40'16,"-40"40"30,40 40-30,-40-40-16,40 40 0,0 0 0,-40 0 0,40 1 16,-41-1-16,41 0 0,0 0 0,0 0 15,-40 40-15,40-40 0,0 0 16,0 1-16,0-1 0,0 0 0,81 0 16,-41 0-16,0-40 15,0 0-15,0 0 0,0-40 0,0 40 16,41-80-16,-41 40 0,0-1 0,0 1 15,0 0-15,0 0 0,-40 0 0,40 0 16,-40 0-16,0 0 0,0 0 0,-40-1 16,0 41-1,-40 0-15,40 0 16,0 0-16</inkml:trace>
  <inkml:trace contextRef="#ctx0" brushRef="#br2" timeOffset="96431.92">24397 9545 0,'0'80'16,"0"-40"-16,-80 0 0,80 0 0,0 1 16,-41-1-16,41 0 0,0 0 0,0 0 15,0 0-15,0 0 0,41-40 16,39 0-16,-40 0 0,0 0 15,0-40-15,0 40 0,-40-40 0,40 0 16,1 0-16,-1 0 0,0 0 16,-40-1-16,40 1 0,-40 0 0,0 0 15,0 0-15,0 0 0,-80 0 0,40 0 16,-1 40-16,-39-40 0,40 40 16,0 0-16,0 0 0,-40 0 0,39 0 15,1 40-15</inkml:trace>
  <inkml:trace contextRef="#ctx0" brushRef="#br2" timeOffset="96855.58">24156 10708 0,'-40'0'0,"0"0"15,0 0-15,0 0 16,-1 0-16,1 0 0,0 0 16,0 40-16,0 0 15,40 0-15,-40 0 0,40 1 16,0-1-16,-40 0 0,40 0 0,0 40 15,0-40-15,0 0 0,0 0 0,40-40 16,-40 40-16,80-40 0,-80 41 0,40-41 16,0 0-16,0 0 0,1 0 0,-1 0 15,0-41-15,0 41 0,0-80 0,-40 40 16,40 0-16,0 0 0,-40 0 0,0 0 16,0 0-16,0 0 0,0-1 0,0 1 15,-40 0-15,0 0 0,-40 40 16,40 0-16,0 0 0,-1 0 15,1 0-15,0 0 16</inkml:trace>
  <inkml:trace contextRef="#ctx0" brushRef="#br2" timeOffset="97055.58">24878 10507 0,'0'41'16,"-40"-41"-16,40 40 0,-40 0 15,40 0-15,0 0 0,-40 0 16,40 0-16,0 40 0,0-39 0,-40 39 0,40-40 16,0 40-16,0-40 0,0 0 15,0 40-15</inkml:trace>
  <inkml:trace contextRef="#ctx0" brushRef="#br2" timeOffset="97459.58">23835 12112 0,'0'40'31,"0"0"-31,-40 0 16,40 0-16,0 0 0,0 0 0,-40 0 16,40 1-16,0 39 0,0-40 15,0 0-15,0 0 0,0 0 0,0 0 16,0 0-16,0 0 0</inkml:trace>
  <inkml:trace contextRef="#ctx0" brushRef="#br2" timeOffset="97735.58">24557 11871 0,'0'40'16,"0"0"-16,-80 0 0,80 41 0,-40-41 15,40 40-15,-40 0 0,40-40 0,0 40 16,0 1-16,0-41 0,0 0 0,0 40 16,40-80-16,-40 40 0,80-40 15,-40 0-15,0 0 0,1-40 0,-1 40 16,0-80-16,40 40 0,-40 0 0,0 0 0,0-1 16,1-39-16,-1 40 0,-40 0 15,0 0-15,0 0 0,0 0 0,0 0 0,0-1 16,-40 1-16,-41 0 0,41 40 15,0-40-15,0 40 0,0 0 16,-40 0-16,39 0 0,1 0 0</inkml:trace>
  <inkml:trace contextRef="#ctx0" brushRef="#br2" timeOffset="98918.72">23755 13716 0,'0'40'15,"0"0"1,0 0-16,-40-40 16,40 40-16,0 0 0,0 1 15,0-1-15,0 0 0,0 0 0,0 0 16,0 0-16,0 0 0,0 0 16</inkml:trace>
  <inkml:trace contextRef="#ctx0" brushRef="#br2" timeOffset="99167.73">24397 13515 0,'0'40'0,"-40"1"16,40-1-16,-40 0 15,40 0-15,0 0 0,0 0 16,0 0-16,0 0 0,0 0 0,0 1 16,0-1-16,0 0 0,0 0 0,0 0 15,0 0-15,0 0 0,0 0 0,0 0 16,0 0-16</inkml:trace>
  <inkml:trace contextRef="#ctx0" brushRef="#br2" timeOffset="99345.75">24999 13435 0,'0'40'0,"0"0"0,0 41 0,0-41 15,0 0-15,0 0 0,-40 40 0,40-40 16,0 40-16,-41-39 0,41 39 0,0 0 15,-40-40-15,40 0 0</inkml:trace>
  <inkml:trace contextRef="#ctx0" brushRef="#br2" timeOffset="99924.73">23875 14959 0,'0'40'0,"0"0"16,-40-40-16,40 81 16,0-41-16,0 0 0,-40 0 0,40 40 15,0-40-15,0 0 0,0 0 16,0 1-16,0-1 0,0 0 16</inkml:trace>
  <inkml:trace contextRef="#ctx0" brushRef="#br2" timeOffset="100243.74">24317 15039 0,'0'40'15,"-41"-40"-15,41 81 16,-40-81-16,40 40 0,-40 0 0,40 0 15,-40 0-15,40 0 0,0 40 0,0-39 16,0-1-16,0 0 0,0 0 16,40-40-16,-40 40 0,80-40 0,-39 0 15,-1-40-15,0 40 0,0-40 16,0 0-16,-40 0 0,40-1 0,0 1 16,-40 0-16,0 0 0,40 0 15,-40 0-15,0 0 0,-40 40 16,-40-40-16,40 40 15,0 0-15,0-40 0,0 40 16,-1 0-16,1 0 0,0 0 16</inkml:trace>
  <inkml:trace contextRef="#ctx0" brushRef="#br2" timeOffset="100455.73">24878 15039 0,'0'40'0,"-40"1"15,40-1-15,-40 0 16,40 0-16,0 0 0,-40 0 0,40 0 16,0 0-16,0 41 0,0-41 0,0 0 15,0 40-15,0-40 0,0 0 0,0 0 16,0 0-16</inkml:trace>
  <inkml:trace contextRef="#ctx0" brushRef="#br2" timeOffset="100780.73">25280 15160 0,'-41'40'16,"41"40"-16,-40-40 16,40 0-16,-40 0 0,40 0 0,0 41 15,0-41-15,0 40 0,-40-40 0,40 0 16,0 0-16,0 0 0,80-40 16,-40 0-16,1 0 15,-1-40-15,0 40 0,-40-40 16,40 0-16,0 0 0,-40 0 0,40 0 15,-40 0-15,0 0 0,40-1 0,-40 1 16,0 0-16,0 0 0,-40 0 16,-40 40-16,80-40 15,-40 40-15,0 0 0,0 0 16,-1 0-16,1 0 0</inkml:trace>
  <inkml:trace contextRef="#ctx0" brushRef="#br2" timeOffset="101000.73">25922 15120 0,'0'40'15,"0"0"1,-40 0-16,40 0 0,0 0 15,0 40-15,0-40 0,0 1 16,0-1-16,0 0 0,0 0 0,0 0 16,0 0-16</inkml:trace>
  <inkml:trace contextRef="#ctx0" brushRef="#br2" timeOffset="101180.73">26203 15079 0,'0'81'32,"0"-41"-32,0 0 0,0 0 15,0 40-15,-41-40 0,41 0 0,0 1 16,0 39-16,0-40 0,0 0 0,0 0 16,0 0-16,0 0 0</inkml:trace>
  <inkml:trace contextRef="#ctx0" brushRef="#br2" timeOffset="101347.73">26483 15120 0,'0'40'0,"0"0"16,0 0-16,0 0 0,0 0 0,0 0 15,0 0-15,-40 0 0,40 1 0,0-1 16,0 0-16,-40 0 0,40 0 0,0 0 15,0 0-15</inkml:trace>
  <inkml:trace contextRef="#ctx0" brushRef="#br2" timeOffset="101499.8">26724 15039 0,'40'0'0,"-40"40"0,0 41 16,0-41-16,0 0 0,0 0 15,0 40-15,-40-40 0,40 0 0,0 1 16,0-1-16,0 0 0,0 0 0,0 0 16</inkml:trace>
  <inkml:trace contextRef="#ctx0" brushRef="#br2" timeOffset="101744.79">27085 15120 0,'0'80'16,"0"-40"-16,0 0 0,0 40 0,0-40 16,0 0-16,0 1 0,0-1 0,0 0 15,40 0-15,1-40 16,-1 0-16,0 0 0,0 0 0,0-40 16,0 0-16,-40 0 15,40-1-15,-40 1 0,0 0 16,0 0-16,0 0 15,0 0-15,-40 40 0,40-40 0,-40 40 16,0 0-16,40-40 0,-40 40 0,0 0 16,0 0-16</inkml:trace>
  <inkml:trace contextRef="#ctx0" brushRef="#br2" timeOffset="101943.87">27687 15039 0,'40'0'16,"-40"40"-16,0 1 16,0-1-1,0 0-15,0 0 0,0 0 16,40 0-16,-40 0 0,0 0 16,0 0-16,0 1 0,0-1 0,41 0 15,-41 0-15</inkml:trace>
  <inkml:trace contextRef="#ctx0" brushRef="#br2" timeOffset="102117.88">28289 15039 0,'0'40'15,"0"1"-15,0-1 0,0 0 16,0 0-16,0 0 0,0 0 0,0 0 15,0 40-15,0-39 0,0-1 0,0 0 16,0 0-16,0 0 0,0 0 0,0 0 16</inkml:trace>
  <inkml:trace contextRef="#ctx0" brushRef="#br2" timeOffset="116359.77">16492 4532 0,'40'-40'31,"0"40"-15,-40 40 1030</inkml:trace>
  <inkml:trace contextRef="#ctx0" brushRef="#br2" timeOffset="121226.03">16652 4411 0,'-40'0'32,"0"0"46,0 0-63,40 41 1,-40-41-16,0 0 16,40 40-16,-40 0 0,0-40 0,40 40 15,-41-40-15,1 40 0,40 0 0,-40 0 16,0 0-16,0 41 0,0-1 0,0 0 16,40 0-16,-40 40 0,40-39 0,0 39 15,0 0-15,0-39 0,40 39 16,-40-40-16,40 0 0,40 0 0,-40-39 15,40 39-15,-39-40 0,39 0 0,0-40 16</inkml:trace>
  <inkml:trace contextRef="#ctx0" brushRef="#br2" timeOffset="122244.79">17134 4772 0,'0'41'93,"0"-1"-93,0 0 16,0 0-16,0 0 0,0 0 0,0 0 16,0 0-16,40 40 0,-40 1 0,0-41 15,0 40-15,40 0 0,-40 0 16,0 1-16,0-41 0,0 40 0,0-40 15,40 0-15,-40 0 0,0 0 0,0 0 16,0 1-16,0-1 0,40-40 16</inkml:trace>
  <inkml:trace contextRef="#ctx0" brushRef="#br2" timeOffset="122735.78">17174 4813 0,'0'-41'31,"0"1"-16,-40 40 32,40 40-47,-40-40 0,40 41 16,0-1-16,-40-40 16,40 40-16,0 0 15,-40-40-15,40 40 0,0 0 16,40-40 15</inkml:trace>
  <inkml:trace contextRef="#ctx0" brushRef="#br2" timeOffset="123112.32">17174 5855 0,'40'0'63,"0"-40"-63,0 40 15,1 0-15,-1 0 0,0 0 16,0 0-16,0 0 0,-40-40 15,40 40-15,0 0 0,0 0 16,1 0-16,-41-40 0</inkml:trace>
  <inkml:trace contextRef="#ctx0" brushRef="#br2" timeOffset="123931.85">17535 5855 0,'-40'0'47,"0"0"-16,0 0-15,0 0-16,0 0 15,-1 0-15,1 0 0,0 0 16,0 0-16,40 40 15,-40-40-15,0 0 0,0 0 16,0 0 0,120 0 15,-40 0-15,-40-40-16,40 40 15</inkml:trace>
  <inkml:trace contextRef="#ctx0" brushRef="#br2" timeOffset="124512.85">18057 4532 0,'0'40'47,"0"0"-32,0 0-15,40 0 0,-40 0 16,0 41-16,0-1 0,0 0 0,0 0 15,0 40-15,0-39 0,0 39 0,0 0 16,0 1-16,0-41 0,-40 40 16,40-40-16,0 1 0,0-41 0,0 0 15,0 0-15,0 0 0</inkml:trace>
  <inkml:trace contextRef="#ctx0" brushRef="#br2" timeOffset="125007.23">18498 5093 0,'0'40'31,"0"0"-15,0 1-1,0-1-15,0 0 0,-40 0 0,40 0 16,-40 0-16,40 40 0,0-40 0,0 1 16,0 39-16,0-40 0,0 0 0,0 0 15,0 0-15,40 0 0,0 0 16,0-40-16,1 0 0,-1 0 0,0 0 16,0-80-16,40 40 0,-80 0 15,40 0-15,0 0 0,1 0 0,-41 0 16,0-1-16,0 1 0,0 0 15,-41 40-15,41-40 0,-40 40 16,0-40-16,0 40 0,0 0 16,0 0-16,0 0 0,0 0 15,-1 0-15</inkml:trace>
  <inkml:trace contextRef="#ctx0" brushRef="#br2" timeOffset="125304.75">18779 4532 0,'40'40'31,"0"0"-15,1 0-16,-1 0 0,-40 0 0,40 0 15,0 1-15,0 39 0,0 0 0,0-40 16,0 40-16,1-40 0,-1 41 0,-40-1 16,40-40-16,0 40 0,-40-40 0,0 40 15,0-39-15,0 39 0,0-40 0,-40 40 16,0-40-16,-41 40 0,41 1 0,0-41 16,-40 40-16,40-40 0,-40 0 0,-1 0 15</inkml:trace>
  <inkml:trace contextRef="#ctx0" brushRef="#br2" timeOffset="125743.91">19822 4251 0,'0'40'0,"0"0"32,0 0-17,0 0-15,41-40 0,-41 41 16,0-1-16,40-40 0,-40 40 15,0 0-15,40 0 0,-40 0 16,0 0-16,0 0 16</inkml:trace>
  <inkml:trace contextRef="#ctx0" brushRef="#br2" timeOffset="125917.46">19622 4532 0,'0'-40'31,"40"40"-15,-40-40-16,40 40 0,-40-41 0,80 41 16,-80-40-16</inkml:trace>
  <inkml:trace contextRef="#ctx0" brushRef="#br2" timeOffset="126041.46">20023 4211 0,'0'40'0,"-40"-40"15,0 40-15,0 0 0,40 0 16,-40-40-16,-1 40 0,1 1 0,0-41 16,40 40-16</inkml:trace>
  <inkml:trace contextRef="#ctx0" brushRef="#br2" timeOffset="126192.99">19742 4171 0,'40'0'15,"-40"40"1,0 0-16,40-40 0,-40 40 16,41 0-16,-1 0 0,0 0 15,0 1-15,0-41 16</inkml:trace>
  <inkml:trace contextRef="#ctx0" brushRef="#br2" timeOffset="128755.81">20023 7058 0,'0'41'0,"40"-41"0,0 0 15,-40 40-15,40-40 16,-40 40-16,41-40 0,-1 0 0,0 40 16,-40 0-16,40-40 0,0 40 0,0 0 15,0 0-15,0-40 0,41 40 0,-41 0 16,0 1-16,0-1 0,0 0 0,40-40 15,-39 40-15,-1 0 0,40 0 0,-40-40 16,0 40-16,40 0 0,-39-40 0,39 40 16,-40 1-16,40-41 0,-40 40 0,41 0 15,-41-40-15,0 40 0,40-40 0,-40 40 16,0-40-16,0 40 0,1-40 16,-1 40-16,0-40 0,0 0 15,-40 40-15,40-40 0,0 0 16,0 0-1</inkml:trace>
  <inkml:trace contextRef="#ctx0" brushRef="#br2" timeOffset="129097.35">22190 7941 0,'0'40'0,"40"-40"0,0 0 15,0 0 1,0 0-16,-40 40 0,41-40 16,-1 0-16,0 0 15,0 0-15,-40 40 32,-40 0-17,0 0-15,0 0 0,-1 0 16,1 1-16,0-1 0,0 0 0,0 0 15,0 0-15,0 0 0,0-40 0</inkml:trace>
  <inkml:trace contextRef="#ctx0" brushRef="#br2" timeOffset="134981.38">27848 7259 0,'0'40'32,"-40"-40"61,-1 0-77,1 0-16,0 0 16,0 0-16,0 0 15,0 0-15,0 40 0,0-40 16,-1 0-16,41 40 0,-40-40 0,0 0 15,0 0-15,0 40 16,0-40 0,40 40 31,40-40-47,-40 41 15,40-41-15,0 40 0,0-40 16,0 40-1,1-40 1,-1 0-16,-40 40 16,40-40-16,0 0 15,-40 40-15,40-40 16,-40 40 15,-80-40-31,40 40 0,0 0 16,-1-40-16,1 0 0,0 40 15,0 1-15,0-41 0,0 40 16,0-40-16,0 40 16,-1-40-1,82 40 17,-1-40-32,40 0 15,-40 0-15,0 40 0,0-40 16,0 0-16,1 0 0,-1 0 0,0 0 15,0 0-15,0 0 0,0 0 16,0 0-16</inkml:trace>
  <inkml:trace contextRef="#ctx0" brushRef="#br2" timeOffset="135288.38">28369 7780 0,'40'0'32,"1"0"-32,-1 0 15,0 0 1,0 0 0</inkml:trace>
  <inkml:trace contextRef="#ctx0" brushRef="#br2" timeOffset="135511.38">28369 7540 0,'-40'0'0,"40"40"16,-40-40-16,80 0 31,0 0-31,41 0 16,-41 0-16,0 0 0,0 0 15</inkml:trace>
  <inkml:trace contextRef="#ctx0" brushRef="#br2" timeOffset="136739.51">29453 7179 0,'-40'0'141,"0"0"-141,-1 0 15,1 0 1,0 0 15,40 40-15,0 0-16,0 0 15,-40-40-15,40 40 0,0 0 16,-40 0-16,40 0 16,-40-40-16,40 41 0,-40-1 15,40 0-15,-41-40 16,41 40-16,-40-40 0,0 0 16,0 0-16,0 0 15,40-40 1,0 0-1,40 0 1,0 40-16,0 0 16,0 0-16,1 0 0,-41 40 15,40-40-15,0 40 0,0-40 16,-40 40-16,40 0 0,0 0 16,-40 0-16,40-40 0,-40 40 15,41 0-15,-41 1 0,40-1 16,-40 0-16,40 0 0,-40 0 15,40-40-15,0 0 16,0 0-16</inkml:trace>
  <inkml:trace contextRef="#ctx0" brushRef="#br2" timeOffset="137104.53">29934 7580 0,'-40'0'16,"40"40"15,0 0-15,0 0-16,40 0 0,0 0 15,1-40-15,-1 40 16,0-40-16,0 0 0,0 0 16,0 0-16,0 0 15,0-40-15,-40 0 0,41 40 16,-41-40-16,0 0 0,0 0 0,-41 0 16,1 0-1,-40 0-15,40 40 16,0 0-16,0 0 0,0 0 0,-1 0 15,1 0-15</inkml:trace>
  <inkml:trace contextRef="#ctx0" brushRef="#br2" timeOffset="137379.53">30857 7700 0,'0'40'16,"0"0"15,-40-40-31,40 40 15,0 1-15,-40-41 16,40 40-16,-40-40 0,40 40 16,-40 0-16</inkml:trace>
  <inkml:trace contextRef="#ctx0" brushRef="#br2" timeOffset="138003.51">31419 7419 0,'0'40'31,"-40"-40"-31,0 41 16,0-1 0,-1-40-16,41 40 0,-40-40 15,0 40-15,80-80 32,0 0-17,1 0-15,-1-1 16,0 1-16,0 40 15,-40-40-15,40 40 16,-40 40 15,0 0-15,0 1-16,0-1 16,0 0-16,0 0 0,0 0 15,-40 0-15,40 0 0,0 0 0,0 0 16,0 1-16,0-1 0,-40-40 0,40 40 15,0 0-15,0 0 0,-40-40 0,40 40 16,0 0-16,-40-40 16</inkml:trace>
  <inkml:trace contextRef="#ctx0" brushRef="#br2" timeOffset="138151.51">31299 8021 0,'0'40'31,"40"-40"-15,0 0-1,0 0-15,0-40 16</inkml:trace>
  <inkml:trace contextRef="#ctx0" brushRef="#br2" timeOffset="138703.72">31820 7379 0,'0'-40'16,"40"40"-1,0 0 1,1 40-1,-41 0-15,0 41 16,40-81-16,-40 40 0,0 0 0,0 0 16,40-40-16,-40 40 15,40-40-15,0 0 16,0 0-16,0 0 0,0 0 0,1 0 16,-41-40-16,40 40 15,-40-40 1,-40 40-1,-1 0-15,1 0 16,0 40-16,0-40 0,40 40 0,-40 0 16,40 0-16,-40 0 0,40 0 0,0 1 15,0-1-15,0 0 0,-40 0 0,40 0 16,0 0 0,0 0-16,0 0 0,-40-40 15,-1 40-15,41 0 0,-40 1 0,-40-41 16,40 40-16,0 0 0,0-40 0</inkml:trace>
  <inkml:trace contextRef="#ctx0" brushRef="#br2" timeOffset="145228.01">27166 9705 0,'40'0'16,"0"0"-16,0-40 15,0 40-15,0 0 0,0 0 16,0 0-16,1 0 16,-1 0-16,0 0 0,0 0 0,0 0 15,40 0-15,-40 0 0,41 0 0,-41 0 16,40 0-16,0 0 0,1-40 0,-1 40 15,-40-40-15,40 40 0,0-40 0,1 0 16,-1 0-16,0 40 0,0-40 0,1 0 16,-1-1-16,-40 1 0,40 0 0,1 0 15,-1-40-15,0 40 0,-40 0 0,41 0 16,-41-1-16,0 1 0,40 0 0,-40 40 16,0-40-16,-40 0 0,40 40 0,1 0 15,-41-40-15,40 40 0,-40-40 16,40 40-16,-40-40 15,40 40-15,-40-40 16,40 40 62,-40-40-62,40 40-16,0 0 0,-40-41 15,40 41-15,-40-40 0,41 40 16,-82 0 15,1 0-15,40 40-16,-40-40 0,0 41 16,0-41-16,0 0 0,0 0 0,40 40 15,-40-40-15,-1 40 0,1-40 16,0 0-16,40-40 31,40 0-31,0-1 16,1 1-16,-1 40 15,0 0-15,-40-40 0,40 40 16,-40 40 15,40-40-31,-40 40 0,0 1 16,40-1-16,-40 0 15,40 0-15,0-40 16</inkml:trace>
  <inkml:trace contextRef="#ctx0" brushRef="#br2" timeOffset="146524.56">17816 3088 0,'-40'0'0,"80"40"46,-40 0-30,40-40-16,-40 40 0,40 0 0,-40 1 16,40-1-16,-40 0 0,41 0 0,-41 0 15,0 0-15,0 0 0,40 0 16,-40 0-16</inkml:trace>
  <inkml:trace contextRef="#ctx0" brushRef="#br2" timeOffset="146777.6">17856 3730 0,'0'-40'16,"0"-1"-1,40 82 32,-40-1-31,0 0-16,40-40 0,1 0 15,-41 40-15,40-40 16,0 0-16,0-40 16,0 0-16,0 40 0,-40-81 15,40 41-15,1 40 0,-1-40 0,0 0 16,-40 0-16</inkml:trace>
  <inkml:trace contextRef="#ctx0" brushRef="#br2" timeOffset="163543.82">1846 5775 0,'0'-40'15,"0"80"157,0 0-156,0 0-1,0 0-15,0 0 16,0 1-16,0-1 16,0 0-16,40-40 31</inkml:trace>
  <inkml:trace contextRef="#ctx0" brushRef="#br2" timeOffset="164133.88">1725 6016 0,'0'40'63,"41"-40"-63,-41 40 15,40 0-15,0 0 16,0 0-16,-40 0 16,40-40-16,0 0 31,-40 40-31,0-80 31,40 0-31,-40 0 16,40 0-16,-40 0 15,41 40-15,-41-40 16,-41 40 31,41 40-47,-40 0 16,40 0-1,-40-40-15,40-40 63</inkml:trace>
  <inkml:trace contextRef="#ctx0" brushRef="#br2" timeOffset="165244.78">1846 6617 0,'0'40'31,"40"0"-16,-40 1-15,40-1 16,-40 40-16,0-40 0,0 40 0,0-40 16,40 41-16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8T06:28:12.51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29814 2647 0,'-40'0'16,"40"-40"0,0 0 15,40 40 0,0 0-31,0 0 0,0 40 0,0-40 16,1 0-16,39 0 0,-40 40 15,0-40-15,40 0 0,-40 0 0,41 0 16,-1 0-16,-40 0 0,0 0 0,40 0 16,-39 0-16,-1 0 0,40-40 0,-40 40 15,0 0-15,0-40 0,0 40 16,1 0-16,-82 0 31,-39 0-15,40 0-16,0 40 0,-40-40 15,40 0-15,-1 0 0,1 0 0,-40 0 16,40 0-16,-40 0 0,40 0 16,-41 0-16,41 0 0,-40 0 0,40 0 15,0-40-15,0 40 0,-1 0 0,1 0 16,0-40-16,0 40 0,80 0 31,0 0-15,0 0-16,1 0 0,-1 40 0,0-40 15,0 0-15,0 0 0,0 0 0,0 0 16,0 0-16,1 0 0,-1 40 16,0-40-16,-80-40 47</inkml:trace>
  <inkml:trace contextRef="#ctx0" brushRef="#br0" timeOffset="3416.31">1846 6577 0,'40'0'141,"0"0"-125,0 0-16,0 0 0,0 0 15,1 0-15,-1 0 0,0 0 16,0 0-16,0 0 15,0 0-15,0 0 0,0 0 16,1 0 0,-41-40 62</inkml:trace>
  <inkml:trace contextRef="#ctx0" brushRef="#br0" timeOffset="3988.31">2127 8302 0,'0'40'0,"-40"0"16,80-40 15,0 0-16,0 0-15,0 0 16,0 0-16,0 0 16,0 0-16,1 0 0,-1 0 15,0-40-15,0 40 16</inkml:trace>
  <inkml:trace contextRef="#ctx0" brushRef="#br0" timeOffset="4564.31">2127 10427 0,'-40'0'0,"-1"0"15,82 0 32,-1 0-47,40 0 16,-40 0-16,0-40 15,0 40-15,0 0 0,1 0 16</inkml:trace>
  <inkml:trace contextRef="#ctx0" brushRef="#br0" timeOffset="5096.43">1966 12513 0,'0'40'15,"-40"-40"-15,80 0 31,0 0-31,41 0 16,-41 0-16,0 0 0,0 0 16,0 0-16,0-80 0,0 80 0</inkml:trace>
  <inkml:trace contextRef="#ctx0" brushRef="#br0" timeOffset="5548.42">2046 14678 0,'-40'0'0,"80"-40"47,41 40-47,-41-40 16,0 40-16,0 0 0,0 0 0,-40-40 15</inkml:trace>
  <inkml:trace contextRef="#ctx0" brushRef="#br0" timeOffset="6001.42">2127 16684 0,'40'0'47,"0"-40"-32,0 40-15,0 0 16,0 0-16,0-41 0,1 41 16</inkml:trace>
  <inkml:trace contextRef="#ctx0" brushRef="#br1" timeOffset="25811.93">963 4813 0,'40'0'31,"-40"-41"-16</inkml:trace>
  <inkml:trace contextRef="#ctx0" brushRef="#br1" timeOffset="26156.41">1043 4732 0,'0'40'0,"0"-80"63,0 80 46,40-40-109,-40 41 16,41-41-16,-41 40 0,40 0 0,0 0 15,0 0-15,0 0 16,0 0-16,0-40 16,-40 40-16,40-40 0</inkml:trace>
  <inkml:trace contextRef="#ctx0" brushRef="#br1" timeOffset="26888.62">1043 5214 0,'0'40'31,"40"-40"-15,-40 40-16,41-40 15,-41 40-15,40-40 0,0 0 16,-40 40-16,40-40 16,0 0-1,-40-40 17,40 40-17,-40-40-15,0 0 16,40 0-16,0-1 0,-40 1 15,41 0-15,-41 0 16,40 40-16,-40-40 0,0 80 31,-40 0-15,40 0-16,-41 0 16,41 1-16,-40-1 15,0-40-15,40 40 0,0-80 31,40 0-15,-40-1-16,40 41 16,-40-40-16,0 80 31,0 1-15,0-1-16,-40-40 0</inkml:trace>
  <inkml:trace contextRef="#ctx0" brushRef="#br1" timeOffset="27768.04">562 4051 0,'0'40'16,"40"-40"-16,-40 40 16,0 0-16,0 0 0,0 0 15,0 0-15,40-40 0,-40 40 16,0 0-16,0 0 0,0 1 16,0-1-1</inkml:trace>
  <inkml:trace contextRef="#ctx0" brushRef="#br1" timeOffset="27984.72">522 4251 0,'40'0'31,"0"0"-15,0 0-16,0 0 0,0 0 16,0-40-16,1 40 15,-1-40 1</inkml:trace>
  <inkml:trace contextRef="#ctx0" brushRef="#br1" timeOffset="28056.19">843 4171 0,'0'40'15,"-40"-40"-15,-1 40 0,1 0 16,0 0-16,0-40 15,0 0-15</inkml:trace>
  <inkml:trace contextRef="#ctx0" brushRef="#br1" timeOffset="28204.19">441 4171 0,'41'0'15,"-41"40"-15,40-40 16,-40 40-16,40-40 0,-40 40 15,40 0-15,0 0 0,0 0 16,0-40-16,-40 41 0,40-41 0,1 40 16</inkml:trace>
  <inkml:trace contextRef="#ctx0" brushRef="#br1" timeOffset="30363.87">1164 6457 0,'40'0'172,"0"0"-156,0 0-16,0 0 15,0 0-15,0 0 16,1 0-16,-1 0 15,0 0-15,0 40 0,0-40 16,0 0-16,0 0 16,0 0-16,1 0 15</inkml:trace>
  <inkml:trace contextRef="#ctx0" brushRef="#br1" timeOffset="31259.63">1284 8262 0,'80'40'62,"-40"-40"-46,1 0-16,-1 0 16,0 0-16,0 0 0,0 0 15,0 0-15,0 40 0,0-40 16,1 0-16,-1 0 0,0 0 16,0 0-16</inkml:trace>
  <inkml:trace contextRef="#ctx0" brushRef="#br1" timeOffset="31769.07">1324 10548 0,'-40'0'0,"80"0"47,40 0-31,-39 0-16,-1 40 0,0-40 16,0 0-16,0 40 0,0-40 0,40 0 15</inkml:trace>
  <inkml:trace contextRef="#ctx0" brushRef="#br1" timeOffset="32224.67">1164 12834 0,'40'0'31,"-40"-41"-15,40 41-16,0 0 0,0-40 0,0 40 16,0 0-16,1 0 0,-1 0 0,0-40 15,0 40-15</inkml:trace>
  <inkml:trace contextRef="#ctx0" brushRef="#br1" timeOffset="32680.66">1284 14598 0,'40'0'16,"0"0"-1,0 0 1,1 0-16,-1 0 0,0 0 15,40 0-15,-40-40 0</inkml:trace>
  <inkml:trace contextRef="#ctx0" brushRef="#br1" timeOffset="33104.65">1605 16804 0,'-40'40'15,"40"0"1,80-40 0,-40 0-16,0 0 0,41 0 0,-41-80 15,40 40-15,0 0 0</inkml:trace>
  <inkml:trace contextRef="#ctx0" brushRef="#br2" timeOffset="41219.57">2969 10628 0,'0'-40'63,"-40"40"-63,40-40 16,-40 40-1,0 0 1,80 0 62,0 0-62,40 0-16,-39 0 15,-1 0-15,0 0 16,0 0-16,-40 40 15,40-40-15,-80 0 32,0 40-32,-40-40 15,39 0-15,1 0 16,0 0-16,0 0 0,0 0 16,0 0-16,0 0 0,0 0 15,40-40 16,40 40-31,0 0 16,0 0-16,0 0 16,0 0-16,0 0 0,0 0 15,1 0-15,-1 0 16,-80 0 31,-1 0-47,1 0 15,0 0 1,0 0-16</inkml:trace>
  <inkml:trace contextRef="#ctx0" brushRef="#br2" timeOffset="41909.3">2889 12553 0,'-40'0'16,"80"0"31,0 0-47,0 0 15,0 0-15,1-40 0,-1 40 0,0 0 16,0 0-16,-80 0 47,0 0-47,0 40 0,-1-40 15,1 0-15,0 0 0,0 0 16,40 40-16,-40-40 0,0 0 16,80 0 15</inkml:trace>
  <inkml:trace contextRef="#ctx0" brushRef="#br2" timeOffset="43548.61">2688 14438 0,'41'0'78,"-1"0"-78,0 0 16,0 0-16,0 0 16,0 0-16,0 0 15,0 0-15,1 0 0,-1 0 16,-40-40-16,40 40 0,0 0 0,0 0 15,0 0-15,0 0 0,0 0 0,41 0 16,-41 0-16,0 0 0,0 0 0,0 0 16,41 0-16,-41 0 0,0 0 0,40 0 15,-40-40-15,0 40 0,41 0 0,-41 0 16,40 0-16,-40 0 0,40 0 0,-40 0 16,41 0-16,-41 0 0,0 0 15,40 0-15,-40 40 0,41-40 0,-41 0 16,0 0-16,0 0 0,0 0 0,0 0 15,40 40-15,-39-40 0,-1 0 16,0 40-16,0-40 0,0 0 0,0 0 16,0 0-16,0 0 0,1 0 15,-1 0-15,0 0 0,0 0 0,0 0 16,-40-40-16,40 40 0,0 0 0,0 0 16,1 0-16,-1 0 0,0 0 0,0 0 15,0 0-15,0 0 0,0 0 16,0 0-16,1 0 0,-1 0 15,0 0-15,0 40 16,0-40-16,0 0 0,0 0 0,0 40 16,1-40-16,-1 0 0,0 40 0,0-40 15,0 0-15,0 0 0,0 40 0,41-40 16,-41 0-16,0 0 0,0 0 0,0 40 16,0-40-16,0 0 0,41 40 0,-41-40 15,0 0-15,0 0 0,0 0 0,0 0 16,0 41-16,0-41 0,1 0 0,-1 0 15,0 0-15,40 0 0,-40 0 0,0 0 16,1 40-16,-1-40 0,0 0 0,0 0 16,0 0-16,0 0 0,0 0 15,0 0-15,41 0 0,-41 0 0,0 40 16,0-40-16,0 0 0,0 0 16,0 40-16,1-40 15,-1 0-15</inkml:trace>
  <inkml:trace contextRef="#ctx0" brushRef="#br2" timeOffset="44876.48">2809 16483 0,'-40'0'16,"0"40"-1,80-40 32,-40-40-47,40 40 16,40-40-16,-40 40 16,0 0-16,0 0 0,41 0 0,-41 0 15,0 0-15,40 0 0,-40 0 0,41 0 16,-41 0-16,40 0 0,0 0 0,1 0 15,-1 0-15,0 0 0,0 0 0,1 0 16,-41 0-16,40 0 0,0 0 0,0 0 16,1 0-16,-41 0 0,40 40 0,0-40 15,-40 0-15,41 0 0,-41 0 16,40 0-16,-40 40 0,40-40 0,-39 0 16,39 0-16,-40 0 0,0 0 0,40 40 15,-40-40-15,41 0 0,-41 0 0,0 0 16,40 0-16,-40 0 0,0 40 0,41-40 15,-41 0-15,0 0 0,0 0 0,40 0 16,-40 41-16,1-41 0,-1 0 0,0 0 16,0 0-16,0 0 0,40 40 0,-40-40 15,1 0-15,-1 0 0,0 0 0,0 0 16,0 0-16,0 0 0,0 40 0,0-40 16,41 0-16,-41 0 0,0 0 15,0 0-15,0 0 0,0 0 0,0 0 16,1 0-16,39 0 0,-40 0 0,0 0 15,0 0-15,0 0 0,0 0 0,1 0 16,-1 0-16,0 0 0,0 0 0,0 0 16,0 0-16,0 0 0,1 0 0,-1 0 15,0 0-15,0 0 0,0 0 0,0 0 16,0 0-16,0 0 0,1 0 0,-1 0 16,0 0-16,0 0 0,0 0 15,0 0-15,0 0 0,0 0 16,1 0 15,-82 0 16</inkml:trace>
  <inkml:trace contextRef="#ctx0" brushRef="#br3" timeOffset="56360.95">9189 7339 0,'0'-40'16,"40"40"0,-40 40 15,0 40-16,0-40-15,0 1 0,40-1 0,-40 0 16,0 40-16,0 0 0,0 0 16,0-39-16,0 79 0,0-40 0,0-40 15,0 40-15,0 1 0,0-41 0,-40 40 16</inkml:trace>
  <inkml:trace contextRef="#ctx0" brushRef="#br3" timeOffset="56950.95">9309 7580 0,'0'-40'16,"0"0"-1,40 40 1,-40-41-16,41 1 15,-1 40-15,0 0 16,-40-40-16,40 40 0,0 0 0,0 0 16,0 0-16,-40-40 0,40 40 0,1 0 15,-1 0-15,-40 80 0,40-80 16,-40 40-16,0 1 0,0-1 0,0 0 16,0 0-16,0 0 0,-40 0 0,40 40 15,-81-40-15,81 1 0,-40-1 0,0 0 16,0 0-16,0 0 0,0-40 0,40 40 15,-40-40-15,0 0 0,-1-40 16,41 0 0,0 0-16,0 0 15,0 0-15,41 40 16,-1 0-16,0 40 16,0 40-16,0-40 15,-40 0-15,40 0 0,0 0 0,-40 0 16,40 0-16,1 1 0,-41-1 0,40 0 15,0 0-15,0-40 0,-40 40 0,40-40 16,0 0-16,0 0 0</inkml:trace>
  <inkml:trace contextRef="#ctx0" brushRef="#br3" timeOffset="57209.09">10232 8101 0,'40'0'46,"-40"-40"-46,40 40 0,1 0 0,-1 0 16,0 0-16,0 0 0,0-40 16,0 40-16</inkml:trace>
  <inkml:trace contextRef="#ctx0" brushRef="#br3" timeOffset="57408.05">10232 7901 0,'0'-40'0,"40"40"32,0 0-17,41 0-15,-41 0 16</inkml:trace>
  <inkml:trace contextRef="#ctx0" brushRef="#br1" timeOffset="77816.98">11717 6938 0,'0'40'265,"-40"-40"-265,0 0 32,40 40-32,-40-40 15,40 40-15,-41-40 16,41 41-16,-40-41 0,40 40 16,-40 0-16,0 0 15,0 0 1,40 0-16,-40 0 15,0 0-15,40 0 16,0 0-16,-40 1 16,40-1-16,0 0 0,0 0 0,-41-40 15,41 40-15,0 40 0,0-40 0,0 0 16,0 1-16,0-1 0,0 0 0,0 0 16,0 0-16,41 0 0,-41 0 0,40 40 15,0-40-15,-40 1 0,40-1 16,0 0-16,0-40 0,-40 40 15,40 0-15,0-40 0,1 0 0,-41 40 0,40-40 16</inkml:trace>
  <inkml:trace contextRef="#ctx0" brushRef="#br1" timeOffset="78792.52">12399 7379 0,'0'-40'109,"-40"40"-93,40-40 0,-40 40-16,0 0 15,0 0 1,-1 0 0,1 0 15,40 40-31,0 0 0,-40-40 15,40 40-15,0 0 0,0 1 16,-40-41-16,40 40 0,0 0 0,0 0 16,0 0-16,0 0 0,0 0 15,0 0-15,0 0 0,40-40 0,-40 41 16,40-1-16,0-40 0,1 40 16,-1-40-16,0 0 0,0 0 15,0 0-15,0 0 16,0 0-16,0-40 0,1 40 15,-41-40-15,40 40 0,0-41 0,0 1 16,-40 0-16,40 0 0,-40 0 16,0 0-16,0 0 0,0 0 15,-40 0-15,0-1 16,40 1-16,-40 40 0,0-40 0,-1 40 16,1 0-16,40-40 0,-40 40 0,0 0 15,0 0-15,0 0 0,0 0 16</inkml:trace>
  <inkml:trace contextRef="#ctx0" brushRef="#br1" timeOffset="79491.5">13402 7018 0,'0'-40'31,"0"80"1,0 0-17,0 1 1,0-1-16,0 0 0,0 40 0,0-40 0,0 0 15,0 40-15,0-40 0,0 41 16,0-1-16,0-40 0,0 40 0,40-40 16,-40 41-16,0-41 0,40 0 0,-40 0 15,0 0-15,41-40 0,-41 40 0,0 0 16</inkml:trace>
  <inkml:trace contextRef="#ctx0" brushRef="#br1" timeOffset="80223.42">14245 7139 0,'0'-40'0,"0"80"46,-40-40-46,40 40 0,0 0 16,-40-40-16,40 40 0,-41-40 16,41 40-16,-40-40 0,40 40 15,-40-40-15,40 40 16,0-80 0,40 40-16,-40-40 15,40 40-15,-40-40 0,41 40 0,-41-40 16,40 0-16,-40 0 0,40 0 15,-40-1 1,40 41-16,-40 41 47,0-1-47,0 0 16,0 0-16,0 0 0,0 0 15,0 0-15,0 40 0,0-40 16,0 1-16,0-1 0,0 0 15,0 80-15,0-80 0,0 0 0,-40 0 16,40 1-16,-40-1 0,40 0 16,0 0-16</inkml:trace>
  <inkml:trace contextRef="#ctx0" brushRef="#br1" timeOffset="80485.42">14044 7941 0,'-40'0'0,"40"-40"15,40 40 16,0 0-15,0 0-16,1 0 0,-1 0 16,0 0-16,0 0 0,40 0 15,-40 0-15,0 0 0,1 0 0,-1 0 16</inkml:trace>
  <inkml:trace contextRef="#ctx0" brushRef="#br1" timeOffset="81038.57">14686 6778 0,'0'-40'16,"40"40"-1,1-41-15,39 41 16,-40 0-16,0 0 0,0 0 15,0 0-15,0 0 0,1 0 0,-1 41 16,40-41-16,-40 40 0,0 0 0,0 0 16,0 0-16,1 0 0,-41 0 0,40 40 15,0 1-15,-40-41 0,0 40 0,0 0 16,0 0-16,0 1 0,0-1 0,0-40 16,-40 40-16,40 0 0,-81 1 0,41-41 15,0 40-15,0-40 0,-40 40 0,40-40 16,-41 0-16</inkml:trace>
  <inkml:trace contextRef="#ctx0" brushRef="#br1" timeOffset="83061.72">13282 9184 0,'0'40'16,"0"0"-1,0 0-15,0 0 0,0 1 16,0-1-16,0 0 0,0 0 15,0 0-15,0 0 0</inkml:trace>
  <inkml:trace contextRef="#ctx0" brushRef="#br1" timeOffset="83401.73">13322 9144 0,'-40'0'16,"0"0"0,40 40-16,-40-40 0,-1 0 15,1 40 1,80-40 15,1-40-15,-1 40-16,0 0 15,-40-40-15,40 40 0,0 0 0,0 0 16,0 0-16,0 0 16,-40 40-16,41-40 15</inkml:trace>
  <inkml:trace contextRef="#ctx0" brushRef="#br1" timeOffset="84799.71">923 5735 0,'-40'0'16,"80"0"62,0 0-78,0 40 16,0-40-16,-40 40 15</inkml:trace>
  <inkml:trace contextRef="#ctx0" brushRef="#br1" timeOffset="85260.31">762 7459 0,'41'0'16,"-1"0"-1,0 0 1,-40 41-16,40-41 0,0 0 16,0 0-16,-40 40 0</inkml:trace>
  <inkml:trace contextRef="#ctx0" brushRef="#br1" timeOffset="85791.31">883 9585 0,'0'40'0,"40"-40"32,-40 40-17,40-40-15,0 0 16,0 0-16</inkml:trace>
  <inkml:trace contextRef="#ctx0" brushRef="#br1" timeOffset="86159.69">923 11911 0,'0'-40'16,"40"40"0,0-40-16,0 40 15,0 0-15</inkml:trace>
  <inkml:trace contextRef="#ctx0" brushRef="#br1" timeOffset="86568.84">722 14037 0,'0'-40'0,"0"0"15,40 40 32</inkml:trace>
  <inkml:trace contextRef="#ctx0" brushRef="#br1" timeOffset="86792.42">843 16162 0,'0'40'0,"40"-40"15,0-40 1,0 0-16</inkml:trace>
  <inkml:trace contextRef="#ctx0" brushRef="#br1" timeOffset="88528">13442 9064 0,'-40'0'94,"40"40"-78,-40-40-16,40 40 0,-40 0 15,40 0-15,-40-40 0,40 40 0,-40 0 16,0 0-16,40 1 0,-41-41 16,41 40-16,-40-40 0,40 40 0,-40 0 15,0 0-15,0 0 31,80-40 1,-40-40-17,40 0-15,0 0 16,-40 0-16,40 0 0,1-1 16,-41 1-16,40 40 0,-40-40 15,0 0-15,40 40 16,-40-40-1,40 40 1,0 0 0,0 0-16,-40 40 0,40-40 15,-40 40-15,40-40 0,1 40 0,-41 0 16,40-40-16,0 41 0,-40-1 16,40-40-16,-40 40 0,40-40 15,-40 40-15</inkml:trace>
  <inkml:trace contextRef="#ctx0" brushRef="#br1" timeOffset="88797">13482 9104 0,'-40'0'0,"0"0"15,40 40 1,0 40-16,0-40 16,0 0-16,0 0 0,0 41 0,0-41 15,40 40-15,-40 0 0,0 0 0,40 1 16,-40-1-16,0 0 0,0 0 0</inkml:trace>
  <inkml:trace contextRef="#ctx0" brushRef="#br0" timeOffset="95691.54">16693 6617 0,'-41'0'203,"41"40"-187,-40-40-16,40 40 0,0 1 16,-40-1-16,0-40 0,40 40 15,-40-40-15,40 40 0,-40-40 0,40 40 16,-40-40-16,40 40 0,-40-40 16,80-40 62,0 0-63,0 0-15,0 0 16,0 0-16,0-1 16,-40 1-16,40 40 0,1-40 15,-1 40 1,-40-40-16,0 80 109,0 0-109,0 0 16,-40 1-16,40-1 0,0 0 15,0 40-15,0-40 0,0 40 0,-41-40 16,41 1-16,0 39 0,0-40 0,0 40 16,0-40-16,0 0 0,0 40 0,0-39 15,0-1-15,0 0 0,-40 0 0,40 0 16,0 0-16,0 0 0,0 0 0,0 0 16,0 1-16,0-1 15,0 0-15,0 0 16,40-40-1,-40-40-15,0 0 16</inkml:trace>
  <inkml:trace contextRef="#ctx0" brushRef="#br0" timeOffset="96244.54">16452 7901 0,'-40'0'15,"40"-40"17,40 40-17,0 0 1,-40-41-16,40 41 0,0 0 16,0 0-16,-40-40 0,40 40 15,1 0-15,-1 0 16,0 0-16,0 0 15,0 0-15,0 40 16,0-40-16,-80 41 47,0-41-47,-40 0 16,80 40-16,-40-40 0,0 0 15,-1 0-15,1 0 0,0 0 16,0 0-16,0 0 0,0 0 15,80-40 17,0 40-17,0 0-15,0 0 0,0 0 16,1 0-16</inkml:trace>
  <inkml:trace contextRef="#ctx0" brushRef="#br2" timeOffset="100180.36">18177 6978 0,'81'80'0,"-81"41"0,40-41 0,0 40 0,0-40 15,0 1-15,0-1 0,0 0 16,0 0-16,1-40 0,-1 1 0,0-1 15,0-40-15</inkml:trace>
  <inkml:trace contextRef="#ctx0" brushRef="#br2" timeOffset="101996.57">18659 6377 0,'-40'0'125,"40"40"-125,-40 0 16,-1-40-1,1 40 1,0 0-16,0-40 16,40 40-16,-40 0 15,0-40-15,40 40 0,-40-40 0,40 40 16,-40 1-16,-1 39 0,41-40 0,-40 0 15,40 40-15,-40 0 0,40 1 0,0-1 16,0-40-16,0 40 0,0 0 0,0 1 16,40-1-16,-40-40 0,40 40 15,1-40-15,-1 0 0,0 0 0,40 1 16,-40-41-16,0 0 0,0 0 0</inkml:trace>
  <inkml:trace contextRef="#ctx0" brushRef="#br2" timeOffset="102567.74">19582 6818 0,'40'-40'0,"-40"0"16,0-1 0,-40 41-16,0 0 15,-1 0-15,1 0 16,0 0-16,0 81 16,0-41-16,40 0 0,-40 0 15,0 40-15,40-40 0,-40 41 0,40-41 16,0 40-16,0 0 0,0-40 0,0 0 15,80 40-15,-40-80 0,0 41 0,0-1 16,40-40-16,-39 0 0,39 0 0,0 0 16,0-40-16,-40 40 0,41-81 15,-41 81-15,40-40 0,-40 0 0,0 0 16,0 0-16,-40-40 0,41 80 0,-41-40 16,0 0-16,0-1 0,-41 1 0,41 0 15,-80 40-15,40-40 0,0 40 0,-40 0 16,40-40-16,-41 40 0,41 0 0,-40 0 15,40 0-15,0 0 0,0 0 0,-1 0 16</inkml:trace>
  <inkml:trace contextRef="#ctx0" brushRef="#br2" timeOffset="102872.28">21106 6497 0,'0'40'31,"0"0"-31,0 0 0,0 0 16,0 41-16,0-1 0,0 0 0,0 0 15,0 41-15,0-41 0,0 40 0,0-40 16,0 0-16,0 1 0,41-1 0</inkml:trace>
  <inkml:trace contextRef="#ctx0" brushRef="#br2" timeOffset="103368.99">22350 6697 0,'-80'41'16,"40"-41"0,40 40-16,-40-40 0,0 40 15,0 0-15,0 0 0,-1-40 16,41 40-16,-40-40 0,40 40 0,-40-40 15,80 0 1,0-40 0,41 0-16,-41 0 0,-40 0 15,40 0-15,0 0 0,0 40 0,-40-41 16,40 1-16,0 0 0,-40 80 47,0 0-32,0 1-15,0-1 0,0 0 0,0 0 16,0 0-16,0 40 0,0-40 0,0 0 16,0 41-16,41-41 0,-41 40 0,0-40 15,0 0-15,0 0 0,0 0 0,0 41 16,0-41-16</inkml:trace>
  <inkml:trace contextRef="#ctx0" brushRef="#br2" timeOffset="103547.99">22070 7660 0,'0'-40'16,"40"40"0,40 0-1,-40 0-15,40-40 0,-40 40 16,1 0-16,-1-40 0,40 40 0,-40-40 15</inkml:trace>
  <inkml:trace contextRef="#ctx0" brushRef="#br2" timeOffset="103824.11">23193 6457 0,'0'-40'0,"40"80"31,0 0-15,0 0-16,1 0 0,-1 40 0,0-40 16,-40 41-16,40-41 0,0 40 0,-40 0 15,0 0-15,0 1 0,0-1 0,0 0 16,-40 0-16,40-40 0,-80 41 0,40-41 15,-1 40-15,1-40 0,0 0 16,-40 0-16</inkml:trace>
  <inkml:trace contextRef="#ctx0" brushRef="#br2" timeOffset="104128.1">24437 6216 0,'0'-40'0,"40"80"31,-40 0-31,0 0 16,0 1-16,0-1 0,0 0 0,0 0 15,0 0-15,40 0 0,-40 0 0,0 0 16,0 0-16</inkml:trace>
  <inkml:trace contextRef="#ctx0" brushRef="#br2" timeOffset="104300.11">24357 6337 0,'40'0'16,"0"0"15,0 0-31,0 0 16,0-41-16,0 41 0,1-40 15</inkml:trace>
  <inkml:trace contextRef="#ctx0" brushRef="#br2" timeOffset="104520.1">24678 6216 0,'-40'0'0,"40"40"0,-41-40 0,1 0 16,0 40-16,0-40 15,0 41-15,0-41 16,40-41-1,0 1 1,40 40-16,-40-40 0,40 40 16,-40-40-16,40 40 0,-40-40 0,40 40 15,0 0-15,1 0 0,-1 80 16,0-40 0,-40 0-16,40 1 0,0-1 15,0 0-15</inkml:trace>
  <inkml:trace contextRef="#ctx0" brushRef="#br2" timeOffset="105996.01">19501 9585 0,'41'0'0,"-41"-40"16,0 80 77,0 0-77,40-40-16,-40 40 0,0 0 0,0 41 16,0-41-16,0 0 0,0 40 0,0-40 15,0 0-15,0 40 0,-40-39 0,40-1 16,0 0-16,0 0 0</inkml:trace>
  <inkml:trace contextRef="#ctx0" brushRef="#br2" timeOffset="106632.01">21147 9585 0,'-41'0'15,"41"40"16,0 0-15,0 0-16,0 0 0,0 1 16,0 39-16,0-40 0,0 0 0,0 40 15,-40-40-15,40 41 0,0-41 0,0 40 16,-40-40-16,40 0 0,0 0 0,0 0 16,0 0-16</inkml:trace>
  <inkml:trace contextRef="#ctx0" brushRef="#br2" timeOffset="107320.01">22471 9786 0,'0'-41'16,"-40"41"15,0 0-31,-1 0 16,41 41-16,-40-41 0,0 0 16,0 80-16,0-40 15,0 0-15,0 40 0,40-40 0,-40 0 16,-1 41-16,41-41 0,-40 0 15,40 40-15,0-40 0,0 0 0,0 0 16,81 0-16,-1 1 16,-40-41-16,0 0 0,0 0 0,0 0 15,41 0-15,-41-81 0,0 81 0,0-40 16,0 0-16,0 0 0,0 40 0,0-40 16,-40 0-16,0 0 0,0 0 0,0 0 15,0-1-15,-40 1 0,40 0 16,-40 40-16,0-40 0,0 0 0,0 0 15,0 40-15,0-40 0,-1 0 0,1 0 16,-40 40-16</inkml:trace>
  <inkml:trace contextRef="#ctx0" brushRef="#br2" timeOffset="107900.02">19542 9344 0,'40'0'16,"-40"41"31,-40-41-47,40 40 15,-41 0-15,1-40 16,40 40-16,0 0 0,-40-40 16,40 40-16,-40 0 15</inkml:trace>
  <inkml:trace contextRef="#ctx0" brushRef="#br2" timeOffset="108116.01">19060 10387 0,'0'40'0,"-40"-40"15,80 0 1,40 0-16,-40 0 16,1 0-16,-1 0 0,0 0 0,40 0 15,-40 0-15,40 0 0,1 40 0,-41-40 16,40 0-16</inkml:trace>
  <inkml:trace contextRef="#ctx0" brushRef="#br2" timeOffset="108549.01">19221 9385 0,'-81'0'15,"41"0"-15,0 0 0,0 80 16,0-80-16,0 40 0,0 0 0,-1 0 16,41 0-16,-40 0 0,0 40 15,0 1-15,0-1 0,0 0 0,0 0 0,40 1 16,0 39-16,0-40 0,0 0 16,40 41-16,0-41 0,0 0 0,40 0 15,1-40-15,-1 41 0,40-41 0,1 0 16,-1 0-16,40-40 0,-39 0 0,39 0 15</inkml:trace>
  <inkml:trace contextRef="#ctx0" brushRef="#br2" timeOffset="108972.03">23193 9385 0,'40'0'47,"-40"40"-47,40 0 16,-40 0-16,40 0 0,1 0 15,-41 0-15,40 0 0,0 0 0,-40 0 16,40 41-16,0-1 0,-40 0 0,40-40 15,-40 40-15,0 1 0,0-1 0,0 0 16,0 0-16,-80 0 0,80 1 0,-80-1 16,40 0-16,-1 0 0,-39-40 0,0 1 15</inkml:trace>
  <inkml:trace contextRef="#ctx0" brushRef="#br2" timeOffset="109467.01">24477 9104 0,'-40'0'16,"40"40"15,0 0-31,0 0 0,0 40 15,-40-40-15,40 1 0,0-1 0,0 0 16,0 0-16,0 0 0,0 0 0,0 0 16,0 0-16</inkml:trace>
  <inkml:trace contextRef="#ctx0" brushRef="#br2" timeOffset="109673.02">24276 9224 0,'-40'0'15,"121"0"17,-41 0-17,0 0-15,0-40 0,0 40 0,0-40 16,0 40-16,0-40 0,1 40 15</inkml:trace>
  <inkml:trace contextRef="#ctx0" brushRef="#br2" timeOffset="109800.02">24798 9064 0,'0'40'0,"-40"-40"0,40 40 0,-40-40 16,0 0-16,0 40 0,-1-40 15,1 40-15,0 0 0,0-40 0,0 40 16,0 0-16,0-40 0,0 41 0,-1-41 15</inkml:trace>
  <inkml:trace contextRef="#ctx0" brushRef="#br2" timeOffset="109966.02">24397 8943 0,'40'0'0,"0"0"16,-40 40-16,0 1 0,0-1 15,0 0-15,0 40 0,40-40 0,-40 40 16,40 1-16,-40-41 0,40 40 16,1-40-16,-41 0 0,40-40 0</inkml:trace>
  <inkml:trace contextRef="#ctx0" brushRef="#br2" timeOffset="110697.66">24758 5855 0,'-40'0'16,"40"-40"-16,-40 40 16,0 0-1,40-40 32,0 80-16,0 0-15,0 0-16,0 0 0,0 1 16,0-1-16,0 40 0,-41-40 0,41 0 15,0 40-15,-40-40 0,40 1 0,0 39 16,0-40-16,-40 0 0,40 0 0,0 0 16,0 0-16,0 0 15,0 0-15,0-80 47</inkml:trace>
  <inkml:trace contextRef="#ctx0" brushRef="#br2" timeOffset="110920.2">24236 6377 0,'-40'0'0,"0"0"15,80 0 32,0 0-47,0 0 16,1 0-16,39 0 0,-40 0 0,0 0 16,0 0-16,40 40 0,-39-40 0,-1 0 15,0 0-15,0 0 0,0 0 16,-40 40-16,40-40 0</inkml:trace>
  <inkml:trace contextRef="#ctx0" brushRef="#br2" timeOffset="111120.2">24838 6216 0,'-40'0'16,"-40"0"-16,40 0 16,40 40-16,-40-40 0,-1 0 0,1 40 15,0 1-15,0-1 16</inkml:trace>
  <inkml:trace contextRef="#ctx0" brushRef="#br2" timeOffset="111281.2">24397 6056 0,'40'0'15,"-40"40"-15,40-40 16,0 80-16,-40-40 0,40 0 0,41 41 16,-41-41-16,40 40 0,0 0 0,-40-40 15,41 40-15,39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08/11/2022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85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83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877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836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575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000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72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612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216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Regular Expressions – Activity Answer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Consolas" panose="020B0609020204030204" pitchFamily="49" charset="0"/>
                <a:cs typeface="Arial" panose="020B0604020202020204" pitchFamily="34" charset="0"/>
              </a:rPr>
              <a:t>Set of all strings that the 2nd character is `1`.</a:t>
            </a:r>
            <a:endParaRPr lang="en-US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1D2DE4-5410-9259-DE46-2FA73C4DA83E}"/>
              </a:ext>
            </a:extLst>
          </p:cNvPr>
          <p:cNvSpPr txBox="1">
            <a:spLocks/>
          </p:cNvSpPr>
          <p:nvPr/>
        </p:nvSpPr>
        <p:spPr>
          <a:xfrm>
            <a:off x="369570" y="1214922"/>
            <a:ext cx="11452860" cy="4474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Example: 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01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11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110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011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0111010101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1100000000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5160E6-322A-3D5C-9E9B-15175E239753}"/>
                  </a:ext>
                </a:extLst>
              </p14:cNvPr>
              <p14:cNvContentPartPr/>
              <p14:nvPr/>
            </p14:nvContentPartPr>
            <p14:xfrm>
              <a:off x="158760" y="909720"/>
              <a:ext cx="10993680" cy="516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5160E6-322A-3D5C-9E9B-15175E239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00" y="900360"/>
                <a:ext cx="11012400" cy="51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43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DETERMINE IF A GIVEN STRING IS VALID OR NOT FROM A GIVEN REGULAR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118832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3600" b="1" dirty="0" err="1">
                <a:latin typeface="Consolas" panose="020B0609020204030204" pitchFamily="49" charset="0"/>
                <a:cs typeface="Arial" panose="020B0604020202020204" pitchFamily="34" charset="0"/>
              </a:rPr>
              <a:t>a|b</a:t>
            </a:r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)(</a:t>
            </a:r>
            <a:r>
              <a:rPr lang="en-US" sz="3600" b="1" dirty="0" err="1">
                <a:latin typeface="Consolas" panose="020B0609020204030204" pitchFamily="49" charset="0"/>
                <a:cs typeface="Arial" panose="020B0604020202020204" pitchFamily="34" charset="0"/>
              </a:rPr>
              <a:t>b|a</a:t>
            </a:r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)(</a:t>
            </a:r>
            <a:r>
              <a:rPr lang="en-US" sz="3600" b="1" dirty="0" err="1">
                <a:latin typeface="Consolas" panose="020B0609020204030204" pitchFamily="49" charset="0"/>
                <a:cs typeface="Arial" panose="020B0604020202020204" pitchFamily="34" charset="0"/>
              </a:rPr>
              <a:t>a|b</a:t>
            </a:r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378D3-46C5-0060-EC6C-683D0FE2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172368"/>
            <a:ext cx="9284429" cy="4513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07624E-4858-198A-6378-DF5267C8FC27}"/>
                  </a:ext>
                </a:extLst>
              </p14:cNvPr>
              <p14:cNvContentPartPr/>
              <p14:nvPr/>
            </p14:nvContentPartPr>
            <p14:xfrm>
              <a:off x="216720" y="331920"/>
              <a:ext cx="9086400" cy="516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07624E-4858-198A-6378-DF5267C8F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60" y="322560"/>
                <a:ext cx="910512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78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LP*PL*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378D3-46C5-0060-EC6C-683D0FE2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35" y="1172368"/>
            <a:ext cx="8832956" cy="4513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FBF8B5-8A76-7F75-9723-E8DDC8730886}"/>
                  </a:ext>
                </a:extLst>
              </p14:cNvPr>
              <p14:cNvContentPartPr/>
              <p14:nvPr/>
            </p14:nvContentPartPr>
            <p14:xfrm>
              <a:off x="606600" y="201960"/>
              <a:ext cx="8523360" cy="5183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FBF8B5-8A76-7F75-9723-E8DDC87308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240" y="192600"/>
                <a:ext cx="8542080" cy="52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50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(01)*(10)*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378D3-46C5-0060-EC6C-683D0FE2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35" y="1228491"/>
            <a:ext cx="8832956" cy="44010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E2119F-6295-6A58-DF7A-1507CDFA2692}"/>
                  </a:ext>
                </a:extLst>
              </p14:cNvPr>
              <p14:cNvContentPartPr/>
              <p14:nvPr/>
            </p14:nvContentPartPr>
            <p14:xfrm>
              <a:off x="462240" y="129960"/>
              <a:ext cx="8710920" cy="537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E2119F-6295-6A58-DF7A-1507CDFA2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80" y="120600"/>
                <a:ext cx="8729640" cy="53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4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(01*)01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378D3-46C5-0060-EC6C-683D0FE2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807" y="1228491"/>
            <a:ext cx="8771612" cy="44010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F4B31D-B468-896F-139F-CD15A8F6DFC1}"/>
                  </a:ext>
                </a:extLst>
              </p14:cNvPr>
              <p14:cNvContentPartPr/>
              <p14:nvPr/>
            </p14:nvContentPartPr>
            <p14:xfrm>
              <a:off x="837720" y="303120"/>
              <a:ext cx="8379000" cy="516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F4B31D-B468-896F-139F-CD15A8F6DF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360" y="293760"/>
                <a:ext cx="839772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22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x(</a:t>
            </a:r>
            <a:r>
              <a:rPr lang="en-US" sz="3600" b="1" dirty="0" err="1">
                <a:latin typeface="Consolas" panose="020B0609020204030204" pitchFamily="49" charset="0"/>
                <a:cs typeface="Arial" panose="020B0604020202020204" pitchFamily="34" charset="0"/>
              </a:rPr>
              <a:t>y|x</a:t>
            </a:r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)y*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378D3-46C5-0060-EC6C-683D0FE2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35" y="1275967"/>
            <a:ext cx="8832956" cy="43060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BAC595-97FD-2BCF-4EB0-E31A281280DA}"/>
                  </a:ext>
                </a:extLst>
              </p14:cNvPr>
              <p14:cNvContentPartPr/>
              <p14:nvPr/>
            </p14:nvContentPartPr>
            <p14:xfrm>
              <a:off x="274320" y="144360"/>
              <a:ext cx="8797680" cy="534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BAC595-97FD-2BCF-4EB0-E31A28128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135000"/>
                <a:ext cx="8816400" cy="53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58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onsolas" panose="020B0609020204030204" pitchFamily="49" charset="0"/>
                <a:cs typeface="Arial" panose="020B0604020202020204" pitchFamily="34" charset="0"/>
              </a:rPr>
              <a:t>WRITE THE REGULAR EXPRESSION OF A GIVEN DESCRIPTIVE LANGUAGE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287310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Consolas" panose="020B0609020204030204" pitchFamily="49" charset="0"/>
                <a:cs typeface="Arial" panose="020B0604020202020204" pitchFamily="34" charset="0"/>
              </a:rPr>
              <a:t>Set of all strings that starts with `1` and ends in `110`.</a:t>
            </a:r>
            <a:endParaRPr lang="en-US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12C514-9BBD-86D7-2B00-D62C80A73D59}"/>
              </a:ext>
            </a:extLst>
          </p:cNvPr>
          <p:cNvSpPr txBox="1">
            <a:spLocks/>
          </p:cNvSpPr>
          <p:nvPr/>
        </p:nvSpPr>
        <p:spPr>
          <a:xfrm>
            <a:off x="369570" y="1214922"/>
            <a:ext cx="11452860" cy="4474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1110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10110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11110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10101010110</a:t>
            </a:r>
          </a:p>
          <a:p>
            <a:pPr algn="l">
              <a:lnSpc>
                <a:spcPct val="150000"/>
              </a:lnSpc>
            </a:pPr>
            <a:r>
              <a:rPr lang="en-GB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11111110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FFEFF6-EB06-5627-FC67-B4F602D982A2}"/>
                  </a:ext>
                </a:extLst>
              </p14:cNvPr>
              <p14:cNvContentPartPr/>
              <p14:nvPr/>
            </p14:nvContentPartPr>
            <p14:xfrm>
              <a:off x="216720" y="548640"/>
              <a:ext cx="11412360" cy="5299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FFEFF6-EB06-5627-FC67-B4F602D982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60" y="539280"/>
                <a:ext cx="11431080" cy="53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54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182</Words>
  <Application>Microsoft Office PowerPoint</Application>
  <PresentationFormat>Widescreen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DETERMINE IF A GIVEN STRING IS VALID OR NOT FROM A GIVEN REGULAR EXPRESSION</vt:lpstr>
      <vt:lpstr>(a|b)(b|a)(a|b)</vt:lpstr>
      <vt:lpstr>LP*PL*</vt:lpstr>
      <vt:lpstr>(01)*(10)*</vt:lpstr>
      <vt:lpstr>(01*)01</vt:lpstr>
      <vt:lpstr>x(y|x)y*</vt:lpstr>
      <vt:lpstr>WRITE THE REGULAR EXPRESSION OF A GIVEN DESCRIPTIVE LANGUAGE DEFINITION</vt:lpstr>
      <vt:lpstr>Set of all strings that starts with `1` and ends in `110`.</vt:lpstr>
      <vt:lpstr>Set of all strings that the 2nd character is `1`.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154</cp:revision>
  <dcterms:created xsi:type="dcterms:W3CDTF">2022-08-20T15:01:04Z</dcterms:created>
  <dcterms:modified xsi:type="dcterms:W3CDTF">2022-11-08T06:30:34Z</dcterms:modified>
</cp:coreProperties>
</file>