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81" r:id="rId4"/>
    <p:sldId id="283" r:id="rId5"/>
    <p:sldId id="280" r:id="rId6"/>
    <p:sldId id="284" r:id="rId7"/>
    <p:sldId id="285" r:id="rId8"/>
    <p:sldId id="28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53529" autoAdjust="0"/>
  </p:normalViewPr>
  <p:slideViewPr>
    <p:cSldViewPr snapToGrid="0">
      <p:cViewPr varScale="1">
        <p:scale>
          <a:sx n="85" d="100"/>
          <a:sy n="85" d="100"/>
        </p:scale>
        <p:origin x="2712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19:18.76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 7219 0,'0'-40'16,"0"80"46,0 0-46,0 0-16,0 40 0,0-40 16,0 0-16,0 41 0,0-1 0,0 0 15,0 0-15,-40 1 0,40-1 0,-40 0 16,40 0-16,-40 0 0,40-40 0,0 41 15,0-41-15,0 0 0,-40-40 16,40 40 0,40-40-1,40 0-15,-40 0 16,1 0-16,-1 0 16,0 0-16,0 0 0,0-40 15,0 40-15,0 0 16,0 0-16,1-40 15,-1 0-15</inkml:trace>
  <inkml:trace contextRef="#ctx0" brushRef="#br0" timeOffset="500.16">2087 8021 0,'0'40'0,"40"-40"62,-40 40-62,40-40 16,0 0-16,-40 40 0,40-40 16,0 0-16,0 0 0,0 0 15,1 0 1,-41-40-1</inkml:trace>
  <inkml:trace contextRef="#ctx0" brushRef="#br0" timeOffset="696.83">2127 7861 0,'0'40'0,"-40"-40"0,120 0 31,-40 0-31,-40-40 16,40 40-16,0 0 0,0-41 0</inkml:trace>
  <inkml:trace contextRef="#ctx0" brushRef="#br0" timeOffset="4976.83">3531 7379 0,'-40'0'156,"0"0"-140,0 0-1,0 0 1,-1 0-16,1 0 16,0 0-1,40 40 1,0 0-16,-40-40 0,40 41 15,0-1-15,0 0 0,0 0 16,0 0-16,0 0 0,0 0 16,0 0-16,0 0 0,0 1 15,0-1-15,-40 0 0,0 0 16,0 0-16,0 0 16,-1 0-16,1-40 0,0 40 15,0-40-15,0 40 0,0-40 16,40-40-1,40 0 1,0 40-16,40 0 16,-40 0-16,1 0 0,-1 40 15,0 0-15,0 0 0,0 41 16,0-41-16,-40 0 0,40 40 0,0-40 16,-40 40-16,0-39 0,41-1 0,-41 0 15,0 0-15,40-40 0</inkml:trace>
  <inkml:trace contextRef="#ctx0" brushRef="#br0" timeOffset="6861.86">4213 8101 0,'0'40'15,"40"-40"-15,1 0 47,-41-40-47,0 0 16,-41 40 15,41-40-15,-40 40-16,0-40 15,0 40 1,0 0-16,0 0 15,0 0-15,0 0 16,-1 0-16,41 40 16,-40-40-16,40 40 0,-40-40 0,40 40 15,0 0-15,0 0 0,0 0 16,0 1-16,40-1 16,0 0-16,41-40 15,-41 0-15,0 0 16,0 0-16,0-40 0,0 40 0,-40-40 15,40 40-15,-40-41 0,41 1 16,-1 0-16,-40 0 0,0 0 16,40 40-16,-40-40 15,0 120 1,0-40 0,0 0-16,0 0 0,0 1 15,0-1-15,0 40 0,0-40 0,0 0 16,0 0-16,0 0 0</inkml:trace>
  <inkml:trace contextRef="#ctx0" brushRef="#br0" timeOffset="7516.83">5056 8462 0,'40'40'16,"-40"0"-1,0 0-15,0 1 16,0-1-16,0 0 0,-40 0 15,40 0-15,-40-40 0,40 40 16,-40-40-16,0 40 0</inkml:trace>
  <inkml:trace contextRef="#ctx0" brushRef="#br0" timeOffset="9580.93">6019 8181 0,'-40'0'188,"0"0"-173,0 0 1,-1 0-1,41-40 1,-40 40 0,0 0-16,40 40 15,-40-40-15,40 40 47,-40-40-47,40 41 0,0-1 16,0 0-16,0 0 15,0 0 1,0 0 0,40-40-1,-40 40-15,40-40 0,0 0 16,0 0-16,1 0 16,-41-40-1,40 40-15,0-40 16,0 0-1,-40 0-15,40 0 16,-40 0 0,0-1-16,40 41 15,-40 41 48,0-1-48,0 0-15,0 0 16,0 0-16,0 0 0,0 0 16,0 0-16,0 0 15,0 1 1,0-82 15</inkml:trace>
  <inkml:trace contextRef="#ctx0" brushRef="#br0" timeOffset="10366.49">6661 8382 0,'0'-40'125,"-40"40"-125,0 0 16,0 0 0,40-40-16,-41 40 15,1 0-15,0 0 16,0 0 0,0 40-1,0 0 1,40 0-1,0 0-15,0 0 16,0 0-16,40 0 16,0-40-1,0 0-15,0 0 16,0 0-16,1-40 0,-1 40 16,0-40-16,0 40 15,-40-40-15,40 0 0,0 0 16,-40 0-16,40 40 0,-40-40 15,0 0 1,0 80 15,0 0-15,0 0-16,0 0 0,0 0 16,0 0-16,0 0 0,0 0 15,0 1 1</inkml:trace>
  <inkml:trace contextRef="#ctx0" brushRef="#br0" timeOffset="10818.46">7183 8703 0,'0'40'31,"40"-40"-31,0 0 15,-40 40-15,0 0 0,0 0 16,0 0 0,0 0-16,-40 0 0,0 1 15,40-1-15,-81-40 0,41 40 16,0-40-16,40-40 16</inkml:trace>
  <inkml:trace contextRef="#ctx0" brushRef="#br0" timeOffset="11520.45">8065 8342 0,'0'-40'47,"-40"40"-31,40-40-16,-40 40 15,0 0-15,0 0 16,0 0-16,0 0 0,0 40 16,-1-40-16,41 40 0,-40-40 15,40 40-15,-40-40 0,0 40 0,40 0 16,0 0-16,-40-40 0,40 40 15,0 0-15,40-40 16,-40 41-16,40-41 0,40 0 16,-39 0-16,-1 0 0,-40-41 0,40 41 15,0-40-15,0 40 0,-40-40 0,40 40 16,0-40-16,-40 0 0,40 0 16,-40 0-16,0 80 31,0 40-31,0-40 0,0 0 15,0 0-15,0 1 0,0-1 16</inkml:trace>
  <inkml:trace contextRef="#ctx0" brushRef="#br0" timeOffset="11928.45">8707 8342 0,'0'40'15,"0"-80"17,-40 40-17,40-40 1,-40 40-16,0 0 0,0 0 15,0 0-15,0 0 0,40 40 16,-40-40-16,40 40 0,-41-40 16,41 40-16,0 0 0,-40 0 0,40 0 15,0 0 1,40-40-16,1 0 16,-1 0-16,0-40 15,0 40-15,-40-40 0,40 40 0,0-40 16,0 0-16,0 40 15,-40 40 1,0 40-16,0-40 16,0 1-1,41-41 1</inkml:trace>
  <inkml:trace contextRef="#ctx0" brushRef="#br0" timeOffset="12266.07">9189 8342 0,'0'-40'16,"0"0"-1,-40 40 1,0 0 0,40 40-16,-40-40 0,40 80 15,-41-40-15,41 0 0,-40 0 0,40 0 16,-40 0-16,40 1 0,0-1 15,0 0-15,40-40 16,0 0-16,1-40 16,-1 0-16,0-1 15,-40 1-15,0 0 0,40 0 0,0 40 16,-40-40-16,0 0 0,40 0 0,-40 0 16,40 40-16,-40 40 15,0 0 1,0 0-16,0 0 0,0 0 15,0 0-15,0 0 0,0 1 16,0-1-16,-40-40 0</inkml:trace>
  <inkml:trace contextRef="#ctx0" brushRef="#br0" timeOffset="13042.84">9911 8903 0,'40'0'0,"-40"40"0,0 0 0,0 1 16,0-1-16,0 0 15,-80 0-15,80 0 0,-40 0 16,40 0-16,-40-40 16,0 0-16,0 0 15,-1 0-15</inkml:trace>
  <inkml:trace contextRef="#ctx0" brushRef="#br0" timeOffset="13608.77">10834 8502 0,'40'80'16,"-40"-120"31,-40 40-1,0-40-30,0 40-16,0 0 16,0 0-16,-1 0 0,1-40 15,0 40-15,0 0 0,0 0 16,0 0-16,0 0 0,0 0 16,40 40-16,-41-40 0,41 40 0,0 0 15,-40-40-15,40 41 0,0-1 16,0 0-16,40-40 0,-40 40 15,81-40-15,-41 0 0,0 0 16,0 0-16,-40-40 0,40 40 0,0 0 16,-40-40-16,40 40 0,1 0 15,-1 0 1,-40 40 0,0 0-16,40 0 15,-40 0-15,0 0 16,40-40-16</inkml:trace>
  <inkml:trace contextRef="#ctx0" brushRef="#br0" timeOffset="14064.45">11356 8542 0,'0'-40'31,"-40"40"-15,0 0-16,-1 0 15,1 0 1,0 0-16,0 0 16,40 40-16,-40-40 0,40 40 0,-40-40 15,40 81-15,0-41 16,0 0-16,0 0 0,0 0 16,40-40-16,0 0 15,0-40-15,0 40 0,0-40 16,1 0-16,-41 0 0,40 0 0,0-1 15,-40 1-15,40 40 16,-40 40 0,0 1-1,0-1 1,0 0-16</inkml:trace>
  <inkml:trace contextRef="#ctx0" brushRef="#br0" timeOffset="14396.45">11837 8462 0,'-40'0'32,"0"0"-17,0 40-15,0-40 16,0 0-16,40 40 0,-40-40 15,40 40-15,-41 1 0,41-1 16,-40 0-16,40 0 16,0 0-16,40-40 15,1 0 1,39-80-16,-40 40 16,0 0-16,0-1 15,0 1-15,-40 121 31,0-41-31,0 0 0,0 0 16,0 0-16</inkml:trace>
  <inkml:trace contextRef="#ctx0" brushRef="#br0" timeOffset="14740.98">12439 8462 0,'-40'0'16,"0"0"-16,0 0 15,0 0 1,0 40-16,-1 0 16,41 0-16,0 1 0,-40-1 15,40 0-15,0 0 0,0 0 16,40 0-16,1-40 15,39-40-15,-40-40 16,0 80-16,-40-40 0,40 0 16,-40-1-16,0 1 0,40 0 0,0 0 15,-40 0 1,0 80 0,0 40-16,0-40 15,0 1-15,0-1 0,0 0 0,0 0 16,0 0-16,0 0 0,0 0 0,0 0 15</inkml:trace>
  <inkml:trace contextRef="#ctx0" brushRef="#br0" timeOffset="15092.98">13041 8863 0,'0'40'16,"0"0"-16,0 0 0,0 1 0,0-1 15,0 0-15,0 0 16,0 0-16,-40-40 0,40 40 0,-40 0 16,0 0-16,0-40 0,-1 40 15,1-40-15</inkml:trace>
  <inkml:trace contextRef="#ctx0" brushRef="#br0" timeOffset="16305.29">13763 8943 0,'-40'0'0,"0"0"32,40 40 30,0 1-46,0-1-16,40-40 15,-40-40 17,0-1-32,0 1 15,-40 40 17,40 40-1,0 1-16,0-1-15,0-80 47</inkml:trace>
  <inkml:trace contextRef="#ctx0" brushRef="#br0" timeOffset="16736.95">14044 8983 0,'-40'0'78,"40"41"-47,40-41-31,-40 40 16,40-40-16,0 40 15,-40-80 32,0 0-31,-40 40-16,40-41 16,-40 41-16</inkml:trace>
  <inkml:trace contextRef="#ctx0" brushRef="#br0" timeOffset="17013.93">14445 8943 0,'-40'0'0,"40"40"0,-40-40 16,40 41-16,0-1 16,0 0-16,0 0 15,0 0-15,40-40 16,0 0-16,1 0 16,-1 0-16,0 0 15,-40-40-15,0 0 16,-40 40-1,0 0-15,-1 0 16</inkml:trace>
  <inkml:trace contextRef="#ctx0" brushRef="#br0" timeOffset="17696.38">15047 8141 0,'41'0'0,"-1"0"16,0 0-1,0 0-15,0 0 16,-40 40 0,0 0-16,0 1 0,0-1 0,0 0 15,0 0-15,0 0 0,0 0 0,0 0 16,-40 0-16,40 0 0,0 1 15,40-1 1,0-40-16,0 0 16,-40-81-16,40 81 0,1-40 15,-82 40 17,1 0-17,0 40-15,0 41 0,40-41 16,-40 0-16,40 0 0,0 0 15,-40 40-15,40-40 0,0 0 0,0 41 16,0-41-16,0 40 0,0-40 0,-40 0 16,40 0-16,0 0 0,0 1 0,-40-1 15,40 0-15,0 0 0,-41 0 0,1 0 16,-40 0-16,40 0 0,0-40 16,-40 40-16</inkml:trace>
  <inkml:trace contextRef="#ctx0" brushRef="#br0" timeOffset="21960.31">1525 9946 0,'40'0'47,"-40"-40"-47,-40 40 94,0 0-94,0 40 15,-1-40 1,1 0-16,40 40 0,0 40 31,40-80-31,-40 40 16,41 1-16,-1-1 15,-40 0-15,40 0 16,-40 0 0,0 0-16,-40 0 0,40 0 15,-40-40-15,-1 0 16,41 40-16,-80-40 0,40 0 16,0-40-16,40 0 15</inkml:trace>
  <inkml:trace contextRef="#ctx0" brushRef="#br0" timeOffset="22304.32">1685 10307 0,'40'0'31,"1"0"-31,-41-40 16,40 40-16,-40-40 0,40 40 0,-40-40 15,40 40-15,-40-40 16,-40 40 0,0 0-16,0 0 15,-1 0-15,1 40 0,0 0 16,0 40-1,40-40-15,0 0 16,40 0-16,0 0 16,0-40-16,-40 40 0,41-40 15,-1 0-15,0 0 0,0 0 0,0-80 16</inkml:trace>
  <inkml:trace contextRef="#ctx0" brushRef="#br0" timeOffset="22464.31">2247 9866 0,'0'40'16,"-40"0"-16,40 0 15,0 0-15,0 0 0,0 41 16,0-41-16,0 0 0,0 0 0,0 0 16,0 0-16,0 0 0,0 0 0,0 0 15</inkml:trace>
  <inkml:trace contextRef="#ctx0" brushRef="#br0" timeOffset="22627.32">1846 10187 0,'40'0'15,"40"0"-15,-40 0 16,0 0-16,1 0 0,-1 0 15,40 0-15,-40-40 0,0 40 0</inkml:trace>
  <inkml:trace contextRef="#ctx0" brushRef="#br0" timeOffset="23532.85">3090 10106 0,'0'41'15,"0"-1"1,0 0 0,0 0-16,0 0 0,0 0 15,0 0-15,0 0 16,0 0-16,0 0 16,0 1-16,0-1 15,0-80 16,0-41-15,0 41-16,40 0 16,-40 0-16,40 0 0,-40 0 0,40 0 15,0 0 1,0 40 0,-40 80-16,0-40 15,0 0-15,40-40 0,-40 40 0,0 0 16,0 0-16,0 0 0,0 1 0,0-1 15,0-80 17,41-1-32</inkml:trace>
  <inkml:trace contextRef="#ctx0" brushRef="#br0" timeOffset="23764.85">3491 10307 0,'40'0'15,"-40"40"1,0 0-16,0 40 15,0 1 1,40-81-16,-40 40 16,40-40-16,1 0 15,-1 0-15,-40-40 0,0-1 16,0 1-16,0 0 16,-40 0-1,-1 40 1,41-40-16,-80 40 0,40-40 15,0 40-15,0 0 16,0 0-16</inkml:trace>
  <inkml:trace contextRef="#ctx0" brushRef="#br0" timeOffset="23975.85">3973 10026 0,'-41'0'16,"41"40"0,0 0-16,0 1 15,0-1-15,0 0 0,0 0 16,0 0-16,0 0 0,0 0 0,0 0 16,0 40-16,0-39 0,0-1 15,0 0-15,41-40 0,-41 40 0</inkml:trace>
  <inkml:trace contextRef="#ctx0" brushRef="#br0" timeOffset="24435.98">3692 10347 0,'0'-40'0,"40"40"31,-40 40-31,80-40 16,-40 0-16,0 0 0,0 0 0,41 0 15,-41 0-15,0 0 0,40 0 0,-40-40 16,41 40-16,-41-40 0,0 40 0,40 0 16,-40 0-16,0-40 0,0 40 0,1-40 15,-1 40-15,-40-40 16,-40 40 0,-1 0-1,1 0-15,0 0 0,0 0 16,0 0-16,0 40 0,0-40 0,0 40 15,-1-40-15,1 40 0,40 0 16,-40 0-16,0 0 0,40 0 0,-40-40 16,40 40-16,0 0 0,40-40 15,-40 41-15,80-41 16,-40 0-16,1 0 0,-1-41 16,0 41-16,-40-80 0,40 80 15,0-40-15,-40 0 0,40 40 0,-40-40 16,40 0-16,-40 80 15,0 40 1,0-40-16,0 0 0,0 0 16,0 1-16,0-1 0,0 0 15,0 0-15,40-40 16,-40-40-16</inkml:trace>
  <inkml:trace contextRef="#ctx0" brushRef="#br0" timeOffset="24592.96">4775 10026 0,'0'40'16,"0"0"-16,0 1 0,0-1 15,0 0-15,0 0 0,0 0 0,0 0 16,0 40-16,0-40 0,40 0 16,-40 1-16,0-1 15</inkml:trace>
  <inkml:trace contextRef="#ctx0" brushRef="#br0" timeOffset="24812.96">4574 10427 0,'0'-40'0,"41"40"32,-1 0-32,40 0 15,-40 0-15,0 0 0,0 0 16,0-40-16,1 40 0,-1-40 15,0 40-15,0 0 0,-40-40 16,40 40-16,0 0 0,-40 40 16,0 40-1,0-40-15,0 0 0,-40 0 0,40 1 16,-40-1-16</inkml:trace>
  <inkml:trace contextRef="#ctx0" brushRef="#br0" timeOffset="24961.15">5096 10106 0,'-40'0'0,"0"0"16,40 41 0</inkml:trace>
  <inkml:trace contextRef="#ctx0" brushRef="#br0" timeOffset="25436.76">5497 10427 0,'-40'0'47,"40"-40"-47,-40 40 15,0 0 1,0 0-16,40 40 16,0 0-16,-40 0 0,40 1 15,0-1-15,0 0 0,0 0 16,40 0-16,0 0 0,40-40 16,-40 0-16,0 0 15,1-40-15,-1 40 0,-40-40 16,40 0-16,-40 0 0,0 0 15,0-1-15,-40 41 16,0 0-16,-1 0 16,1 0-16,0 0 0,0 0 15,0 0-15,0 41 16,40-1-16</inkml:trace>
  <inkml:trace contextRef="#ctx0" brushRef="#br0" timeOffset="25689.3">5899 10427 0,'0'40'0,"40"-40"0,-40 40 15,0 1-15,0-1 0,0 0 16,-40 0-16,40 0 0,0-80 31,40 40-15,-40-40-16,40 40 0,0-80 0,0 80 15,0-41-15,0 41 0,0 0 16,1 0-16,-1 0 16,-40 41-16,40-41 0,-40 80 0,0-40 15,0 0-15,0 0 0,0 0 0</inkml:trace>
  <inkml:trace contextRef="#ctx0" brushRef="#br0" timeOffset="25945.36">5337 9705 0,'0'40'0,"-40"-40"32</inkml:trace>
  <inkml:trace contextRef="#ctx0" brushRef="#br0" timeOffset="26800.88">1204 12031 0,'0'41'15,"0"-1"1,0 0 0,0 0-16,-40 0 0,40 0 15,0 0-15,0 0 0,0 0 0,0 1 16,0 39-16,-40-40 0,40 40 0,-41-40 16,41 0-16,0 0 0,0 0 15,0 1-15,-40-1 0,40 0 0,0 0 16,40 0-1,41-40-15,-41 0 16,0 0-16,0 0 0,0 0 16,0 0-16,0 0 0,1 0 0,-1 0 15,-40-40-15,40 40 0,0-40 16</inkml:trace>
  <inkml:trace contextRef="#ctx0" brushRef="#br0" timeOffset="27023.87">1725 12633 0,'-40'0'16,"40"40"-16,40-40 31,41 0-31,-41 0 16,0 0-16,0 0 0,0 0 0,0 0 15,0 0-15,1-40 0,-1 40 16</inkml:trace>
  <inkml:trace contextRef="#ctx0" brushRef="#br0" timeOffset="27205.44">1685 12473 0,'40'0'31,"1"0"-15,-1 0-16,0 0 0,0 0 16,0 0-16,0-40 0,0 40 0</inkml:trace>
  <inkml:trace contextRef="#ctx0" brushRef="#br0" timeOffset="27838.04">3090 12272 0,'40'0'16,"-40"-40"-16,0 0 16,0 0-16,0 0 15,0 0-15,-40-1 16,0 41 0,-1 0-16,1 0 15,40 41-15,-40-41 0,40 40 16,-40-40-16,40 80 0,0-40 0,-40-40 15,40 40-15,0 0 0,0 0 0,-40 0 16,40 1-16,0 39 0,0-40 0,0 0 16,0 0-16,0 40 0,0-40 0,0 0 15,0 1-15,0-1 0,0 0 0,0 0 16,-40-40-16,40 40 0,-40-40 16,-1 0-16,1 0 15,0-40 1,40 0-16,0 0 15,0 0-15,40 40 16,-40 40-16,0 40 16,0-40-16,40 0 0,-40 40 15,0-40-15,41 1 0,-41 39 0,0-40 16,0 0-16,0 0 0,40-40 0,-40 40 16,0 0-16,40-40 15</inkml:trace>
  <inkml:trace contextRef="#ctx0" brushRef="#br0" timeOffset="29491.37">3932 12673 0,'0'40'16,"-40"-40"125,40-40-126,-40 40-15,0 0 0,0 0 16,0 0-16,0 0 15,0 0 1,-1 40-16,1-40 16,0 40-1,40 0-15,0 1 0,0-1 16,0 0-16,0 0 0,0 0 16,0 0-16,40-40 0,-40 40 0,0 0 15,40-40-15,1 40 0,-1-40 31,0 0-31,0-40 16,0 0-16,0 40 0,0-80 16,-40 40-16,40 40 0,-40-40 0,41 0 15,-1 0-15,-40-1 0,40 41 16,-40-40-16,0 0 16,0 0-1,-40 40-15,40 40 47,0 0-47,0 0 16,0 41-1,0-41-15,40 0 0,-40 0 16,0 0-16,0 0 0,0 0 0,0 0 16,0 1-16,0-1 15,0-80 1,0-41-16,-40 81 15</inkml:trace>
  <inkml:trace contextRef="#ctx0" brushRef="#br0" timeOffset="31528.55">4294 12352 0,'40'0'156,"-40"40"-140,40 1-1,-40-1 1,0 0-16,0 0 0,0 0 16,0 0-16,0 0 15,0 0 1,0-80 15,0 0-15,0 0-16</inkml:trace>
  <inkml:trace contextRef="#ctx0" brushRef="#br0" timeOffset="32352.06">4695 12392 0,'40'0'47,"-80"0"0,40 41-32,-40-41-15,0 0 16,40 40-16,-41-40 0,1 0 16,0 0-1,0 0 16,40 40 48,40-40-64,0 0 1,-40 40-16,40-40 0,1 0 15,-41 40-15,40-40 0,-40 40 0,40-40 16,0 0-16,-40 40 16,40-40-16,0 40 15,0-40 1,-80 0 140</inkml:trace>
  <inkml:trace contextRef="#ctx0" brushRef="#br0" timeOffset="33592.8">5537 12272 0,'-40'0'31,"40"40"16,0 0-47,0 0 16,0 1-16,40-1 0,-40 0 15,0 0-15,0 0 0,0 0 0,0 40 16,0-40-16,0 41 0,0-41 0,0 40 16,0 0-16,0-40 0,0 40 0,0 1 15,0-41-15,0 40 0,0-40 0,0 0 16,0 0-16,0 0 0,0-80 31,0-40-31</inkml:trace>
  <inkml:trace contextRef="#ctx0" brushRef="#br0" timeOffset="35412.39">6340 12473 0,'40'0'62,"-40"-81"-62,0 122 47,0 39-47,0-40 16,0 0-16,0 40 0,0-40 15,0 0-15,0 41 0,0-41 0,0 0 16,0 40-16,0-40 0,0 0 0,0 0 16,0 0-16,-40 1 15</inkml:trace>
  <inkml:trace contextRef="#ctx0" brushRef="#br0" timeOffset="35797.39">6862 12513 0,'-41'40'0,"41"0"15,-40-40 16,0 40-15,40 0 0,-40-40-16,40 40 0,-40 0 15,0-40-15,40 40 0,-40-40 0,40 41 16,-40-41-16,40 40 0,-41-40 16,82 0 15,-1 0-31,0 0 15,0 0-15,0 40 0,0-40 0,-40 40 16,40 0-16,0-40 0,1 40 16,-1-40-16,0 80 0,0-40 15,0-40-15</inkml:trace>
  <inkml:trace contextRef="#ctx0" brushRef="#br0" timeOffset="37006.94">7544 12593 0,'0'40'0,"0"0"125,40-40-46,0 40-64,0-40 1,-40 40-16,40-40 0,0 0 0,1 0 15,-1 0-15,0 0 16,0 0-16,0 0 16,-40 40-16,40-40 15,-40 41-15,40-41 16,-80 0 46,0 0-46,0 0-16,0 40 16,0-40-16,0 0 15,40 40-15,-41-40 0,1 40 0,0-40 16,0 40-16,40 0 16,-40-40-16,0 0 15,40-40 16,40 40-15</inkml:trace>
  <inkml:trace contextRef="#ctx0" brushRef="#br0" timeOffset="37684.21">7664 13235 0,'0'40'31,"40"-40"16,-40-40-31,40 40-16,1 0 15,-1 0-15,0 0 0,0-40 16,0 40-16,0 0 0,0 0 16,-40-41-16,40 41 0,1 0 15,-1 0 17,-121 0-17,41 0 1,0 0-1,0 0-15,0 0 0,0 41 16,0-41-16,0 0 16,40 40-16,-41-40 0,1 0 15,40 40-15</inkml:trace>
  <inkml:trace contextRef="#ctx0" brushRef="#br0" timeOffset="38536.91">8707 12553 0,'0'-40'0,"41"40"16,-41-40 0,-41 40 15,1 0-31,40 40 15,-40-40-15,40 40 0,-40-40 16,40 40-16,-40 0 0,0 0 16,0 0-16,80-40 31,-40-40-15,40 40-16,0-40 15,0 40-15,-40-40 0,40 0 16,-40 0-1,40 40 1,-40-40-16,0 80 31,0 0 1,0 0-32,0 0 0,0 0 15,0 0-15,0 0 16,0 0-16,0 41 0,0-41 0,0 0 15,0 0-15,0 0 0,0 0 0,0 0 16,0 0-16,0 1 0,0-1 16</inkml:trace>
  <inkml:trace contextRef="#ctx0" brushRef="#br0" timeOffset="38744.9">8547 13235 0,'0'40'0,"-40"-40"0,80 0 31,40 0-15,-40 0-16,0 0 15,1 0-15,-1 0 0,0 0 16,0 0-16,0 0 0,0 0 15</inkml:trace>
  <inkml:trace contextRef="#ctx0" brushRef="#br0" timeOffset="39713.54">9309 12152 0,'0'40'0,"0"0"16,-40-40-16,0 40 15,40-80 48,40 40-47,0 0-1,0 40 1,1-40-16,-41 80 0,40-40 15,-40 1-15,40-41 0,-40 40 0,40-40 16,0 40-16,0-40 16,0 0-1,-40-40 1,0 0 0,-40 40-1,0 0 1,0 40-1,40 0-15,0 0 0,0 0 0,0 0 16,0 40-16,0-40 0,0 41 0,0-41 16,40 0-16,-40 40 0,40-40 0,-40 0 15,40 40-15,-40-39 0,40-1 0,-40 0 16,41 0-16,-41 0 0,0 0 16,-81 0-16,41-40 0,0 40 15,-40-40-15</inkml:trace>
  <inkml:trace contextRef="#ctx0" brushRef="#br0" timeOffset="43709.95">2528 14638 0,'40'0'0,"0"0"47,-80 0 31,0 0-62,40-40-16,-40 40 16,0 0-16,0 0 15,-1 0 1,41 40-16,-40-40 15,40 40-15,-40-40 0,40 41 16,-40-41-16,40 40 16,0 0-16,0 0 15,0 0-15,40 0 16,0-40 0,0 0-16,1 0 15,-1-40-15,0 0 0,0 0 16,-40 0-16,40 0 15,-40-1-15,40 41 16,-40-40-16,0 80 31,0 41-31,0-41 16,0 0-16,0 0 0,0 0 16</inkml:trace>
  <inkml:trace contextRef="#ctx0" brushRef="#br0" timeOffset="43901.25">2809 14398 0,'0'40'46,"40"-40"-14</inkml:trace>
  <inkml:trace contextRef="#ctx0" brushRef="#br0" timeOffset="44200.98">3250 14839 0,'0'40'32,"40"-40"-17,0 0-15,1 0 16,-1 0-16,-40-40 16,40 40-16</inkml:trace>
  <inkml:trace contextRef="#ctx0" brushRef="#br0" timeOffset="44393.98">3330 14799 0,'-40'0'15,"40"-40"1,40 40-16,41-40 15,-41 40 1,0 0-16,0 0 0,0 0 0,0 0 16</inkml:trace>
  <inkml:trace contextRef="#ctx0" brushRef="#br0" timeOffset="44968.57">2889 14277 0,'0'-40'31,"0"120"0,0-39-15,0-1 0</inkml:trace>
  <inkml:trace contextRef="#ctx0" brushRef="#br0" timeOffset="45809.99">4574 14678 0,'0'-40'78,"-40"40"-62,40-40-16,-40 0 16,0 40-1,0-40-15,0 40 16,0 0-16,0 0 0,-1 0 15,1 0-15,0 0 16,40 80-16,-40-80 0,40 40 0,-40 0 16,40 1-16,0-1 15,0 0-15,80-40 0,-80 40 0,40-40 16,-40 40-16,40-40 0,1 0 0,-1 0 16,0-40-16,0 40 0,-40-80 15,40 80-15,-40-40 0,40-1 0,-40 1 16,40 0-16,-40 0 15,0 80 17,0 0-32,0 0 0,0 1 15,0-1-15,0 0 0,0 0 0,0 0 16,0 0-16</inkml:trace>
  <inkml:trace contextRef="#ctx0" brushRef="#br0" timeOffset="46568.6">2448 15841 0,'40'0'31,"-40"-40"16,-40 40-31,0 0-1,-1 0-15,1 0 16,0 0-1,0 0-15,40 40 0,-40 1 16,40-1-16,0 0 0,-40-40 16,40 40-16,0 0 0,0 0 15,0 0-15,0 0 16,40 0-16,0-40 16,0 0-16,0 0 15,-40-40-15,40-40 0,-40 40 16,41 40-16,-41-40 0,40 0 15,-40 0 1,40 40-16,-40 80 16,0-40-16,0 0 0,0 0 15,40 0-15,-40 0 16</inkml:trace>
  <inkml:trace contextRef="#ctx0" brushRef="#br0" timeOffset="46864.6">2648 15681 0,'81'0'15,"-41"0"1,0-40-1,0 40-15,0 0 0,0 0 16,-40-40-16,40 40 0,-40 40 16,0 0-1,-40 0-15,40 0 16,0 0 0,40-40 15,0 0-31,1 0 0</inkml:trace>
  <inkml:trace contextRef="#ctx0" brushRef="#br0" timeOffset="47124.6">3210 16283 0,'40'0'32,"0"0"-17,0 0 1,1 0-16,-1 0 15,0 0-15</inkml:trace>
  <inkml:trace contextRef="#ctx0" brushRef="#br0" timeOffset="47318.61">3330 16122 0,'0'40'16,"41"-40"15,-1 0-15,0-80-16,0 80 0,0-40 16</inkml:trace>
  <inkml:trace contextRef="#ctx0" brushRef="#br0" timeOffset="47860.6">4534 16002 0,'0'40'16,"0"0"-16,0-80 31,-40 0-31,40 0 16,-40 40-16,40-40 0,0 0 15,-40 40-15,0 0 0,0 0 16,0 0-16,-1 0 16,1 40-16,0 0 0,0 0 15,40 0-15,0 0 0,0 0 0,-40-40 16,40 40-16,0 0 0,0 1 15,0-1-15,80-40 0,-40 0 16,0 0 0,-40-40-16,41 40 0,-41-41 0,40 1 15,-40-40-15,40 80 0,-40-40 16,40 40-16,-40 40 31,40-40-31,-40 80 0,0-40 16,0 1-16,0-1 0,40-40 0</inkml:trace>
  <inkml:trace contextRef="#ctx0" brushRef="#br0" timeOffset="48216.61">5016 15922 0,'-40'0'16,"40"-40"0,-40 40-1,-1 0 1,1 0-16,40 40 16,-40-40-16,40 40 0,0 40 15,-40-40-15,40 0 0,0 0 16,0 0-16,0 1 0,40-41 15,0 0 1,-40-41-16,40 1 0,-40 0 0,41 40 16,-41-40-16,40 0 0,0 0 15,-40 0-15,40 40 16,-40 80-16,0-40 16,0 0-16,0 0 0,0 0 15,0 1-15</inkml:trace>
  <inkml:trace contextRef="#ctx0" brushRef="#br0" timeOffset="49720.6">7183 14719 0,'-41'0'94,"41"-41"-79,-40 41-15,0 0 16,0 0-16,40-40 15,-40 40-15,0 0 0,0 0 16,0 0-16,40 40 16,-41-40-16,41 41 0,-40-1 15,40 0-15,0 0 16,0 0 0,40 0-16,1 0 15,-1-40-15,0 0 16,0 0-16,0 0 0,0 0 15,0-40-15,0 40 16,-40-40-16,0 0 16,0 0-16,41 40 0,-41-40 15,0 120 1,0-40 0,0 0-16,0 0 0,0 0 15</inkml:trace>
  <inkml:trace contextRef="#ctx0" brushRef="#br0" timeOffset="50388.71">7464 14358 0,'40'0'31,"0"0"-15,0 0 0,0 0-16,0 0 15,0 0-15,-40 40 16,0 0-1,0 0 1,-40-40-16,40 40 16,0 0-16,0-80 15,0 0 1,40 0 0,0 40-1,1 40 1,-41 0-16,0 0 15,-41-40-15,41 40 16,-40-40-16,0 0 0</inkml:trace>
  <inkml:trace contextRef="#ctx0" brushRef="#br0" timeOffset="50809.75">8266 14879 0,'-40'0'0,"80"0"46,0 0-30,0 0-16,0 0 16,1 0-16,-1 0 0,0 0 15,0 0-15,0 0 0,0 0 16</inkml:trace>
  <inkml:trace contextRef="#ctx0" brushRef="#br0" timeOffset="50998.71">8386 14839 0,'-40'0'0,"121"0"31,-41 0-31,-40-40 15,40 40-15,0-40 0</inkml:trace>
  <inkml:trace contextRef="#ctx0" brushRef="#br0" timeOffset="51604.24">9309 14719 0,'40'0'0,"-40"-41"16,-40 41 15,0 0-15,0 0-1,0 0-15,0 0 16,40 41-16,-40-41 0,40 40 16,0 0-16,-40 0 0,40 0 0,-41 0 15,41 0-15,0 0 0,0 0 16,81-40-1,-41 0-15,-40-40 0,40 40 16,0-80-16,0 40 0,-40 0 0,40 40 16,-40-40-16,40 0 0,1 40 15,-41-40-15,40 80 16,-40 0-16,0 0 16,0 0-16,0 40 0,0-40 0,0 0 15,0 0-15,0 1 0</inkml:trace>
  <inkml:trace contextRef="#ctx0" brushRef="#br0" timeOffset="52688.14">10032 14638 0,'-41'0'188,"1"0"-173,0 0-15,0 0 16,0 0 0,0 0-16,0 0 15,0 0-15,40 40 0,-41-40 0,41 41 16,-40 39-16,40-40 16,0 0-16,0 0 15,0 0-15,40-40 16,-40 40-16,41-40 0,-1 0 15,0 0-15,0-40 0,0-40 16,0 40-16,0 0 0,0 0 16,-40 0-16,41-1 0,-41 1 15,0 0-15,0 0 16,40 40 312,-40 40-250,0 0-62,0 0-16,0 1 15,40-1-15,-40 0 0,0 0 16,0 0-16,0 0 0,0 0 0,0 0 16,0 0-16,0-80 31,-40 40-31</inkml:trace>
  <inkml:trace contextRef="#ctx0" brushRef="#br0" timeOffset="53156">10714 14678 0,'0'41'16,"-40"-41"62,-1 0-78,1 0 0,0 0 15,40 40-15,-40-40 0,0 40 0,0-40 16,0 80-16,0-40 0,40 0 16,-41 0-16,41 0 0,0 0 15,0 1-15,41-41 0,39 0 16,-40-41-16,0 41 16,-40-80-16,40 40 0,0 0 15,-40 0-15,40 0 0,1 0 0,-41 0 16,40 40-1,-40 80-15,0-40 0,0 0 16,0 40-16,-81-40 0,81 0 16,0 1-16</inkml:trace>
  <inkml:trace contextRef="#ctx0" brushRef="#br0" timeOffset="54024.81">7985 16403 0,'0'-40'62,"80"40"-62</inkml:trace>
  <inkml:trace contextRef="#ctx0" brushRef="#br0" timeOffset="54187.81">8828 16363 0,'-80'0'15,"39"0"1</inkml:trace>
  <inkml:trace contextRef="#ctx0" brushRef="#br0" timeOffset="54349.81">9470 16363 0,'-40'0'0,"40"40"16,-40-40-16,-1 0 0,1 0 15,0 0-15</inkml:trace>
  <inkml:trace contextRef="#ctx0" brushRef="#br0" timeOffset="73896.36">19060 6256 0,'40'0'31,"-40"40"0,0 1 1,0-1-32,0 0 15,0 0-15,0 0 16,0 0-16,0 0 0,0 0 16,0 0-16,0 0 0,0 1 15,0-1-15,0 0 0,0 40 0,0-40 16,0 0-16,0 0 0,0 0 0,0 1 15,40-1 64,41-40-64,-41 0-15,0 0 0,0 0 16,0 0-16,0 0 0,0 0 15,0 0-15,1 0 0,-1 0 0,0 0 16,0 0-16</inkml:trace>
  <inkml:trace contextRef="#ctx0" brushRef="#br0" timeOffset="74309.37">19903 6778 0,'0'40'0,"-40"-40"32,80 0-1,0 0-16,0 0-15,0 0 16,0 0-16,0 0 0,0 0 16,1 0-1,-41 40 1</inkml:trace>
  <inkml:trace contextRef="#ctx0" brushRef="#br0" timeOffset="74507.36">19782 6657 0,'0'40'0,"40"-40"31,1 0-31,-41 41 0,40-41 15,0 0-15,0 0 16</inkml:trace>
  <inkml:trace contextRef="#ctx0" brushRef="#br0" timeOffset="76941.17">19903 6657 0,'0'-40'47,"40"40"-47,0 0 15,0 0-15,-40-40 0,40 40 16,0 0-16</inkml:trace>
  <inkml:trace contextRef="#ctx0" brushRef="#br0" timeOffset="77761.28">20986 6136 0,'0'40'16,"0"-80"62,0 0-31,-40 40-47,0 0 0,0 0 15,0 0 1,-1 80-16,41-40 16,0 0-16,0 0 15,0 1-15,0-1 16,0 0-16,0 0 0,41 0 16,-41 0-16,0 0 15,0 0-15,0 0 16,0 0-16,-41 1 0,41-1 15,-40-40-15,0 40 0,0-40 16,0 0-16,0 0 16,0 0-16,0 0 15,80 0 17,0 0-32,40 0 15,-40 40-15,-40 0 0,40 0 16,0 0-16,1 40 0,-1-39 15,-40-1-15,40 40 0,-40-40 0,40 0 16,-40 0-16,40-40 0</inkml:trace>
  <inkml:trace contextRef="#ctx0" brushRef="#br0" timeOffset="78712.28">21588 6377 0,'-40'0'125,"40"-40"-125,-40 40 15,0 0-15,40 40 16,-41-40-16,41 40 16,-40 40-16,40-40 15,-40 0-15,40 0 0,0 0 0,0 0 16,0 1-16,0-1 0,0 0 16,40 0-16,-40 0 0,40 0 0,41-40 15,-81 40-15,40-40 0,0 0 0,0 0 16,-40-40-16,40 40 0,0-40 15,0 0-15,-40-40 0,41 40 16,-41-1-16,0 1 0,0 0 16,0 0-16,0 0 0,-41 0 15,1 40-15,40-40 0,-40 40 16,0 0-16,0 0 0,0-40 16,0 40-16,0 0 0,-1 0 15</inkml:trace>
  <inkml:trace contextRef="#ctx0" brushRef="#br0" timeOffset="79217.28">22391 6778 0,'0'40'0,"0"0"16,0 0 0,0 0-16,0 0 15,-41 0-15,41 0 0,-40 1 16,0-1-16,40 0 0,0 0 16,-40-40-16,0 0 15</inkml:trace>
  <inkml:trace contextRef="#ctx0" brushRef="#br0" timeOffset="79849.28">22952 6457 0,'-40'0'32,"0"40"-17,40 0 1,-40 0-16,40 40 16,0-40-16,0 1 0,-40-1 0,40 0 15,0 0-15,0 40 0,0-40 16,80-40-16,-80 40 0,40-40 0,-40 40 15,40-40-15,0 0 0,1 0 0,-1 0 16,-40-40-16,40 40 0,0-80 0,0 80 16,-40-40-16,40 0 0,-40 0 0,40 0 15,-40 0-15,0-1 16,-80 1-16,40 0 16,0 40-16,0 0 0,0 0 0,-1-40 15,1 40-15,0 0 0,0 0 16</inkml:trace>
  <inkml:trace contextRef="#ctx0" brushRef="#br0" timeOffset="80728.35">23835 6457 0,'0'40'0,"0"0"16,0 0-1,0 0-15,0 0 16,-40 0-16,40 1 16,0 39-16,0-40 0,0 0 0,0 0 15,0 0-15,0 0 0,0 0 0,-40 1 0,40-1 16</inkml:trace>
  <inkml:trace contextRef="#ctx0" brushRef="#br0" timeOffset="81206.35">24357 7058 0,'40'41'16,"-40"-1"-16,0 0 16,40 0-16,-40 0 15,0 0-15,0 0 0,-40 0 16,0 0-16,-41-40 16,41 0-1</inkml:trace>
  <inkml:trace contextRef="#ctx0" brushRef="#br0" timeOffset="81639.35">24918 6497 0,'-40'0'16,"0"0"0,40 40-1,0 0-15,0 0 16,-40 0-16,40 0 0,0 1 15,0 39-15,0 0 0,0-40 16,40 0-16,-40 0 0,40-40 0,-40 40 16,40-40-16,1 41 0,-1-41 0,0 0 15,0 0-15,0 0 0,0-41 16,0 1-16,0-40 16,-40 40-16,0 0 0,0 0 15,0 0-15,-40 0 0,40-1 16,-40 41-16,0-40 0,0 40 15,0-40-15,0 40 0,0-40 0,-1 40 16,1 0-16,0-40 0</inkml:trace>
  <inkml:trace contextRef="#ctx0" brushRef="#br0" timeOffset="82092.35">25520 6417 0,'0'40'47,"0"40"-31,0-40-16,0 40 15,0-40-15,0 1 0,0-1 0,0 40 16,0-40-16,0 0 0,0 0 0,0 0 16,0 0-16</inkml:trace>
  <inkml:trace contextRef="#ctx0" brushRef="#br0" timeOffset="82372.35">25882 6577 0,'0'-40'0,"0"80"31,0 40-15,0-40-16,-41 41 0,41-41 15,0 0-15,41 0 0,-41 0 16,40-40-16,40 0 0,-40 0 16,0 0-16,0 0 0,0 0 15,1-40-15,-41 0 0,40 0 16,-40 0-16,0 0 0,0-1 0,0 1 16,0 0-16,-40 0 0,40 0 15,-41 40-15,41-40 0,-80 40 0,40-40 16,0 40-16,0 0 0,0 0 15,0 0-15</inkml:trace>
  <inkml:trace contextRef="#ctx0" brushRef="#br0" timeOffset="82581.35">26483 6537 0,'-40'0'31,"40"40"-15,0 0-16,0 0 0,0 0 15,-40 1-15,40-1 0,0 0 0,0 0 16,0 40-16,-40-40 0,40 0 0,0 0 16,0 1-16,0-1 15</inkml:trace>
  <inkml:trace contextRef="#ctx0" brushRef="#br0" timeOffset="82876.35">26925 7099 0,'0'40'16,"0"0"0,0 0-1,-40 0-15,40 0 0,0 0 0,-40 0 16,40 0-16,0 0 0,-41 1 15,41-1-15</inkml:trace>
  <inkml:trace contextRef="#ctx0" brushRef="#br0" timeOffset="83376.48">27446 6537 0,'-40'0'16,"0"0"0,40 40-1,0 0 1,-40 0-16,40 0 0,0 1 15,0-1-15,0 40 0,0-40 0,0 0 0,0 0 16,40 0-16,-40 0 0,40-40 16,0 41-16,1-41 0,-1 0 0,0 0 15,0 0-15,0 0 0,0-41 0,0-39 16,0 40-16,-40 0 0,41 40 16,-41-40-16,0 0 0,0 0 0,0 0 15,0-1-15,-81 1 0,81 0 0,-40 40 16,40-40-16,-40 40 0,0-40 0,0 40 15,0-40-15</inkml:trace>
  <inkml:trace contextRef="#ctx0" brushRef="#br0" timeOffset="83625.48">28209 6497 0,'0'40'16,"0"0"0,0 0-16,0 0 15,0 0-15,0 1 0,0 39 0,0-40 16,0 40-16,0-40 0,0 0 0,0 0 15,0 1-15,0-1 0</inkml:trace>
  <inkml:trace contextRef="#ctx0" brushRef="#br0" timeOffset="83800.5">28570 6497 0,'0'40'0,"0"0"0,0 0 15,0 0-15,-40 0 0,40 1 16,0-1-16,0 0 0,0 0 16,0 40-16,-40-40 0,40 0 0,0 0 15,-40-40-15,40 41 0</inkml:trace>
  <inkml:trace contextRef="#ctx0" brushRef="#br0" timeOffset="83956.51">28771 6537 0,'40'0'0,"-40"80"16,0-40-16,0 0 0,0 1 0,-81-1 15,81 0-15,-40 40 0,40-40 16,-40 40-16,40-40 0,0 1 0,0-1 16,0 0-16,-40 0 0</inkml:trace>
  <inkml:trace contextRef="#ctx0" brushRef="#br0" timeOffset="84114.51">29092 6417 0,'40'0'0,"-40"80"16,0-40-16,0 0 0,0 0 16,0 0-16,0 0 0,-40 41 15,40-41-15,0 40 0,-41-40 0,41 0 16,-40 0-16,40 0 0,-40 1 0,40-1 15</inkml:trace>
  <inkml:trace contextRef="#ctx0" brushRef="#br0" timeOffset="84276.51">29292 7139 0,'-40'0'16,"40"40"-16,-40 0 0,40 0 0,0 0 16,-40 0-16</inkml:trace>
  <inkml:trace contextRef="#ctx0" brushRef="#br0" timeOffset="85112.85">29573 6617 0,'-40'0'62,"40"40"-62,-40-40 16,40 40-16,-40-40 0,40 41 0,-40-1 16,40 0-16,0 0 0,-40 40 0,40 0 15,-41-40-15,41 41 0,0-1 0,0-40 16,0 40-16,0-40 0,0 40 0,0-39 15,41-41-15,-41 40 0,40-40 0,0 0 16,0 0-16,0 0 0,0 0 0,0-40 16,0-1-16,1 1 0,-1 0 0,0 0 15,-40-40-15,40 40 0,0-40 0,-40 40 16,0-1-16,40-39 0,-40 40 0,0 0 16,0 0-16,0 0 0,-80 0 15,80 0-15,-40-1 0,0 41 0,0-40 16,-1 40-16,1 0 0,0 0 0,0-40 15</inkml:trace>
  <inkml:trace contextRef="#ctx0" brushRef="#br0" timeOffset="85496.85">30376 7219 0,'40'0'0,"-40"40"0,0 0 16,40-40-16,-40 40 0,0 0 16,0 0-16,0 0 0,0 1 15,0-1-15,0 0 16,-40-40-16,40 40 0,-40-40 15,0 40-15</inkml:trace>
  <inkml:trace contextRef="#ctx0" brushRef="#br0" timeOffset="86253.02">30978 7058 0,'0'41'0,"0"-1"16,-41-40 15</inkml:trace>
  <inkml:trace contextRef="#ctx0" brushRef="#br0" timeOffset="86449.78">31419 7139 0,'0'40'0</inkml:trace>
  <inkml:trace contextRef="#ctx0" brushRef="#br0" timeOffset="86616.79">31780 7139 0,'0'40'16,"-40"-40"-16,0 0 15,40-40 1</inkml:trace>
  <inkml:trace contextRef="#ctx0" brushRef="#br0" timeOffset="87477.47">32342 6176 0,'0'40'31,"-40"-40"-15,40 40-16,-40-40 16,40 40-16,0-80 31,40 40-15,0-40-16,0 40 15,0 40 1,-40 0-1,0 1-15,0-1 0,0 0 16,0 0-16,0 0 0,0 0 0,0 0 16,0 40-16,0-40 0,0 1 15,0-1-15,40-40 0,-40 40 0,40-40 16,0 0-16,1 0 16,-1 0-16,0-40 0,0 40 15,-40-40-15,0-1 16,-40 41 15,40 41-31,0-1 16,-40 0-16,40 0 0,-40 0 0,40 40 15,0-40-15,0 41 0,-41-1 0,41-40 16,0 40-16,0-40 0,-40 40 0,40-40 16,0 1-16,-40-1 0,40 0 0,-40 0 15,0 0-15,0-40 0,0 0 16,-41 0-16</inkml:trace>
  <inkml:trace contextRef="#ctx0" brushRef="#br0" timeOffset="94272.55">18859 8542 0,'41'0'62,"-41"40"-15,0 1-31,0-1-16,0 0 0,0 0 0,0 0 15,0 0-15,0 0 0,0 40 16,0-40-16,-41 1 0,41-1 0,0 40 15,0-40-15,0 0 0,0 0 16,0 0-16,41 0 47,-1-40-31,0 0-1,0 0-15,0 0 0,0 0 16,0 0-16,0 0 0,1 0 15,-1 0-15,0 0 0,0 0 16,-40-40 0</inkml:trace>
  <inkml:trace contextRef="#ctx0" brushRef="#br0" timeOffset="94462.55">19341 9064 0,'40'0'16,"0"0"-1,0 40 1,0-40-16,1 0 16,-1 0-1</inkml:trace>
  <inkml:trace contextRef="#ctx0" brushRef="#br0" timeOffset="94632.55">19341 8903 0,'40'0'31,"0"0"-31,0 0 15,0 0-15,1 0 0,-1 0 16</inkml:trace>
  <inkml:trace contextRef="#ctx0" brushRef="#br0" timeOffset="96006.09">20384 8783 0,'40'0'0,"0"-40"15,1 40 17,-82-40 15,1 40-32,0 0-15,40 40 16,-40-40-16,0 40 0,40 0 15,-40 0 1,40 0-16,80-40 16,-80 40-16,40-40 15,0 40-15,0-40 16,-40 41-16,41-1 16,-41 0-16,0 0 15,-41 0-15,1 0 16,-40-40-16,40 0 15,0-40-15</inkml:trace>
  <inkml:trace contextRef="#ctx0" brushRef="#br0" timeOffset="96310.09">20785 8983 0,'0'41'0,"41"-82"47,-1 1-47,-40 0 16,40 0-16,0 40 16,-40-40-16,-80 40 31,80 40-31,-40-40 0,40 80 15,-41-80-15,41 40 0,-40 1 0,40-1 16,-40 0-16,40 0 0,0 0 0,0 0 16,40 0-16,41-40 15,-41 0-15,0-80 16,0 80-16,0-40 0</inkml:trace>
  <inkml:trace contextRef="#ctx0" brushRef="#br0" timeOffset="96449.09">21227 8542 0,'0'81'16,"0"-41"0,0 0-16,0 0 0,0 40 15,0-40-15,0 0 0,0 0 0,0 0 16,0 41-16,0-41 0,0 0 0,0 0 16</inkml:trace>
  <inkml:trace contextRef="#ctx0" brushRef="#br0" timeOffset="96588.21">21106 8783 0,'0'40'16,"41"-40"-16,-1 0 16,0 0-16,0 0 15,0 0-15,0 0 0</inkml:trace>
  <inkml:trace contextRef="#ctx0" brushRef="#br0" timeOffset="97066.47">22270 8903 0,'-80'-40'15,"40"40"17,40 40-17,-40 40 1,40-39-16,0-1 16,0 0-16,0 0 0,0 0 15,80-40-15,-40 0 16,0 0-16,0-40 15,0 0-15,-40 0 0,41 0 16,-41-1-16,0 1 0,0 0 16,0 0-16,0 0 0,-41 40 15,1 0-15,-40 0 16,40 0-16</inkml:trace>
  <inkml:trace contextRef="#ctx0" brushRef="#br0" timeOffset="97246.42">22952 8502 0,'-40'0'0,"0"40"16,-40 0-16,80 1 16,-40-1-16,40 0 0,-40 0 0,40 0 15,0 0-15,0 0 0,0 40 0,0-40 16,0 1-16,0-1 0,40-40 15,-40 40-15</inkml:trace>
  <inkml:trace contextRef="#ctx0" brushRef="#br0" timeOffset="97382.4">22511 8783 0,'40'0'16,"0"0"-16,40 0 15,-39 0-15,-1 0 0,0 0 0,0 0 16</inkml:trace>
  <inkml:trace contextRef="#ctx0" brushRef="#br0" timeOffset="98208.4">24236 8823 0,'-40'0'31,"40"-40"-31,-40 40 15,0 0 1,0 0-16,0 0 0,0 0 16,-1 80-16,41-40 15,-40-40-15,40 40 0,-40 0 0,40 1 16,0-1-16,0 0 0,0 0 16,40-40-16,41 0 15,-41-80-15,0 80 16,0-40-16,-40-1 0,40 1 0,0 40 15,-40-40-15,40 40 0,-40-40 0,40 40 16,-40 40 0,0 0-16,0 0 0,0 1 15,0-1-15,41 0 0,-41 0 0,0 0 16,0 0-16,0 0 0,0 0 16</inkml:trace>
  <inkml:trace contextRef="#ctx0" brushRef="#br0" timeOffset="98352.42">24557 8542 0,'0'81'16,"40"-41"-16,-40 0 0,0 0 0,0 40 16,0 0-16,0-40 0,0 41 0,0-1 15,0-40-15,0 0 0,0 0 16,0 0-16</inkml:trace>
  <inkml:trace contextRef="#ctx0" brushRef="#br0" timeOffset="98488.4">24758 8542 0,'0'81'16,"0"-41"-16,0 0 15,-40 40-15,40-40 0,0 0 0,0 40 16,0 1-16,0-41 0,0 40 0,0-40 15</inkml:trace>
  <inkml:trace contextRef="#ctx0" brushRef="#br0" timeOffset="98964.11">25761 8863 0,'-40'0'0,"0"0"16,0 0-16,0 0 16,0 0-16,-1 40 15,1-40-15,40 40 16,0 0-16,0 1 15,40-1-15,-40 0 16,41-40-16,-41 40 0,40-40 16,-40 40-16,40-40 0,-40 40 0,0 0 15,0 0 1,-80-40-16,39 0 0,1 0 16,-40 0-16,80-40 15,-40 0-15</inkml:trace>
  <inkml:trace contextRef="#ctx0" brushRef="#br0" timeOffset="99146.25">25962 8623 0,'40'0'16,"-40"80"-1,0-40-15,0 0 16,0 0-16,0 40 0,0-40 0,0 0 15,0 1-15,0-1 0,0 0 0,0 0 16,0 0-16,0 0 0,0 0 16</inkml:trace>
  <inkml:trace contextRef="#ctx0" brushRef="#br0" timeOffset="99461.31">25761 8943 0,'40'40'47,"0"-40"-47,1 0 0,-1 0 16,0 0-16,0 0 0,0 0 0,0 0 15,0-40-15,0 40 0,1 0 16,-1-40-16,0 40 0,0 0 16,-40 40-1,0 0 1,0 1-16,0-1 0,-40 0 15,40 0-15,0 0 0,-40-40 0,40 40 16,-40-40-16,40 40 0,0-80 31,0 0-15,40 0-16,-40 0 0,40 40 16,-40-40-16,40 0 0,0-1 15</inkml:trace>
  <inkml:trace contextRef="#ctx0" brushRef="#br0" timeOffset="99582.25">26604 8903 0,'0'40'15,"0"41"-15,0-41 16,0 0-16,0 0 16,-40-40-16,40 40 0</inkml:trace>
  <inkml:trace contextRef="#ctx0" brushRef="#br0" timeOffset="99717.28">26764 8582 0,'-40'0'16,"0"0"0</inkml:trace>
  <inkml:trace contextRef="#ctx0" brushRef="#br0" timeOffset="100512.32">26925 8863 0,'0'40'47,"0"0"-31,0 0-16,0 1 15,0-1-15,0 0 0,0 0 16,0 0-16,0 0 0,0 0 15,-40 0-15,40-120 32,40 40-17,-40 0-15,0-40 0,40 80 16,-40-40-16,40-1 0,-40 1 0,40 40 16,-40-40-16,40 40 0,0 40 15,-40 41-15,0-41 16,0 0-16,0 0 0,41 0 15,-41 0-15,0 0 16,40-40-16,0 0 0,-40-40 16,40 40-16,0-80 0,0 40 15,-40 0-15,40 40 0,-40-40 0,0-1 16,-40 41 0,0 41-1,0-1-15,0 0 16,0 0-16,120-40 31,-40-40-31,0 0 16,0 40-16,-40-40 0,40 40 15,-40-41-15,41 41 0,-1 0 16,-40 41-16,40 39 16,-40-40-16,0 0 0,0 0 0,0 0 15,0 40-15,0-39 0,0-1 0,0 0 16,-40-40-16,40 40 0,0 0 0,-40-40 15,-1 40-15,1-40 16,0 0-16</inkml:trace>
  <inkml:trace contextRef="#ctx0" brushRef="#br0" timeOffset="100733.85">27968 8983 0,'-80'0'0,"80"41"0,0-1 0,-80-40 16,80 40-16,0 0 0,0 0 0,-41-40 15,41 40-15,0 0 0,0 0 16,41 0-16,-41 1 0,40-41 16,-40 40-16,-40-40 31,-41 0-31</inkml:trace>
  <inkml:trace contextRef="#ctx0" brushRef="#br0" timeOffset="102640.87">28971 8623 0,'0'40'31,"0"0"-15,0 0-16,0 0 0,0 0 15,0 0-15,0 40 0,0-40 0,40 1 16,-40 39-16,0-40 0,0 0 0,0 0 15,0 0-15,0 0 0,0 0 16,0 1-16</inkml:trace>
  <inkml:trace contextRef="#ctx0" brushRef="#br0" timeOffset="103056.87">28811 8983 0,'0'41'31,"40"-41"-15,0 0-16,0 0 16,0 0-16,0 0 0,0 0 15,1-41-15,-1 41 0,0-40 16,0 40-16,-40-40 0,40 0 0,0 0 16,-40 0-16,40 0 15,-40 0-15,0 0 16,-40 40-1,40 80 1,0-40-16,0 0 0,0 0 16,0 0-16,0 0 0,-40 0 0,40 1 15,0-1-15,0 0 0,0 0 16,0 0-16,0 0 0,40-40 31,0 0-31,1-80 16,-41 40-16,40 40 0,0-80 15,0 80-15,0-41 0,0 41 16,-40 41 0,0-1-16,40-40 15,-40 80-15,0-40 16</inkml:trace>
  <inkml:trace contextRef="#ctx0" brushRef="#br0" timeOffset="103394.88">29934 8863 0,'-40'0'0,"0"0"15,0 40-15,0 0 16,0 0-16,40 1 16,-40-1-16,40 0 0,0 0 15,0 0-15,0 0 0,0 0 16,40-40-16,0 0 0,0 0 15,0-40 1,-40-40-16,40 40 0,0 0 16,-40 0-16,40-1 0,1 41 15,-41-40-15,0 121 16,0-41 0,0 0-16,0 0 0,0 0 15,0 0-15,40-40 0,0 0 16,0 0-16,0-40 15,0 40-15,-40-80 0,40 40 0,0-41 16,-40 41-16,41 0 0,-41-40 0</inkml:trace>
  <inkml:trace contextRef="#ctx0" brushRef="#br0" timeOffset="103469.87">30416 8703 0,'0'-40'0,"40"0"15,-40-1-15,0 82 16,0-1 0,0 0-16,0 0 0,0 40 0,0-40 15,-40 40-15,40 1 0,0-41 0</inkml:trace>
  <inkml:trace contextRef="#ctx0" brushRef="#br0" timeOffset="103633.1">30295 8823 0,'41'0'0,"-41"40"0,40-40 16,0 40-16,40 0 15,-40-40-15,0 40 0,0-40 16</inkml:trace>
  <inkml:trace contextRef="#ctx0" brushRef="#br0" timeOffset="104741.66">21387 10147 0,'40'0'16,"-80"0"46,0 0-46,40 40-16,-40-40 0,40 40 0,0 0 15,0 0-15,-40-40 0,40 40 0,0 0 16,40 0-16,40-40 16,-80 40-16,81-40 15,-81 40-15,40-40 0,0 41 16,-120-41 0,39 40-1,1-40-15,0 0 16,0 40-16,0-40 0</inkml:trace>
  <inkml:trace contextRef="#ctx0" brushRef="#br0" timeOffset="104914.67">21829 9866 0,'0'40'15,"0"0"1,0 0-16,-40 0 0,40 0 15,0 0-15,0 1 0,0-1 16,40 0-16,-40 0 0,0 0 0,0 0 16,40 0-16,-40 0 0,0 0 0</inkml:trace>
  <inkml:trace contextRef="#ctx0" brushRef="#br0" timeOffset="105288.16">21628 10227 0,'40'0'0,"0"0"16,41 40-16,-41-40 0,0 0 15,0 0-15,0 40 0,0-40 0,0 0 16,41 0-16,-41-40 0,0 40 0,0-40 16,0 40-16,0-40 0,0 40 15,-120 0 16,40 0-31,40 40 16,-40-40-16,0 40 0,0 40 16,40-40-16,0 0 0,0 0 15,0 0-15,40-40 16,0 0-16,0 0 16,0 0-16,0 0 0,0-40 15,1-40-15,-1 40 16,-40 0-1,40 40-15,-40 40 32,-40 0-17</inkml:trace>
  <inkml:trace contextRef="#ctx0" brushRef="#br0" timeOffset="105500.16">22591 10187 0,'40'0'0,"-40"40"16,0 0-16,0 0 16,0 0-16,0 0 0,0 0 15,0 0-15,0 0 16,0-80 0,0 0-1,0 0-15,0 0 16,40 40-16,-40-40 0,0 0 0,41 0 15,-41 0-15,0 0 0</inkml:trace>
  <inkml:trace contextRef="#ctx0" brushRef="#br0" timeOffset="105669.17">23033 9866 0,'0'40'31,"0"0"-31,0 0 0,0 0 16,0 0-16,0 41 0,0-41 0,0 0 16,0 0-16,40 40 0,-40-40 0,0 0 15,0 0-15</inkml:trace>
  <inkml:trace contextRef="#ctx0" brushRef="#br0" timeOffset="105957.17">22912 10106 0,'40'0'16,"0"0"-16,1 0 15,-1 0-15,0 0 0,0 0 0,0 0 16,0-40-16,40 40 0,-39 0 0,-1 0 16,0 0-16,0-40 0,0 40 15,-40 40-15,0 0 16,0 1-16,-40-1 15,40 0-15,0 0 0,-40-40 0,40 40 16,0 0-16,-40 0 0,40 0 16,0 0-1,-40-40 1,-1 0 0,1 0-16</inkml:trace>
  <inkml:trace contextRef="#ctx0" brushRef="#br0" timeOffset="106677.17">24397 10147 0,'0'40'62,"0"0"-46,0 0-16,0 0 16,0 0-16,0 0 0,0 0 15,0 0-15,0 0 0,40-40 16,0 0-1,0-40-15,0 0 16,-40 0-16,40 0 16,1 0-16,-41 0 0,0 0 15,0 0-15,0 80 32,0 0-17,0 0-15,0 0 0,0 0 0,0 0 16,0 0-16,0 0 0,40-40 15,0 0-15,0 0 16,0-40-16,0-40 16,-40 40-16,0 0 0,40 0 15,-40 0-15,0 0 0,0 0 0,0-1 16</inkml:trace>
  <inkml:trace contextRef="#ctx0" brushRef="#br0" timeOffset="106840.16">25159 10066 0,'0'40'15,"40"-40"-15,-40 41 0,0-1 0,0 0 16,0 0-16,0 0 0,0 0 16,0 0-16,0 0 0,-40 0 15</inkml:trace>
  <inkml:trace contextRef="#ctx0" brushRef="#br0" timeOffset="106968.16">25280 9826 0,'-41'0'0,"41"80"0,-40-80 0,-40 0 15,40 0-15</inkml:trace>
  <inkml:trace contextRef="#ctx0" brushRef="#br0" timeOffset="107156.16">25641 9745 0,'0'41'0,"0"-1"0,0 0 0,0 0 16,-40 0-16,40 0 0,0 0 0,0 0 15,-40 0-15,40 41 0,0-41 16,0 0-16,0 0 0,0 0 0,0 0 16,0 0-16</inkml:trace>
  <inkml:trace contextRef="#ctx0" brushRef="#br0" timeOffset="107534.17">25400 10147 0,'-40'0'16,"40"40"0,0 0-16,80-40 15,-40 0-15,0 0 0,1 0 16,-1 0-16,0 0 0,0-40 0,0 40 16,0-40-16,40-1 0,-80 1 0,41 40 15,-1-40-15,0 0 0,0 0 0,-40 0 16,40 0-16,-40 0 0,0 80 31,0 40-31,0-40 16,0 0-16,0 40 0,0-39 15,0 39-15,0-40 0,0 40 0,0-40 16,0 0-16,-40 0 0,40 0 0,0 1 16,40-82-1,-40 1 1,40 40-16,0 0 15,0 0-15,1 0 16,-41 40-16,40-40 0,-40 41 16,0-1-16,40-40 0</inkml:trace>
  <inkml:trace contextRef="#ctx0" brushRef="#br0" timeOffset="108015.17">27727 10066 0,'-40'40'16,"0"-40"-16,40 41 15,0-1 1,0 0-16,0 40 15,0-40-15,0 0 0,0 40 16,0-40-16,0 1 0,0-1 16,40 0-16,-40 0 0,40 0 0,-40 0 15,40-40-15,1 0 0,-1 0 0,0 0 16,0 0-16,0-80 0,0 80 0,0-40 16,-40 0-16,40 0 0,-40-41 0,0 41 15,0 0-15,0 0 0,0 0 0,0 0 16,-40 0-16,40 0 0,-80 40 0,40-40 15,-40 40-15,40 0 0,-41 0 0,1 0 16,40 0-16,-40 0 0</inkml:trace>
  <inkml:trace contextRef="#ctx0" brushRef="#br0" timeOffset="112952.9">18579 12192 0,'0'40'16,"40"-40"-1,0 0 1,0 0 0,-80 0 93,0-40-93,40 0-1,-40 40-15,-1-40 0,1 40 16,0 0-16,0 0 16,0 0-16,40 40 15,-40-40-15,40 40 0,0 0 0,0 0 16,0 0-16,0 0 0,0 0 15,0 1-15,40-1 16,-40 0-16,40-40 0,-40 40 16,40-40-16,0 0 0,0 0 15,-40-40-15,41 40 0,-41-40 16,40 40-16,-40-81 0,40 41 0,-40 0 16,40-40-16,-40 40 0,0-40 0,40 40 15,-40-41-15,0 41 0,0-40 0,0 40 16,0 0-16,0 0 0,0 80 31,0 0-31,0 0 0,0 40 0,0-40 16,0 41-16,40-1 0,-40 0 15,0-40-15,0 40 0,0 1 0,0-41 16,0 0-16,0 0 0,0 0 16,40-40-16</inkml:trace>
  <inkml:trace contextRef="#ctx0" brushRef="#br0" timeOffset="113418.9">19140 12312 0,'0'40'16,"0"0"-16,40-40 31,1-40-15,-1 40-16,-40-40 0,40 0 15,0 0-15,-40 0 0,0 0 16,0 0-16,0 0 0,0-1 16,-40 41-16,0 0 15,0 0-15,40 41 16,-41-41-16,41 80 0,-40-80 0,40 80 15,0-40-15,0 0 0,0 0 0,0 0 16,0 1-16,40-1 0,1 0 16,39-40-16,-40 0 15,0 0-15,0 0 0</inkml:trace>
  <inkml:trace contextRef="#ctx0" brushRef="#br0" timeOffset="113766.9">19903 12152 0,'-40'0'16,"40"-40"-1,-41 40 1,41-40-16,-40 40 15,0 0 1,0 40-16,0 0 16,40 0-1,0 0-15,0 0 0,0 0 16,0 0-16,40 0 0,0 1 16,0-1-16,-40 0 15,40-40-15,-40 40 16,-40-40-1,0 0 1,0 0-16,0 0 0</inkml:trace>
  <inkml:trace contextRef="#ctx0" brushRef="#br0" timeOffset="114076.9">20224 12192 0,'-40'0'16,"-1"0"0,1 0-1,40-40-15,-40 40 0,0 80 16,0-80-1,40 40-15,-40 0 0,40 0 16,0 0-16,0 1 0,0-1 16,40-40-16,-40 40 0,40-40 15,0 0-15,0 0 16,0 0-16,1-40 0,-1 40 0,-40-40 16,40 40-16,-40-41 0</inkml:trace>
  <inkml:trace contextRef="#ctx0" brushRef="#br0" timeOffset="114280.93">20384 12072 0,'0'40'16,"0"0"-16,0 0 0,0 0 15,0 0-15,0 0 0,0 0 0,0 0 16,0 1-16,-40-1 0,40 0 16,0 0-1,0-80 1,0-40-1,40 80 1,-40-41-16,40 1 0,-40 0 0,0 0 16,40 0-16</inkml:trace>
  <inkml:trace contextRef="#ctx0" brushRef="#br0" timeOffset="114404.02">20705 12192 0,'0'80'0,"0"-40"15,0 0-15,0 0 16,-40 1-16</inkml:trace>
  <inkml:trace contextRef="#ctx0" brushRef="#br0" timeOffset="114540.02">20826 11871 0,'0'40'0,"-41"-40"16,1 40-16,0-40 16,0 0-16</inkml:trace>
  <inkml:trace contextRef="#ctx0" brushRef="#br0" timeOffset="114928.02">20986 12152 0,'0'80'15,"0"-40"1,0 0-16,0 0 15,0 41-15,0-41 0,40 0 0,-40 40 16,0-40-16,0 40 0,0-40 16,0 41-16,0-41 0,0 0 0,0 0 15,-40 0-15</inkml:trace>
  <inkml:trace contextRef="#ctx0" brushRef="#br0" timeOffset="115094.55">20906 12433 0,'80'-41'0,"-80"1"15,40 0-15,0 0 0,0 0 16,1 40-16,-1 0 16,0 0-16,0 0 0,-40 80 15,40-40-15,-40 0 16,0 1-16,0-1 0,-40 0 0,40 0 16,-80 0-16,80 0 0,-40-40 0,40 40 15,-41-40-15</inkml:trace>
  <inkml:trace contextRef="#ctx0" brushRef="#br0" timeOffset="115268.55">21588 12031 0,'40'0'0,"-40"41"16,0-1-1,-40 0-15,40 0 0,0 0 16,0 0-16,0 0 0,0 0 0,0 41 15,0-41-15,0 0 16,-40 0 0</inkml:trace>
  <inkml:trace contextRef="#ctx0" brushRef="#br0" timeOffset="115496.55">21427 12392 0,'0'-40'0,"41"40"16,-1 0-1,0 0 1,0-40-16,0 40 0,0-40 16,0 40-16,0-40 0,1 40 0,-1 0 15,0 0-15,-40-40 0,40 40 16,0 0-16,0 80 0,-40-40 16,0 0-16,0 0 15,0 1-15,0-1 0,0 0 16,-40 0-16,40 0 0,-40-40 15</inkml:trace>
  <inkml:trace contextRef="#ctx0" brushRef="#br0" timeOffset="115624.55">22070 11911 0,'-41'0'16</inkml:trace>
  <inkml:trace contextRef="#ctx0" brushRef="#br0" timeOffset="115984.12">22391 12192 0,'0'40'15,"0"0"-15,0 0 16,0 0-16,0 0 0,0 1 15,0-1-15,0 0 0,0 0 0,0 0 16,0 0-16,0 0 0,0 0 0,0 0 16,40-40-16,0-80 31,-40 40-31,40 0 0,-40 0 0,0-40 16,40 40-16,-40-1 15,0 1-15,0 0 0,0 0 16</inkml:trace>
  <inkml:trace contextRef="#ctx0" brushRef="#br0" timeOffset="116205.57">22832 12433 0,'40'0'0,"-40"-41"15,0 1 1,0 0-16,0 0 15,-40 40 1,40 40-16,0 0 16,-40 0-16,40 41 15,0-41-15,0 0 16,40 0-16,0-40 16,0 0-16,0 0 0</inkml:trace>
  <inkml:trace contextRef="#ctx0" brushRef="#br0" timeOffset="117424.77">18418 11630 0,'-40'-40'47,"0"40"-31,40-40-16,0 0 0,-40 40 15,40-40-15,-40 40 0,40-40 16,-41 40-16,1-40 0,0 40 16,40-40-16,-40 40 15,40-40-15,-40-1 16,40 1-16,0 0 0,-40 0 0,40 0 16,0 0-16,0 0 15,-40 40-15,40-40 0,0 0 16,-41 0-16,41-1 15,0 1-15,-40 40 0,40-40 16,0 0-16,0 0 0,0 0 16,0 0-16,0 0 0,-40 40 0,40-40 15,0-1-15,0 1 0,0 0 16,40 0-16,-40 0 16,40 0-16,-40 0 0,41 0 15,-41 0-15,0 0 0,40-1 16,0 1-16,0 40 0,-40-40 15,40 0-15,-40 0 16,40 40-16,-40-40 0,40 0 16,-40 0-16,41 40 0,-1-40 0,-40-1 15,40 41-15,-40-40 0,40 0 0,0 0 16,0 0-16,0 40 16,-40-40-16,40 40 15,-80 0 79</inkml:trace>
  <inkml:trace contextRef="#ctx0" brushRef="#br0" timeOffset="117752.68">18378 9465 0,'-40'0'0,"40"40"0,-40-40 15,80 0 32,0 0-31,0 0-16,0 0 15,0 0-15,0 0 0,1 0 16,-1 0-16,0 0 0,0 0 16,0 0-16,0 0 0,0 0 15,-40 40 1,-40 0 0,40 0-16,-40-40 0,0 80 15,0-40-15,0 1 16,40-1-16,-40 0 0,40 0 0,0 0 15</inkml:trace>
  <inkml:trace contextRef="#ctx0" brushRef="#br0" timeOffset="119868.68">19983 9665 0,'-40'0'16,"80"0"46,0 0-46,0 0-1,0 0 1,0 0-16,1 0 16,-1 0-16,0 0 15,0 0 1,0 0-16,0 0 0,0 0 16,0 0-1,1 0 1,-1 0-16,0 0 15,-40 80 1,40-80-16,0 41 125,-40-1-109,40 0-16,-40 0 15,0 0-15,0 0 16,0 0-16,0 0 16,0 0-16,0 1 15,0-1-15,0 0 0,0 0 16,0 0-16,0 0 15,40-40-15,-40 40 0,40 0 16,-40 0-16,41-40 0,-41 40 16,0 1-16,40-41 15,0 0-15,-40 80 16,40-80-16,0 40 16,0-40-1,-40 40-15,40-40 0,0 40 16,1-40-16,-1 40 15,0-40-15,0 40 0,0-40 0,0 0 16,0 40-16,0-40 0,1 0 16,-41 41-16,40-41 0,0 0 0,0 40 15,0-40-15,0 0 0,0 40 0,0-40 16,1 0-16,-1 0 0,0 40 0,0-40 16,40 0-16,-40 40 0,1-40 0,-1 0 15,0 0-15,0 40 0,0-40 16,0 0-16,0 0 0,0 40 0,1-40 15,-1 0-15,0 0 0,0 40 0,0-40 16,0 0-16,0 0 0,0 0 0,1 0 16,-1 40-16,0-40 0,40 0 0,-40 0 15,0 0-15,0 0 0,1 0 0,-1 0 16,0 0-16,0 40 0,0-40 16,0 0-16,0 41 0,0-41 15,1 40-15,-1-40 0,0 0 16,0 40-16,0-40 0,0 40 0,0-40 15,0 40-15,1-40 0,-1 40 16,0-40-16,0 0 0,0 40 0,0-40 16,0 40-16,0-40 0,41 0 0,-41 0 15,0 40-15,0-40 0,0 0 0,0 41 16,0-41-16,1 0 0,-1 40 0,0-40 16,40 40-16,-40-40 0,0 40 0,41-40 15,-41 0-15,0 40 0,40-40 0,0 0 16,-40 0-16,41 0 0,-41 0 0,40 0 15,0 0-15,-40 0 0,1 0 0,39 0 16,-40 0-16,0 0 0,0 0 0,0 0 16,41 0-16,-41 0 0,0 0 0,40 0 15,-40 0-15,0 0 0,1 0 16,39 0-16,-40-40 0,0 40 0,0 0 16,0 0-16,0 0 0,1 0 0,39 0 15,-40 0-15,0 0 0,0 0 0,0 0 16,0 0-16,41-40 0,-41 40 0,0 0 15,0-40-15,40 40 0,-40 0 0,41 0 16,-41-40-16,40-1 0,-40 41 0,40-40 16,-39 40-16,39-40 0,-40 40 0,40 0 15,0-40-15,-39 40 0,39-40 0,-40 40 16,0-40-16,40 40 0,-40-40 0,41 40 16,-41-40-16,40 0 0,-40 40 0,40-41 15,-39 1-15,39 0 0,-40 40 16,0-40-16,40 0 0,-40 0 0,1 0 15,-1 0-15,0 0 0,0 0 0,0-1 16,0 1-16,0 0 0,0 0 0,-40 0 16,41 0-16,-1 40 0,0-40 0,0 0 15,0 40-15,-40-40 0,40 40 0,0-41 16,0 1-16,1 0 0,-1 0 0,0 40 16,0-40-16,0 0 0,0 0 0,0 0 15,1 0-15,39 0 0,-40-1 0,40 1 16,-40 40-16,0-40 0,41 0 15,-41 0-15,0 40 0,40-40 0,-40 0 16,0 40-16,1-40 0,39 40 0,-40 0 16,0-40-16,40 40 0,-40-41 0,1 41 15,39-40-15,-40 40 0,0 0 0,40-40 16,-40 0-16,41 40 0,-41-40 0,0 0 16,40 40-16,-40-40 0,0 0 0,1 40 15,-1-40-15,0 40 0,0-40 0,0-1 16,-40 1-16</inkml:trace>
  <inkml:trace contextRef="#ctx0" brushRef="#br0" timeOffset="121592.1">24437 12473 0,'-40'0'15,"0"0"1,0-40 0,-1 40 15,1 0-31,0 0 15,40 40-15,-40-40 0,40 40 0,-40-40 16,0 40-16,40 0 0,0 0 16,0 0-16,0 0 15,0 0-15,0 0 0,40-40 16,0 0 0,40-40-16,-80 0 0,40-40 15,-40 40-15,41 0 0,-41 0 0,40 0 16,-40 0-16,40-1 0,-40 1 0,0 0 15,40 0-15,-40 0 0,0 0 16,0 80 0,0 0-16,0 0 15,0 0-15,0 41 0,0-41 0,0 0 16,0 40-16,0-40 0,0 0 0,0 0 16,0 0-16,0 0 15,40-40-15</inkml:trace>
  <inkml:trace contextRef="#ctx0" brushRef="#br0" timeOffset="121876.1">24718 12553 0,'0'40'16,"0"0"-1,40-40 1,-40-40-16,40 40 15,-40-40-15,40 40 0,-40-40 0,40 40 16,-40-40-16,0 0 0,40 40 16,-80 0-1,0 0 1,0 0-16,40 40 0,-40-40 16,40 80-16,-40-40 0,40 0 15,0 0-15,0 0 0,0 0 16,40-40-16,40 0 0,-40 0 15,0-40-15,1 40 0</inkml:trace>
  <inkml:trace contextRef="#ctx0" brushRef="#br0" timeOffset="122074.1">25480 12312 0,'-40'0'15,"0"0"1,0 0-1,0 0-15,0 0 16,40 80-16,-41-80 0,41 41 16,0-1-16,0 0 0,0 0 0,0 0 15,0 0-15,0 0 0,0 40 0,0-40 16,0 1-16,0-1 0,41-40 0,-41 40 16</inkml:trace>
  <inkml:trace contextRef="#ctx0" brushRef="#br0" timeOffset="122272.1">25320 12673 0,'-40'0'0,"120"0"47,-40 0-47,0 0 16,0 0-16,0-40 0,1 40 15,-1 0-15,0 0 16,0 0-16,-40 40 15,0 0-15,0 0 0,0 0 0,0 1 16,0-1-16,-80 0 0</inkml:trace>
  <inkml:trace contextRef="#ctx0" brushRef="#br0" timeOffset="122392.1">25721 12352 0,'-40'40'15</inkml:trace>
  <inkml:trace contextRef="#ctx0" brushRef="#br0" timeOffset="122945.38">25962 12513 0,'0'40'15,"0"40"16,0-40-15,0 0-16,0 0 0,-40 0 0,40 41 16,0-41-16,0 0 0,0 0 0,0 0 15,0-80 17,40 40-32,-40-80 0,40 40 15,-40 0-15,40-1 0,-40 1 0,40 0 16,0 0-16,-40 0 0,40 40 0,-40-40 15,41 40-15,-41 40 16,0 40-16,0-40 16,0 0-16,0 1 0,0-1 0,0 0 15,0 0-15,0 0 0,-41-40 0,41 40 16,0-80 0</inkml:trace>
  <inkml:trace contextRef="#ctx0" brushRef="#br0" timeOffset="123048.37">26363 12673 0,'40'0'0,"-40"80"16,0-40-16,0 41 16,-40-41-16,40 0 0,0 0 0,-40 0 15,40 0-15</inkml:trace>
  <inkml:trace contextRef="#ctx0" brushRef="#br0" timeOffset="123188.37">26604 12352 0,'-80'0'16,"39"40"-16,1-40 15,40 41-15,-40-41 0</inkml:trace>
  <inkml:trace contextRef="#ctx0" brushRef="#br0" timeOffset="123332.38">26845 12272 0,'0'40'16,"0"40"-16,-81-39 15,81-1-15,0 0 0,0 0 0,0 0 16,0 0-16,0 0 0,0 40 0,0-40 16,0 1-16,0-1 0</inkml:trace>
  <inkml:trace contextRef="#ctx0" brushRef="#br0" timeOffset="123554.38">26604 12633 0,'40'0'32,"0"0"-17,0 0-15,0 0 0,0 0 0,1 0 16,-1-40-16,0 40 0,0 0 0,0 0 15,0 0-15,0 0 0,0 0 16,-40 40-16,41-40 0,-41 80 0,0-40 16,0 0-16,0 1 0,-41-1 15,1 0-15,0-40 16</inkml:trace>
  <inkml:trace contextRef="#ctx0" brushRef="#br0" timeOffset="123664.38">27166 12392 0,'0'41'16,"-41"-41"-16</inkml:trace>
  <inkml:trace contextRef="#ctx0" brushRef="#br0" timeOffset="124104.38">27607 12513 0,'-40'0'31,"0"40"-15,0-40-16,40 80 0,-41-40 16,41 0-16,-40-40 0,40 40 0,0 0 15,0 1-15,0-1 0,0 0 16,40 0-16,-40 0 0,41-40 0,-41 40 15,40-40-15,40 0 0,-40 0 16,0 0-16,-40-40 16,0 0-16,0 0 0,0 0 15,0 0-15,-40 40 16,40-41-16,-40 41 0,-40 0 16,40 0-16,-1 0 15,1 0-15</inkml:trace>
  <inkml:trace contextRef="#ctx0" brushRef="#br0" timeOffset="124350.37">27888 12713 0,'40'40'0,"-40"0"0,0 1 0,0-1 0,0 0 15,-80 0-15,80 0 16,-40 0-16,40-120 31,80 80-31,-80-40 0,40 0 0,40 0 16,-40-1-16,0 1 0,1 40 15,-1-40-15,0 40 0,0 40 16,0 41-16,-40-41 16,0 0-16,0 0 0,0 0 0,0 0 15,0 0-15,-40-40 16</inkml:trace>
  <inkml:trace contextRef="#ctx0" brushRef="#br1" timeOffset="128938.67">21387 7219 0,'-40'0'0,"40"-40"32,40 40-17,0 0 1,1 0-1,-1 0-15,0 0 16,0 0-16,0 0 16,-40 40-16,40-40 0,0 0 15,-40-40 1</inkml:trace>
  <inkml:trace contextRef="#ctx0" brushRef="#br1" timeOffset="130120.67">27487 10989 0,'0'40'47,"40"-40"-31,0 40-16,0 0 16,0-40-16,-40 40 0,40-40 15,0 40-15,0-40 0,1 0 0,-1 0 16,0 0-16,0 0 0,0 0 0,0 0 15,0 0-15,0 0 0,1 0 16,-1 0-16,0 0 16,-120 0-1,80-40-15,-41 40 16,1 0-16,0 0 0,0 0 0,0 0 16,0 0-16,0 0 0,40-40 15,-40 40-15</inkml:trace>
  <inkml:trace contextRef="#ctx0" brushRef="#br1" timeOffset="131032.66">22872 7339 0,'-40'0'16,"80"0"46,0 0-46,0 0-16,0 0 16,1 0-16,-1 0 0,0-40 15,0 40-15,0 0 16,0 0-16,-80 40 31,0-40-31,40 40 16,-80-40-16,-1 0 15,81 40-15,-40-40 0,0 0 16</inkml:trace>
  <inkml:trace contextRef="#ctx0" brushRef="#br1" timeOffset="131680.66">24758 7419 0,'-40'0'16,"80"-40"15,0 40-31,-40-40 16,40 40-16,0 0 0,0 0 0,1 0 16,-1 0-16,0 0 0,0 0 15,-40 40 16,-40-40-15,0 0-16,40 40 0,-40-40 16,-1 0-16,1 0 15,40-40 1</inkml:trace>
  <inkml:trace contextRef="#ctx0" brushRef="#br1" timeOffset="132379.75">27246 7379 0,'80'0'0,"-40"0"15,0 0-15,0 0 16,1 0-16,-1 0 0,0 0 16,0 0-16,0 0 15,0 0-15,0 0 16,-40 40-16,-40-40 31,0-40-15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22:00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20424 1003 0,'0'40'140,"0"0"-140,0 40 16,0-40-16,0 0 0,0 0 0,0 0 16,0 0-16,0 41 0,0-41 0,0 0 15,0 40-15,0-40 0,0 0 0,0 0 16,0 1-16,0-1 0,0 0 0,0 0 15,0 0-15,0 0 0,0 0 16,0-80 15,0 0-31</inkml:trace>
  <inkml:trace contextRef="#ctx0" brushRef="#br0" timeOffset="292">20143 1484 0,'-40'0'0,"0"0"16,0 0-16,80 0 31,0 0-16,0 0-15,1-40 0,-1 40 16,40 0-16,-40-40 0,0 40 0,40 0 16,-39 0-16,39 0 0,-40 0 0,0 0 15,40 0-15,-40 0 0,1 0 0,-1 0 16,0 0-16,0 0 0,0 0 16,-120 0-1</inkml:trace>
  <inkml:trace contextRef="#ctx0" brushRef="#br0" timeOffset="511.72">20745 1043 0,'-40'0'16,"0"0"-1,0 0-15,0 40 16,0 0-16,40 0 0,-40 0 16,-1 0-16,1 0 0,40 0 15,-40 0-15,0-40 0,0 41 0,0-1 0,0 0 16,0 0-16</inkml:trace>
  <inkml:trace contextRef="#ctx0" brushRef="#br0" timeOffset="651.72">19943 1123 0,'40'0'16,"0"80"-16,0-40 15,-40 0-15,40 0 0,0 0 16,81 121-16,-81-81 0,40-40 16,-40 40-16,41-39 0,-41 39 0</inkml:trace>
  <inkml:trace contextRef="#ctx0" brushRef="#br0" timeOffset="1935.72">22471 1484 0,'40'0'46,"0"0"-30,0 0-16,0 0 0,0 0 16,1 0-16,-1 0 0,0 0 15,0 0-15,0 0 16,0 40-16,0-40 16,-40 40-16</inkml:trace>
  <inkml:trace contextRef="#ctx0" brushRef="#br0" timeOffset="2567.73">23715 1243 0,'40'0'31,"0"0"-15,0 0-16,0 0 0,0 0 0,0 0 15,1 0-15,-1 0 0,0 0 16,-40 40-1,0 40 1,-80-39-16,80-1 0,-41 0 0,1 0 16,0 0-16,-40 0 0,40 0 0,0 0 15,0 0-15,40 1 16,0-1 0,40-40-16,0 0 15,0 0-15,0 0 0,0 0 16,0 0-16,-40-40 0,40 40 0,1-41 15</inkml:trace>
  <inkml:trace contextRef="#ctx0" brushRef="#br0" timeOffset="2868.26">24357 1444 0,'-40'40'15,"40"0"-15,40-40 32,0 0-32,0-40 0,0 40 15,0-40-15,0 40 0,0-81 0,1 41 16,-1 0-16,-80 40 31,-41 0-31,41 0 16,40 40-16,-40-40 0,0 81 0,0-41 15,0 0-15,40 0 0,-40 0 16,40 0-16,0 0 0,0 0 0,0 0 16,40 1-16,0-41 15,0 0-15,0 0 0</inkml:trace>
  <inkml:trace contextRef="#ctx0" brushRef="#br0" timeOffset="3532.78">24838 1363 0,'0'41'46,"0"-1"-46,0 0 0,0 0 16,40 0-16,-40 0 0,0 0 0,0 0 16,0 0-16,0 1 0,0-82 31,0 1-15,0 0-16,0 0 15,0 0-15,0 0 0,0 0 0,0 0 16,0 0-16,40-1 0,-40 1 0,41 40 15,-41-40-15,40 40 0,0-40 0,0 40 0,0 0 16,0 0-16,0 0 16,0 0-16,1 0 0,-41 40 15,40-40-15,-40 40 16,0 0 0,-81-40-16,81 41 0,0-1 15,-40 0-15,40 0 0,-40 0 0,40 0 16,0 0-16,0 0 0,40 0 15,-40 1-15,81-41 0,-41 0 0,0 40 16,0-40-16,0 0 0,0 0 0,0 0 16,1-40-16,-1 40 0,-40-81 0,40 81 15,0-40-15,-40 0 0,0 0 16,0 0-16,-80 40 0,80-40 16,-40 0-16,-1 40 0,1-40 0,-40 40 15</inkml:trace>
  <inkml:trace contextRef="#ctx0" brushRef="#br0" timeOffset="4063.8">26524 1363 0,'0'-40'16,"0"80"15,40 41-15,-40-41-16,0 0 15,0 0-15,40 0 0,-40 0 16,40 0-16,-40 0 0,40-40 0,-40 41 16,40-41-16,0 0 0,0 0 0,1 0 15,-1 0-15,0-81 16,-40 41-16,0 0 16,0 0-16,0 0 0,0 0 0,-40 40 15,40-40-15,-40 0 0,-41-1 16,41 41-16</inkml:trace>
  <inkml:trace contextRef="#ctx0" brushRef="#br0" timeOffset="4279.88">27366 1323 0,'0'40'0,"-40"1"0,40-1 16,-80 0-16,80 0 0,-40 0 0,40 0 15,-40 0-15,40 0 0,-41 0 0,41 1 16,41-41 0,39-41-1,-40-39-15,0 40 0,0 40 16,0-40-16,-40 0 0,40 0 0,1 0 16,-41 0-16,40 40 0,0-41 0</inkml:trace>
  <inkml:trace contextRef="#ctx0" brushRef="#br0" timeOffset="5107.89">28490 1404 0,'40'0'0,"-40"-41"16,40 41 15,-40 41-15,40-1-1,-40 0-15,0 0 0,0 0 16,0 0-16,0 0 0,0 0 16,0 0-16,0 1 0,0-1 15,-40-40-15,40 40 0,-40 0 16,40-80 15,0 0-31,0 0 16,0-1-16,40 1 0,-40 0 15,40 0-15,-40 0 0,40 0 16,0 0-16,0 0 0,-40 0 0,41 40 16,-41-41-16,40 1 0,0 40 15,0 0-15,-40 40 16,0 1-16,0 39 16,0-40-16,0 0 0,0 0 15,0 0-15,-40 0 0,40 0 0,0 1 16,-40-1-16,40 0 0,0 0 15,0-80 17,40 0-32,0 0 15,-40-1-15,40 1 0,0 0 16,-40 0-16,40 0 0,-40 0 0,40 40 16,-40-40-16,41 40 0,-41 40 31,0 0-31,0 0 0,0 0 15,0 0-15,0 0 0,0 1 0,0-1 16,40-40 0</inkml:trace>
  <inkml:trace contextRef="#ctx0" brushRef="#br0" timeOffset="5320.88">29373 1444 0,'0'40'0,"0"40"15,0-40-15,-41 0 0,41 0 16,0 0-16,-40 1 0,40-1 0,0 0 16,0 0-16,40-40 15,1 0-15,39 0 16,-40-40-16,0 40 0,-40-40 16,40 40-16,-40-40 0,0-1 0,0 1 15,0 0-15,0 0 0,-40 40 16,40-40-16,-80 40 0,40-40 15,0 40-15</inkml:trace>
  <inkml:trace contextRef="#ctx0" brushRef="#br0" timeOffset="5595.41">29814 1363 0,'0'41'15,"-40"-41"-15,40 40 0,0 0 16,-40 0-16,40 0 16,0 0-16,0 0 0,0 0 0,0 0 15,0 1-15,40-41 0,-40 40 0,0 0 16,0 0-16,0-120 31,0 40-15,0-1-16,0 1 0,40 0 15,-40 0-15,40 0 0,-40 0 0,40 0 16,0 40-16,-40-40 0,40 0 0</inkml:trace>
  <inkml:trace contextRef="#ctx0" brushRef="#br0" timeOffset="5829.41">30135 1724 0,'40'0'15,"0"0"-15,-40-40 16,40 40-16,0-40 0,1 0 16,-1 40-16,-40-40 0,40 40 0,-40-40 15,40 0-15,-120 120 16,40-40 0,40 0-16,-41 0 0,41 0 15,-80 1-15,80-1 0,0 0 0,0 0 16,0 0-16,-40 0 0,40 0 15,0 0-15,40-40 16</inkml:trace>
  <inkml:trace contextRef="#ctx0" brushRef="#br0" timeOffset="6496.4">20545 3289 0,'-40'0'47,"40"40"-31,40 0-16,-40 0 0,0 0 15,0 0-15,40 0 0,-40 0 0,0 0 16,0 41-16,0-41 0,0 0 0,0 0 16,0 0-16,0 0 0,-40 0 15,40 0-15,-40-40 0</inkml:trace>
  <inkml:trace contextRef="#ctx0" brushRef="#br0" timeOffset="6648.4">20264 3690 0,'40'0'16,"0"0"-16,0 0 15,0 0-15,0 0 0,1 0 16,-1 40-16,40-40 0,-40 0 0,40 0 16,1 0-16</inkml:trace>
  <inkml:trace contextRef="#ctx0" brushRef="#br0" timeOffset="6885.41">21949 3770 0,'-40'0'15,"40"40"-15,40-40 16,0 0 0,0 0-16,1 0 0,-1 0 0,40-40 15,-40 40-15,0 0 0,40 0 0,-39-40 16,39 40-16,-40 0 0</inkml:trace>
  <inkml:trace contextRef="#ctx0" brushRef="#br0" timeOffset="7617.45">23835 3248 0,'40'0'31,"-40"41"1,40-41-32,-40 40 15,0 0-15,0 0 0,0 0 0,0 40 16,0-40-16,0 0 0,0 41 0,0-41 15,0 0-15,0 0 0,0 0 0,-40 0 16,40 0-16,0 0 16,0-80-1</inkml:trace>
  <inkml:trace contextRef="#ctx0" brushRef="#br0" timeOffset="8168.46">25039 3569 0,'-40'0'32,"40"40"-17,0 0-15,0 1 16,0-1-16,0 0 0,0 0 0,0 0 16,0 0-16,0 0 0,0 0 15,40 0-15,0 1 0,0-41 16,0 0-16,0 0 0,0-41 15,1 41-15,-1-80 0,0 80 0,0-40 16,-40 0-16,40 0 0,-40 0 0,0 0 16,0 0-16,-80-1 15,0 41-15,39-40 0,1 40 16,0 0-16,0 0 16,0 0-16,0 0 0,0 40 15,40 1-15</inkml:trace>
  <inkml:trace contextRef="#ctx0" brushRef="#br0" timeOffset="8373.44">25721 3609 0,'0'81'0,"0"-41"0,0 0 16,-40 0-16,40 0 0,-40 0 0,40 0 15,0 0-15,0 0 0,-40-40 0,40 41 16,40-82-1,-40-39 1,40 40-16,-40 0 0,80 0 16,-40 0-16,0 0 0,1 0 15,-1-1-15,0 41 0</inkml:trace>
  <inkml:trace contextRef="#ctx0" brushRef="#br0" timeOffset="9295.44">27005 3489 0,'0'40'16,"0"0"0,0 0-16,0 0 0,0 1 15,0-1-15,0 0 16,0 0-16,0 0 0,0 0 0,40-40 15,-40 40-15,0 0 0,0 0 16,0 1-16,0-82 31,0 1-15,0 0-16,0 0 16,0 0-16,0 0 0,0 0 15,40 0-15,-40 0 0,0-1 0,40 1 16,1 0-16,-41 0 15,40 40-15,-40-40 0,40 40 0,0-40 16,0 40 0,0 80-16,-40-40 15,0 0-15,0 0 0,0 1 16,0-1-16,0 0 0,0 0 0,-40 0 16,40 0-16,-40 0 0,40 0 15,0 0-15,0-80 31,40 40-31,-40-40 0,40 0 0,-40 0 16,40 0-16,0 0 0,1 0 0,-41 0 16,40 40-16,0-41 0,-40 1 15,40 0-15,-40 0 16,40 40-16,-40 80 16,0-40-16,0 1 15,0-1-15,0 0 0,0 0 16,40-40-1,0 0-15,-40-40 16,40 40-16,-40-40 16,41 40-16,-41 40 15,0 0 1,0 40 0,0-40-16,0 0 15,40-40-15,0 0 16,0 0-16,0 0 0,-40-40 0,40 40 15,0-40-15,0 0 0,-40 0 16,41 40-16,-41-40 0,0 0 0,0 0 16,0-1-16,-41 1 15,1 0-15,-40 40 16,80-40-16,-40 40 0,40 40 16,-40-40-16,40 80 0,-40-80 15,40 41-15</inkml:trace>
  <inkml:trace contextRef="#ctx0" brushRef="#br0" timeOffset="9559.45">28289 3569 0,'0'40'31,"0"41"-31,0-41 16,0 0-16,0 0 0,0 0 0,0 0 15,0 0-15,0 0 0,0 0 16,0-80 15,40 0-31,-40 0 0,0 0 0,0 0 16,40 0-16,-40 0 0,40 40 0,-40-40 16,0-1-16,41 41 0,-41-40 0,40 40 15,-40-40-15,40 40 0,0 0 16</inkml:trace>
  <inkml:trace contextRef="#ctx0" brushRef="#br0" timeOffset="9855.44">28811 3690 0,'0'40'0,"40"-40"16,0 0-16,0 0 0,-40-40 16,40 40-16,0-41 0,-40 1 0,40 40 15,-40-40-15,41 0 0,-41 0 16,-41 40 0,1 40-1,-40 40-15,80-40 16,-40 1-16,40-1 0,-40 0 0,40 0 15,0 0-15,0 0 0,0 0 0,0 0 16,40-40-16,-40 40 0,40-40 0,-40 41 16,80-41-16,-40 0 0,1 0 0</inkml:trace>
  <inkml:trace contextRef="#ctx0" brushRef="#br0" timeOffset="10907.46">19903 5655 0,'40'0'15,"-40"40"17,-40-40-17,40 80-15,-40-80 16,-1 40-16,1 0 0,0 0 15,40 0-15,-40 41 0,0-41 0,0 40 16,0-40-16,0 40 0,40-40 0,-41 41 16,41-1-16,0 0 0,-40 0 0,40 0 15,0 1-15,0-1 0,0-40 0,81 40 16,-81-40-16,40 0 0,0 1 0,0-41 16,0 40-16,40-40 0,-40 0 0,1 0 15</inkml:trace>
  <inkml:trace contextRef="#ctx0" brushRef="#br0" timeOffset="11264.45">20826 5735 0,'80'0'16,"-80"40"-1,40-40-15,-40 40 0,40-40 0,0 80 16,0-40-16,41 1 0,-41-1 0,0 0 15,0 40-15,40-40 0,-40 40 0,0 1 16,1-1-16,-1 0 0,0 0 0,-40 0 16,0 1-16,0-1 0,0-40 0,-40 40 15,0 0-15,-1 1 0,-39-41 0,40 0 16,-40 0-16,0 0 0,-1-40 0</inkml:trace>
  <inkml:trace contextRef="#ctx0" brushRef="#br0" timeOffset="12116.53">23073 6136 0,'40'40'15,"0"-40"1,-40-40-1,40 40-15,0 0 0,0-40 0,0 40 16,1 0-16,-1 0 0,0 0 16,0 0-16,0 0 0,0 0 15,0 0-15</inkml:trace>
  <inkml:trace contextRef="#ctx0" brushRef="#br0" timeOffset="12596.53">24276 6096 0,'-40'-40'31,"0"40"-15,0 0-16,0 0 15,0 0-15,40 40 16,-40-40-16,0 40 0,-1 0 16,41 0-16,-40 0 0,40 0 0,0 1 15,0 39-15,0-40 0,0 0 16,40-40-16,41 0 0,-41 0 15,-40-40-15,80 40 0,-80-40 16,40 0-16,0 0 0,-40-1 0,40 1 16,-40 0-16,41 0 0,-41 0 15,0 0-15,40 40 0,-40-40 16,0 80 0,0 40-16,0-40 0,40 40 15,-40-39-15,0 39 0,0 0 0,0-40 16,0 40-16,-40 0 0,40-39 0,-40 39 15,40-40-15,-41 0 0,1 0 0,0 0 16,40 0-16,-40-40 0,0 0 0,0 0 16</inkml:trace>
  <inkml:trace contextRef="#ctx0" brushRef="#br0" timeOffset="13099.64">24718 5976 0,'0'40'0,"0"0"15,0 0-15,0 0 0,0 0 0,0 0 16,0 0-16,0 0 0,0 1 0,0-1 16,0 0-16,0 0 0,0 0 15,0-80 16,40-40-31,-40 40 16,0-1-16,40 1 0,0 0 16,0 0-16,0 0 0,-40 0 0,41 40 15,-1-40-15,0 40 0,-40-40 0,40 40 16,-40-40-16,40 40 0,0 0 0,-80 40 47,0-40-47,40 40 0,-40-40 15,40 80-15,-40-40 0,40 0 0,-40 0 16,40 0-16,0 1 0,0-1 0,0 0 16,0 0-16,40-40 15,-40 40-15,40-40 0,0 0 16,-40 40-16,40-40 0,0 0 0,-40-40 16,40 40-16,-40-40 0,0-40 15,0 40-15,0-1 0,0 1 16,0 0-16,-40 0 0,40 0 15,0 0 1,40 40 0</inkml:trace>
  <inkml:trace contextRef="#ctx0" brushRef="#br0" timeOffset="13372.65">25400 6056 0,'40'0'16,"0"80"-16,-40-40 15,0 0-15,0 0 16,0 0-16,0 1 0,0-1 0,0 0 15,0 0-15,0 0 0,0 0 16,0 0-16,40-40 16,-40-40-16,41 40 0,-1-80 15,-40 40-15,40 0 0,0 0 0,0-1 16,-40 1-16,40 0 0,0 0 0,-40 0 16,0 0-16,40 40 0,-40-40 15,0 120 1,0-40-16,-40 0 0,40 0 15,-40 41-15,40-41 0,-40 40 0,40-40 0,0 0 16,0 0-16,0 0 16,40-40-16,0 0 15,0-40-15,-40 0 0</inkml:trace>
  <inkml:trace contextRef="#ctx0" brushRef="#br0" timeOffset="13671.64">26042 6096 0,'0'-40'16,"40"40"-16,-40 40 15,0 0-15,0 0 0,0 40 16,0-40-16,0 41 0,0-1 16,0 0-16,0 0 0,-40 0 0,40 1 15,0-41-15,0 40 0,-40-40 0,40 0 16,0 0-16,-40-80 16,40-40-1,0 40-15,0 0 0,0-40 0,0 39 16,0-39-16,0 40 0,0 0 0,40-40 15,-40 40-15,40 0 0,-40 0 0,40-1 16,0 1-16,0 40 0,1 0 0,-41-40 16,40 40-16,0 0 0,0 0 0,0 0 15,-40 40-15,40-40 0,-40 81 0,0-41 16,0 0-16,0 0 16,-40 0-16,40 0 0,-40 0 0,0-40 15,0 0-15</inkml:trace>
  <inkml:trace contextRef="#ctx0" brushRef="#br0" timeOffset="13828.65">26764 6216 0,'0'40'15,"0"0"-15,-40 1 0,40-1 0,0 0 16,0 0-16,-40 0 0,40 0 15,0 0-15</inkml:trace>
  <inkml:trace contextRef="#ctx0" brushRef="#br0" timeOffset="13984.64">27045 5615 0,'0'40'15,"-40"-40"-15,0 40 0,0-40 16,40 40 0</inkml:trace>
  <inkml:trace contextRef="#ctx0" brushRef="#br0" timeOffset="14717.65">27166 6056 0,'0'40'16,"0"0"0,0 0-16,0 0 15,0 0-15,0 0 16,0 1-16,0-1 0,0 0 0,-41 0 15,41 0-15,0 0 0,-40-40 0,40 40 16,0 0-16,-40-40 16,40-40-1,0-40-15,80 40 0,-80 0 16,0 0-16,0 0 0,81-1 0,-81 1 16,0 0-16,40 40 0,0 0 15,-40 40-15,40-40 16,-40 81-16,0-41 0,0 0 0,0 0 15,40 0-15,0 0 0,0-40 16,1 0-16,-1 0 16,0 0-16,0 0 0,0-40 15,0 40-15,-40-40 0,40 0 16,-80 0 0,0 0-1,40-1-15,0 1 16,0 0-16,40 40 15,-40 40-15,40-40 16,0 40-16,1 1 0,-41 39 0,40-40 16,0 40-16,0-40 0,-40 0 0,40 40 15,-40-39-15,0 39 0,0-40 0,0 0 16,0 0-16,0 0 0,-40 0 16,0 0-16,0 1 0,0-41 0,-1 40 15,1-40-15,-40 40 0,40-40 0,0 0 16,0 0-16,0 0 15,40-80-15,40 39 16,-40 1-16,80 0 0,-80 0 0</inkml:trace>
  <inkml:trace contextRef="#ctx0" brushRef="#br0" timeOffset="19469.24">20264 8783 0,'0'40'62,"0"0"63,0 0-109,0 0 0,0 0-16,40 1 15,-40-1-15,0 0 0,0 0 16,0 0-16,0 0 0,0 0 16,0 0-16,0 0 0,0 1 15,0-1-15,-40 0 0,40 0 0,0 0 16,0 0-16,0 0 0,0 40 0,0-40 0,0 1 15,0-1-15,0 0 16,0 0-16,0 0 0,0 0 0,0 0 16,0 0-16,-40-40 31,40 81-15,0-162-1,0 41 1,0 0-16,0 0 0,0 0 15,40 40-15,-40-40 0,0 0 0,0 0 16,0-1-16,0 1 0,0 0 16,0 0-16,0 0 15,0 0-15,0 0 0,0 0 16,0 0-16,40 0 0,-40-1 0,0 1 16,0 0-16,40 0 0,-40 0 0,0-40 15,0 40-15,0 0 0,40-1 0,-40 1 16,0 0-16,0 0 0,0 0 15,0 0-15,0 80 141,0 0-141,0 0 16,-40-40-16,40 40 0,0 41 0,0-41 15,0 40-15,0-40 0,0 40 0,0 0 16,0 41-16,0-41 0,0 0 0,0 0 16,0 1-16,0-1 0,0 0 15,0-40-15,0 0 0,0 40 0,0-39 16,0-82-1,0 1 1,0 0-16,0 0 0,0-40 0,0 40 16,0-40-16,0-1 0,0 41 0,0-40 15,0 40-15,40-40 0,-40 0 0,0-1 16,0 41-16,0-40 0,0 40 0,0-40 16,0 40-16,0-1 0,0 1 0,0 0 15,0 80 1,0 0-1,0 41-15,0-41 0,0 40 0,0 0 16,0 0-16,0 1 0,0-1 0</inkml:trace>
  <inkml:trace contextRef="#ctx0" brushRef="#br0" timeOffset="22250.16">22230 9826 0,'40'0'63,"-40"-40"-63,80 40 15,-80-41-15,41 41 0,-1 0 0,0 0 16,0 0-16,0-40 0,0 40 16,0 0-16,0-40 15,1 40-15</inkml:trace>
  <inkml:trace contextRef="#ctx0" brushRef="#br0" timeOffset="23860.04">23835 9304 0,'40'0'15,"-80"0"454,0 0-453,0 0-16,0 0 15,0 0 1,40 40 0,0 1-16,-41-41 15,41 40-15,0 0 0,0 0 16,0 0-16,-40 0 0,40 0 16,0 0-16,0 0 0,0 0 0,0 1 15,0-1-15,81 0 0,-81 0 16,0 0-16,40 0 0,40-40 15,-40 0-15,0 0 16,0 0-16,0 0 0,1-40 0,-1 40 16,0-80-16,0 80 0,0-40 0,0 0 15,0 40-15,0-41 0,-40 1 0,41 0 16,-1 0-16,-40 0 0,40 0 0,-40 0 16,0 0-16,0 0 0,-40 0 15,0 40 1,-1-41-16,1 41 0,0 0 0,0 0 15,0 0-15,0 0 0,0-40 16,0 40-16,-1 0 0,1 0 0,0 0 16,0 0-16,40-40 0,-40 40 0,40-40 15</inkml:trace>
  <inkml:trace contextRef="#ctx0" brushRef="#br0" timeOffset="24272.36">24638 9224 0,'0'40'31,"0"0"-31,0 0 0,0 1 0,0-1 16,0 0-16,0 0 0,0 0 15,0 40-15,0-40 0,40 0 0,-40 41 16,0-41-16,0 0 0,0 0 0,0 0 15,0-80 17,0-40-32,0 40 0,40-1 15,-40-39-15,80 0 0,-80 40 0,40-40 16,40 0-16,-39 39 0,-1-39 0,0 40 16,0 0-16</inkml:trace>
  <inkml:trace contextRef="#ctx0" brushRef="#br0" timeOffset="27659.45">20866 11791 0,'0'-40'32,"0"0"-17</inkml:trace>
  <inkml:trace contextRef="#ctx0" brushRef="#br0" timeOffset="27832.45">20906 12352 0,'-40'0'16,"0"0"15</inkml:trace>
  <inkml:trace contextRef="#ctx0" brushRef="#br0" timeOffset="28007.46">20986 12994 0,'0'40'0,"0"0"16,-40-40-16,0 0 15</inkml:trace>
  <inkml:trace contextRef="#ctx0" brushRef="#br0" timeOffset="28184.45">20785 14719 0,'0'40'15,"-40"-40"1</inkml:trace>
  <inkml:trace contextRef="#ctx0" brushRef="#br0" timeOffset="36609.43">19301 2125 0,'0'41'15,"-40"-41"298,0 0-297,-1 0-16,1 40 0,0-40 15,0 0-15,0 0 0,0 0 0,-40 40 16,39 0-16,1-40 0,0 0 0,0 0 15,-40 0-15,40 40 0,0-40 0,-1 0 16,1 0-16,0 0 0,0 0 16</inkml:trace>
  <inkml:trace contextRef="#ctx0" brushRef="#br0" timeOffset="37056.07">17375 6537 0,'40'0'0,"0"0"15,-40-40-15,40 40 16,0 0-16,0-40 0,41 40 0,-41 0 16,0 0-16,40-40 0,-40 40 0,0 0 15,0 0-15,41 0 0,-41 0 0,0 0 16,0 0-16,0 0 0</inkml:trace>
  <inkml:trace contextRef="#ctx0" brushRef="#br0" timeOffset="37322.06">17656 9745 0,'80'0'16,"-80"41"-16,40-41 0,0 0 0,0 0 15,0 40-15,41-40 0,-41 40 16,0-40-16,0 0 0,40 0 0,-40 0 0,1 0 15</inkml:trace>
  <inkml:trace contextRef="#ctx0" brushRef="#br0" timeOffset="68495.86">12399 7740 0,'0'40'109,"0"41"-109,0-41 16,0 0-16,0 0 0,0 40 0,0 0 15,0-40-15,0 41 0,0-1 0,0-40 16,-40 40-16,40 0 0,0-40 16,0 1-16,0-1 0,0 0 0</inkml:trace>
  <inkml:trace contextRef="#ctx0" brushRef="#br0" timeOffset="71100.12">14004 8302 0,'0'-40'16,"0"80"93,0 0-109,0 0 16,40 0-16,-40 0 16,0 0-16,0 0 15,-40-40 17,40-40-17,0 0-15,0 0 16,0 0-16,40 0 15,-40 0-15,40 0 16,0 40-16,1-41 0,-1 41 16</inkml:trace>
  <inkml:trace contextRef="#ctx0" brushRef="#br0" timeOffset="71692.13">14646 7941 0,'0'40'16,"0"0"15,0 0-31,0 0 16,40-40-16,-40 40 0,0 0 0,0 0 16,0 1-16,0-1 0,0 0 15,0 0-15,0 0 0,0 0 0,0 0 16,0 0-16,0 0 15</inkml:trace>
  <inkml:trace contextRef="#ctx0" brushRef="#br0" timeOffset="72070.13">15208 8542 0,'40'0'16,"0"0"-16,-40 40 15,40-40 1,-40 41-16,0-1 16,0 0-1,-80 0-15,80 0 0,-80 0 16,40-40-16</inkml:trace>
  <inkml:trace contextRef="#ctx0" brushRef="#br0" timeOffset="72495.14">15730 8422 0,'0'40'16,"0"0"-16,0 0 15,0 0-15,-41 1 16,41-1-16,0 0 16,0-80 15,0 0-31,0-1 15,0 1-15,0 0 0,41 0 16,-1 0-16,-40 0 16,40 40-16,0-40 15</inkml:trace>
  <inkml:trace contextRef="#ctx0" brushRef="#br0" timeOffset="72828.14">16171 8181 0,'40'0'16,"0"0"-1,0-40-15,0 40 0,1 0 0,-1 0 16,0 0-16,0 0 16,-40 80-16,0-39 15,0-1-15,-40 0 0,40 0 0,-40 0 16,0 0-16,-1 0 0,1 0 16,0 0-16,0-40 15,40 41-15,40-41 16,0 0-16,0 0 15,1 0-15,-1-41 0,0 41 16</inkml:trace>
  <inkml:trace contextRef="#ctx0" brushRef="#br0" timeOffset="81479.86">15007 7179 0,'0'40'16,"40"-40"0,-40 40-1,0 0-15,0 0 16,0 0-16,0 0 16,0 0-16,0 1 0,0-1 15,0 0-15,-40 0 0,40 0 0,0 0 16,0 0-16,0 0 0,0 0 0,0 1 15,0-1-15,0 0 0,-40-40 32,40-40-32</inkml:trace>
  <inkml:trace contextRef="#ctx0" brushRef="#br0" timeOffset="81811.86">14847 7620 0,'-40'40'0,"40"0"31,40 0-15,-40 0-1,40-40-15,-40 40 0,40 1 0,-40-1 16,40 0-16,0-40 16,-40 40-16,40-40 31,-40-80-15,41 40-1,-41-1-15,40 1 0,-40 0 0,40 0 16,0 0-16,-40 0 15</inkml:trace>
  <inkml:trace contextRef="#ctx0" brushRef="#br0" timeOffset="83032.42">15047 9184 0,'41'0'47,"-1"0"-47,0 0 16,0 0-16,0 0 16,0-40-16</inkml:trace>
  <inkml:trace contextRef="#ctx0" brushRef="#br0" timeOffset="91615.82">31820 2125 0,'-40'0'16,"-40"0"-16,80 41 0,-80-41 16,39 0-16,1 0 0,0 0 0,0 0 15,0 0-15,0 0 0,0 0 0,0 0 16,-1 0-16,41-41 16,41 41 15,-1 0-31,0 0 0,0 0 0,0 0 15,0 0-15,0 0 0,0 0 0,1 41 16,-1-41-16,0 0 0,0 40 16,0-40-16,-80 0 31,-40 0-31,40 40 0,-1-40 16,1 0-16,-40 0 0,40 0 0,0 0 15,0 0-15,0 0 0,-1 0 0,1 0 16,0 0-16,0 0 15,40-40 1,80 40-16,-80-40 0,40 40 16,1 0-16,-1 0 0,0-41 0,0 41 15,-40-40-15</inkml:trace>
  <inkml:trace contextRef="#ctx0" brushRef="#br0" timeOffset="96357.7">1645 11751 0,'0'40'0,"-40"-40"0,40-40 47,40 40-32,0 0 1,-40 40 0,40 0-1,-40 0-15,0 0 0,0 0 0,41 0 16,-41 0-16,0 1 0,0-1 0,0 0 15,40 0-15,-40 0 0,0 0 16,0 0 0,0-80-1,-40 40 1,40-40-16,0-40 16,0 40-16,0 0 0,0-1 15,0 1-15,40 0 16,-40 0-16,40 40 0,-40-40 15,40 40-15,0-40 0,0 40 16,0 0-16,0 0 16,1-40-16</inkml:trace>
  <inkml:trace contextRef="#ctx0" brushRef="#br0" timeOffset="96993.69">2408 11630 0,'0'-40'31,"0"80"63,0 1-94,0-1 0,0 0 15,0 0-15,0 0 0,40 0 16,-40 0-16,0 40 0,40-40 0,-40 1 15,0-1-15,0 0 0,0 0 0,0 0 16,0 0-16,0-80 31</inkml:trace>
  <inkml:trace contextRef="#ctx0" brushRef="#br0" timeOffset="100796.57">2849 11350 0,'0'-40'62,"40"40"110,-40 40-156,40 0-16,-40 0 15,0 0-15,0 0 16,40 0-16,-40 0 16,0 0-16,0 1 15,0-1-15,0 0 16,0-80 15</inkml:trace>
  <inkml:trace contextRef="#ctx0" brushRef="#br0" timeOffset="101228.1">2809 11470 0,'0'40'16,"40"-40"93,0 0-93,0 0 0,0 0-1,0 0 1</inkml:trace>
  <inkml:trace contextRef="#ctx0" brushRef="#br0" timeOffset="101564.11">3050 11269 0,'0'41'32,"0"-1"-17,0 0-15,0 0 16,0 0 0,0 0-16,0 0 15,-41 0-15,1-40 16,40 40-16,-40-40 0</inkml:trace>
  <inkml:trace contextRef="#ctx0" brushRef="#br0" timeOffset="101752.1">2769 11350 0,'0'40'15,"40"-40"-15,-40 40 16,40-40-16,0 40 16,0-40-16,0 0 15,0 40-15,1-40 0</inkml:trace>
  <inkml:trace contextRef="#ctx0" brushRef="#br0" timeOffset="102196.1">3692 12072 0,'0'40'0,"40"-40"31,-40-40-31,40 40 16,0 0-16,0 0 15,0 0-15,0-41 0,1 41 16,-1 0-16</inkml:trace>
  <inkml:trace contextRef="#ctx0" brushRef="#br0" timeOffset="102436.63">3652 11911 0,'0'40'32,"40"-40"-32,0 0 15,0 0-15,0-40 16,0 40-16,0-40 0</inkml:trace>
  <inkml:trace contextRef="#ctx0" brushRef="#br0" timeOffset="105755.69">2247 13716 0,'0'-40'63,"0"0"-47,0 0-1,0-1 1,-40 1-1,0 40 1,0 0-16,0 0 16,-1 0-16,1 0 15,0 0-15,0 0 16,0 0-16,0 40 0,0-40 16,0 41-16,40-1 15,-41-40-15,41 40 0,-40-40 0,40 40 16,0 0-16,0 0 15,0 0-15,0 0 0,81 0 0,-41-40 16,0 0 0,0 0-16,0-40 0,0 40 15,-40-40-15,40 40 16,-40-40-16,40 40 0,1-40 0,-1 0 16,-40 0-16,40 40 15,0 0-15,0 0 47,-40 80-47,0-40 0,0 0 16,40 0-16,-40 0 0,0 1 0,0-1 15,0 0-15,0 0 0</inkml:trace>
  <inkml:trace contextRef="#ctx0" brushRef="#br0" timeOffset="108312.47">4855 11390 0,'-40'0'563,"0"0"-548,40 40-15,-40-40 16,40 40-1,-40-40-15,40 40 0,-40-40 16,40 40 0,0 0-16,-40-40 15,40 40-15,0 1 32,0-1-17,40-40 1,-40 40-16,0 0 0,0 0 15,0 0 1,0 0-16,0 0 0,0 0 16,0 0-16,-40 1 0,-1-1 15,41 0-15,-40-40 0,40 40 16,-40 0 0,0-40-16,0 0 15,0-40 1,40 0-16,40 40 47,-40 40-47,40-40 0,-40 40 15,80 0-15,-40 0 0,1 0 16,-1 0-16,0 1 0,-40-1 16,40 0-16,-40 0 0,40 0 0,-40 0 15,40 0-15,-40 0 0,40-40 0,0 40 16,1-40-16,-1-80 15</inkml:trace>
  <inkml:trace contextRef="#ctx0" brushRef="#br0" timeOffset="109377.47">5417 11951 0,'40'0'0,"-40"-40"78,-40 40-62,40-40-16,-40 40 0,0 0 15,0 0 1,0 0-1,-1 0 1,1 0-16,0 40 16,0 0-1,40 0 1,0 0-16,-40-40 16,40 41-16,0-1 15,0 0-15,80-40 0,-40 0 16,-40 40-16,40-40 15,1 0-15,-1 0 16,0 0-16,0-40 16,0 0-16,-40 0 15,0-1-15,40 1 0,-40 0 0,0 0 16,40 0 0,-40 80 30,0 0-46,0 0 0,-40 0 16,40 1-16,0-1 16,0 0-16,0 0 15,40-40 1</inkml:trace>
  <inkml:trace contextRef="#ctx0" brushRef="#br0" timeOffset="110724.47">6500 12152 0,'0'40'0,"0"0"15,-40-40 1,40 40-16,0 0 0,-40-40 0,40 40 15,-40-40-15,40 40 0,-40-40 0,0 0 16,0 41-16,0-41 0,-1 0 16</inkml:trace>
  <inkml:trace contextRef="#ctx0" brushRef="#br0" timeOffset="118795.62">7624 11911 0,'0'-40'47,"-40"40"-15,0 0-17,0 0-15,0 0 16,-1 0-1,1 0-15,0 0 16,0 40-16,0-40 0,0 0 16,0 0-16,40 40 0,-41-40 15,41 40-15,-40 0 0,40 1 16,0-1 0,0 0-16,0 0 0,40 0 15,1-40-15,-1 0 16,0 0-16,0-40 0,0 0 15,-40 0-15,40 0 0,0-1 0,1 1 16,-1 0-16,-40 0 0,40 0 0,-40 0 16,40 40-16,-40-40 0,40 40 15,-40 40 1,0 0-16,0 0 0,0 0 16,0 40-16,0-39 0,0-1 0,0 0 0,0 0 15,0 0-15</inkml:trace>
  <inkml:trace contextRef="#ctx0" brushRef="#br0" timeOffset="119193.62">8547 12192 0,'0'40'0,"-80"0"0,80 0 16,-40 0-16,-1 0 15,1 1-15,-40-1 16,40 0-16,0-40 0,0 0 15</inkml:trace>
  <inkml:trace contextRef="#ctx0" brushRef="#br0" timeOffset="120208.58">8146 11831 0,'40'0'0,"0"0"31,-80 0 31,0 0-46,0 0-16,-1 0 16,41-40-16,-40 40 0,0 0 15,0 0-15,0 40 0,0 0 16,0-40-16,40 40 0,0 0 15,-40 0-15,40 0 0,0 1 16,0-1-16,40-40 16,0 0-16,0 0 15,0 0-15,0-40 0,0 40 0,-40-41 16,40 41-16,-40-40 0,41 0 16,-41 0-16,40 0 0,-40 0 15,40 0-15,-40 80 31,0 40-31,0-40 16,0 0-16,0 0 0</inkml:trace>
  <inkml:trace contextRef="#ctx0" brushRef="#br0" timeOffset="120908.57">9590 11871 0,'-40'0'31,"40"-40"-31,-40 0 15,0 0 1,0 40-16,0 0 16,-1 0-16,1 0 0,0 0 15,40 40-15,-40-40 0,0 40 0,40 0 16,-40 0-16,40 0 0,-40-40 16,40 40-16,0 0 0,0 1 0,0-1 0,0 0 15,40-40-15,0 0 16,0 0-16,40 0 15,-80-40-15,40 40 0,1-40 16,-41-1-16,40 1 0,0 0 16,-40 80-1,0 0 1,0 1-16,0-1 0,0 0 16,0 0-16</inkml:trace>
  <inkml:trace contextRef="#ctx0" brushRef="#br0" timeOffset="121212.58">10192 11751 0,'-40'0'0,"0"0"16,0 0-16,-41 0 15,41 0-15,40 40 16,-40-40-16,0 40 0,40 0 15,-40 0-15,40 0 0,0 0 16,0 0-16,0 1 0,0-1 16,0 0-16,40-40 15,0 0-15,-40-80 16,40 80-16,0-41 0,1-39 16,-1 40-16,-40 0 15,40 40-15,-40 40 16,0 40-1,0-40-15,0 1 0,0-1 16</inkml:trace>
  <inkml:trace contextRef="#ctx0" brushRef="#br0" timeOffset="121475.57">10714 11751 0,'-40'0'15,"-41"0"-15,81 40 0,-40-40 16,0 40-16,0-40 0,40 40 0,-40 0 16,40 0-16,0 0 0,-40-40 0,40 40 15,0 1-15,0-1 0,40-40 16,0 0-16,-40-40 16,80 40-16,-40-81 0,-40 41 0,40 40 15,1-40-15,-1 0 0,-40 0 0,0 0 16,40 40-16,-40 40 15,0 0-15,0 0 16,0 0-16,-40 0 0,40 41 16,0-41-16</inkml:trace>
  <inkml:trace contextRef="#ctx0" brushRef="#br0" timeOffset="121739.58">11396 12192 0,'-40'40'0,"40"0"16,0 0-16,0 0 15,0 0-15,-40 1 0,40-1 16,0 0-16,0 0 0,-40 0 16,40 0-16,-41-40 0</inkml:trace>
  <inkml:trace contextRef="#ctx0" brushRef="#br0" timeOffset="122203.57">12158 11911 0,'0'-40'0,"-40"40"32,0 0-17,0 0-15,0 0 16,0 0-16,40 40 0,-40-40 15,-1 40-15,1 40 16,40-39-16,0-1 0,0 0 16,0 0-16,40-40 15,1 0 1,-41-40-16,40 40 0,0-40 16,0 40-16,-40-40 0,40 40 0,0 0 15,-40 80 1,0-40-16,0 0 15,0 0-15,0 0 0</inkml:trace>
  <inkml:trace contextRef="#ctx0" brushRef="#br0" timeOffset="122704.13">12961 11991 0,'-40'0'31,"0"0"-15,-1-40-16,1 40 16,0-40-16,0 40 15,0 0-15,0 0 0,0 0 16,0 40-16,-1-40 0,41 40 15,-40 0-15,40 1 0,0-1 16,0 0-16,0 0 0,40-40 16,1 0-16,-1 0 15,0 0-15,-40-40 0,40 40 16,0-40-16,0 40 0,-40-40 0,40 40 16,-40-41-16,40 41 15,-40 41 1,0-1-16,0 0 0,0 0 0,0 0 15,0 0-15</inkml:trace>
  <inkml:trace contextRef="#ctx0" brushRef="#br0" timeOffset="123047.65">13402 11991 0,'-40'0'47,"0"0"-31,0 0-16,0 0 16,0 40-16,-1-40 0,41 41 15,-40-41-15,40 40 0,0 0 0,-40-40 16,40 40-16,0 0 0,40-40 31,0-40-31,41 0 16,-41 0-16,0 0 0,-40-1 15,40 41-15,-40-40 0,0 121 32,-40-1-32,40-40 15,0 0-15,0 0 0</inkml:trace>
  <inkml:trace contextRef="#ctx0" brushRef="#br0" timeOffset="123443.66">13964 12072 0,'-40'0'31,"0"0"-31,0 0 16,-1 0-16,1 40 15,40 0 1,0 0-16,-40-40 0,40 40 16,80-40-1,-39-40 1,-1 0-16,0 40 16,-40 40-16,0 0 15,0 0-15,0 0 0,0 0 16,0 0-16,0 1 15</inkml:trace>
  <inkml:trace contextRef="#ctx0" brushRef="#br0" timeOffset="123630.66">14325 12312 0,'0'40'0,"0"0"0,0 1 15,0-1-15,40 0 0,-40 0 16,0 0-16,0 0 0,0 40 0,0-40 16,0 41-16,0-41 0,0 0 0,-40 0 15,40 0-15,-40-40 0,0 0 16</inkml:trace>
  <inkml:trace contextRef="#ctx0" brushRef="#br0" timeOffset="123984.66">15288 12473 0,'0'40'15,"0"0"1,40-40 46</inkml:trace>
  <inkml:trace contextRef="#ctx0" brushRef="#br0" timeOffset="124143.66">15730 12433 0,'-41'40'16,"41"0"-16,-40-40 31,40-40-15</inkml:trace>
  <inkml:trace contextRef="#ctx0" brushRef="#br0" timeOffset="124272.66">16091 12433 0,'-40'0'15,"-1"0"1</inkml:trace>
  <inkml:trace contextRef="#ctx0" brushRef="#br0" timeOffset="124726.96">16532 11671 0,'40'-41'0,"0"1"16,0 40 0,1 0-16,-1 0 15,-40 40-15,40 41 16,-40-41-16,0 0 0,0 0 16,40 0-16,-40 0 0,0 0 15,40-40-15,-40 40 0,40-40 16,0 0-16,-40-40 15,40 40-15,-40-40 16,-40 40 0,0 0-1,0 40-15,0 0 16,40 41-16,-40-41 0,40 40 0,0-40 16,0 40-16,0-40 0,0 41 0,0-1 15,-40 0-15,40 0 0,0-40 16,0 40-16,0 1 0,0-41 0,0 0 15,0 0-15,0 0 0,0 0 16,-40-40-16,-1 0 0,1 0 16,0 0-16</inkml:trace>
  <inkml:trace contextRef="#ctx0" brushRef="#br0" timeOffset="126187.9">3290 13916 0,'0'41'31,"40"-41"-15,-40 40-16,0 0 0,41 0 15,-41 0-15,0 0 0,40 0 0,-40 0 16,0 0-16,0 0 0,0 1 15,0-1-15,0 0 0,0 0 16,0 0 0,-40-40-16,-1 0 15,41-40-15,0-40 16,0 40-16,0-1 0,81 1 16,-81 0-16,40 0 0,0-40 15,-40 40-15,40 40 16,0 0-16,0 0 0,1-40 15</inkml:trace>
  <inkml:trace contextRef="#ctx0" brushRef="#br0" timeOffset="126635.9">3973 13916 0,'0'41'94,"0"-1"-79,0 0-15,0 0 0,0 0 16,0 0-16,0 0 0,0 0 0,0 0 16,0 41-16,0-41 0,0 0 0,0 40 15,0-40-15,0 0 0,0 0 16,0 0-16</inkml:trace>
  <inkml:trace contextRef="#ctx0" brushRef="#br0" timeOffset="129437.24">4374 13596 0,'0'80'93,"40"-80"-93,-40 40 0,0 0 16,0 0-16,0 0 0,0 0 16,0-80 15,0 0-15,0 0-16</inkml:trace>
  <inkml:trace contextRef="#ctx0" brushRef="#br0" timeOffset="129860.24">4735 14398 0,'0'40'31,"40"-40"-15,0 0-16,0 0 0,0 0 15,1 0-15,-1 0 16,0 0-16,0 0 0,0-40 16</inkml:trace>
  <inkml:trace contextRef="#ctx0" brushRef="#br0" timeOffset="130044.24">4895 14157 0,'41'0'16,"-1"0"0,0 0-16,0 0 15,0 0-15,0 0 0</inkml:trace>
  <inkml:trace contextRef="#ctx0" brushRef="#br0" timeOffset="130780.33">6220 14037 0,'40'0'47,"-40"-40"0,-40 40-47,40-40 15,-41 40-15,1 0 0,0 0 16,0 0-16,0 0 0,0 0 15,0 0-15,0 40 0,40 0 16,-41-40-16,41 40 0,-40 0 16,40 0-16,0 0 0,0 0 0,0 0 15,0 0-15,0 1 0,0-1 0,40 0 16,1-40-16,39 0 16,-40 0-16,0-40 15,0 40-15,-40-40 0,40 40 0,0-81 16,1 41-16,-41 0 0,40 0 0,0 0 15,-40 0-15,40 0 0,-40 0 0,0 0 16,40 40-16,-40-41 0,0 82 16,0 39-1,0-40-15,0 40 0,0-40 16,0 0-16,0 0 0,0 0 0,0 1 16,0-1-16</inkml:trace>
  <inkml:trace contextRef="#ctx0" brushRef="#br0" timeOffset="130976.31">6741 13555 0,'0'81'15,"0"-41"-15,0 0 0,0 0 16,0 0-16,0 0 16</inkml:trace>
  <inkml:trace contextRef="#ctx0" brushRef="#br0" timeOffset="131348.34">7383 14358 0,'-40'0'16,"80"0"15,0 0-15,41 0-16,-41 0 15,0 0-15,0 0 16,-40-41-16,0 1 16</inkml:trace>
  <inkml:trace contextRef="#ctx0" brushRef="#br0" timeOffset="131524.34">7343 14117 0,'0'40'15,"40"-40"1,-40 40-16,40-40 0,1 0 16,-1 0-16</inkml:trace>
  <inkml:trace contextRef="#ctx0" brushRef="#br0" timeOffset="132431.41">8828 14037 0,'0'-40'78,"-40"40"-78,-41 0 16,81-40-16,-40 40 0,0 0 15,0 0-15,0 40 0,0-40 16,0 40-16,0 0 0,40 0 16,0 0-16,0 0 0,0 0 0,0 0 15,0 0-15,40 1 0,0-1 16,0-40-16,0 0 15,0 0-15,0-40 0,0 40 16,1-81-16,-1 41 0,0 0 16,-40 0-16,40 0 0,-40 0 15,40 40-15,-40 40 16,0 0 0,0 0-16,0 0 0,0 0 0,-40 0 15,40 1-15,0-1 0,0 0 16</inkml:trace>
  <inkml:trace contextRef="#ctx0" brushRef="#br0" timeOffset="133297.43">3330 15601 0,'0'40'15,"0"0"1,0 0-16,0 0 0,0 0 16,0 0-16,0 1 0,0-1 15,41 0-15,-41 0 0,0 0 0,0 0 16,0 0-16,40 0 0,-40 0 0,0 1 15,0-82 17,0 1-32,0 0 15,0 0-15,0 0 0,40 0 0,-40 0 16,0 0-16,40 0 0,0-1 16,0 1-16,0 40 15,-40-40-15,41 40 0,-41-40 0,0 0 0</inkml:trace>
  <inkml:trace contextRef="#ctx0" brushRef="#br0" timeOffset="134448.01">3973 15681 0,'0'40'47,"0"0"-31,0 0-16,0 0 0,0 41 16,0-1-16,0-40 0,0 0 15,0 0-15,0 40 0,0-39 0,0-1 16,0 0-16,0 0 0</inkml:trace>
  <inkml:trace contextRef="#ctx0" brushRef="#br0" timeOffset="134844.1">4173 15561 0,'40'0'31,"0"0"-31,-40-40 15,41 40-15,-1 0 0,0 0 16,0 0-16,0 0 16,-40 40-16,0 0 15,0 0-15,0 0 0,-80 0 16,80 0-16,0 0 0,0 0 16,0 1-16,40-41 31,-40-41-31,40 41 15,0 0-15,-40-40 16,40 40-16,0-40 0,1 0 16</inkml:trace>
  <inkml:trace contextRef="#ctx0" brushRef="#br0" timeOffset="135084.1">5056 16122 0,'-40'0'0,"40"40"0,-40-40 16,120 0-1,-40 0 1,0-40-16,0 40 15,0 0-15,-40-40 0,41 40 0,-41-40 16</inkml:trace>
  <inkml:trace contextRef="#ctx0" brushRef="#br0" timeOffset="135277.31">5056 15882 0,'40'0'47,"0"0"-47,0-41 16,0 41-16,1 0 0</inkml:trace>
  <inkml:trace contextRef="#ctx0" brushRef="#br0" timeOffset="136026.29">6300 15841 0,'0'-40'16,"0"0"31,0 0-31,0 0-16,-40 40 15,0 0-15,-41 0 16,41 0-16,0 0 15,0 0-15,0 0 0,0 80 0,0-40 16,-1 0-16,41 1 0,-40-1 16,40 0-16,0 0 0,0 0 0,0 40 15,0-40-15,0 0 0,40 1 16,-40-1-16,41-40 0,39 0 16,-40 0-16,0-40 0,0-1 15,0 1-15,0 0 0,1 0 0,-41 0 16,40 0-16,-40 0 0,0 0 15,40 40-15,-40 40 32,0 0-32,0 0 0,0 0 15,0 0-15,0 0 0,0 0 0,0 1 16,0-1-16,0 0 16</inkml:trace>
  <inkml:trace contextRef="#ctx0" brushRef="#br0" timeOffset="136364.31">6380 15601 0,'40'0'16,"0"-40"-1,0 40-15,1-40 0,-1 40 16,0 0-16,0 0 16,0 0-16,-40 40 15,0 0-15,0 0 16,-40-40-16,40 40 0,-40-40 16,40 40-16,-40 0 0,40 0 0,-40-40 15,40 40-15,-41 1 0,41-1 16,41-121 15,-1 81-31,0 0 16,0-40-16,0 0 15</inkml:trace>
  <inkml:trace contextRef="#ctx0" brushRef="#br0" timeOffset="136672.29">7223 16082 0,'-40'40'16,"120"-40"15,-40 0-31,0 0 16,0 0-1,0 0-15,-40-80 0</inkml:trace>
  <inkml:trace contextRef="#ctx0" brushRef="#br0" timeOffset="136832.31">7263 15801 0,'0'40'0,"40"-40"31,0 0-31,0 41 15,0-41-15,1 0 0,-1 0 16</inkml:trace>
  <inkml:trace contextRef="#ctx0" brushRef="#br0" timeOffset="137256.31">8547 16122 0,'0'-40'47,"0"0"-31,-40 40-1,40-40-15,-40 40 0,0 0 16,-1 0-16,1 0 0,0 0 16,0 40-16,40 0 0,-40 0 0,40 0 15,0 0-15,-40 1 0,40-1 0,0 0 16,0 0-16,80-40 16,-40 0-16,0 0 15,0-40-15,1 40 16,-1 0-16,0-40 0,0 0 15,0-1-15,-40 1 16,0 80 0,0 41-16,0-41 15,0 0-15,0 0 0,40-40 16</inkml:trace>
  <inkml:trace contextRef="#ctx0" brushRef="#br0" timeOffset="137544.29">9149 16002 0,'-40'0'0,"0"0"16,-1 0-16,41 40 16,-40-40-16,40 80 15,0-40-15,0 0 16,0 1-16,0-1 0,0 0 15,40-40-15,-40 40 0,41-40 16,-1 0 0,-40-80-16,40 80 0,0 0 15,-40-40-15,40 80 16,-40 0 0,0 0-16,0 0 15,0 0-15,40 0 0</inkml:trace>
  <inkml:trace contextRef="#ctx0" brushRef="#br0" timeOffset="138113.29">10032 16363 0,'0'40'16</inkml:trace>
  <inkml:trace contextRef="#ctx0" brushRef="#br0" timeOffset="138253.31">10553 16363 0,'0'40'0,"0"0"16,-40-40-16,40 40 15</inkml:trace>
  <inkml:trace contextRef="#ctx0" brushRef="#br0" timeOffset="138388.29">11115 16403 0,'-40'40'15,"0"-40"-15,40 40 0,-40-40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30:16.4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3973 5374 0,'40'0'78,"0"0"-62,0 0 0,0 0-16,0-40 15,0 40-15,0 0 16,1 0-16,-1 0 0,0 0 16,0 0-16,0 0 15,0 0-15,0 0 16,0 0-16</inkml:trace>
  <inkml:trace contextRef="#ctx0" brushRef="#br0" timeOffset="309">3892 5093 0,'40'0'47,"1"0"-31,-1 0-16,0 0 15,0 0-15,0 0 0,0 0 16,0 0-16,0 0 16,1 0-16</inkml:trace>
  <inkml:trace contextRef="#ctx0" brushRef="#br0" timeOffset="1312.68">5658 4411 0,'0'41'16,"40"-82"15,-40 1-15,40 40-16,-40-40 15,0 0-15,-40 40 16,0 0 0,40-40-16,-40 40 0,0 0 15,-1 0-15,1 0 16,0 0-16,40 40 16,0 40-16,-40-80 0,40 40 0,0 1 15,0-1-15,0 0 0,0 0 16,0 0-16,0 0 15,0 0-15,0 0 0,0 0 0,0 1 16,0-1-16,0 0 0,0 0 0,-80 0 16,40 0-16,0 0 15,40 0-15,-41-40 0,1 0 0,40 40 16,-40-40-16,0 0 0,0 0 16,40-80-16,0 40 15,0 0-15,0 0 0,40 0 16,40 40-16,-40 0 0,1 0 15,-1 40-15,0 0 0,0 0 16,0 0-16,0 40 0,-40 1 16,40-41-16,0 40 0,-40 0 0,0 0 15,41 1-15,-41-41 0,0 0 0,0 0 16,0 0-16,0 0 0,40-40 0,-40 40 16,40-40-16</inkml:trace>
  <inkml:trace contextRef="#ctx0" brushRef="#br0" timeOffset="3555.13">6260 4612 0,'-40'0'16,"-1"0"15,41-40-31,0 80 63,-40 0-63,40 40 15,-40-80-15,40 81 0,0-41 0,0 0 16,0 0-16,0 0 0,0 0 16,0 0-16,40 0 0,-40 0 0,40 0 15,-40 1-15,41-41 0,39 40 16,-40-40-16,0 0 0,0-40 16,0 40-16,0-81 0,-40 41 15,41 40-15,-1-40 0,-40 0 0,0 0 16,40 0-16,-40 0 0,0 0 0,0 0 15,0-1-15,0 1 16,-40 40-16,40-40 0,-40 40 0,-1 0 16,1 0-16,0 0 0,0-40 0,0 40 15,0 0-15,0 0 0,0 0 16,-1 0-16,1 0 16</inkml:trace>
  <inkml:trace contextRef="#ctx0" brushRef="#br0" timeOffset="4259.13">7223 4973 0,'40'0'32,"-40"40"-32,0 0 15,0 0-15,0 0 0,0 0 16,0 1-16,-40-41 0,40 40 15,-40-40-15,-1 40 0,1 0 16,0-40 0</inkml:trace>
  <inkml:trace contextRef="#ctx0" brushRef="#br0" timeOffset="4877.13">8186 4612 0,'-40'0'16,"0"40"0,-1 0-16,41 0 15,0 0-15,0 1 0,0-1 0,0 0 16,0 0-16,0 0 0,0 0 0,0 40 15,41-40-15,-41 0 0,40-40 0,0 41 16,0-41-16,0 0 0,0 0 16,0 0-16,0 0 0,1-41 0,-1 41 15,0-40-15,0 0 0,0 0 0,0 0 16,-40 0-16,0 0 0,0 0 16,0 0-16,-40 0 0,-40-1 15,40 1-15,0 40 16,-1-40-16,1 40 0,0 0 0,0 0 15,0 0-15,0 0 0,40 40 0,-40-40 16,40 40-16</inkml:trace>
  <inkml:trace contextRef="#ctx0" brushRef="#br0" timeOffset="5444.13">8948 4612 0,'0'40'47,"-40"-40"-47,40 40 0,0 0 0,0 0 0,0 1 16,0 39-16,0-40 0,0 0 16,0 40-16,0-40 0,0 0 0,0 0 15</inkml:trace>
  <inkml:trace contextRef="#ctx0" brushRef="#br0" timeOffset="6168.13">9831 5013 0,'40'0'0,"-40"40"16,0 0-1,-40 0-15,40 0 16,0 1-16,-40-41 0,40 40 0,-40 0 16,40 0-16,-40 0 0,-1-40 0,1 40 15,40 0-15,-40-40 0,0 0 16</inkml:trace>
  <inkml:trace contextRef="#ctx0" brushRef="#br0" timeOffset="6544.13">10232 4612 0,'0'80'62,"0"-40"-62,0 0 16,0 1-16,0 39 0,0-40 0,0 40 0,0-40 15,0 0-15,0 40 0,80-39 0,-80-1 16,41 0-16,-1 0 0,0-40 16,0 0-16,0 0 0,0 0 0,0-40 15,0 40-15,1-80 0,-1 39 0,0 1 16,-40 0-16,40 40 0,-40-40 0,0 0 15,0 0-15,0 0 0,-80 40 16,80-40-16,-40 40 0,-1 0 0,1 0 16,-40-40-16,40 40 0,0 0 0,0-40 15,0 40-15,-41 0 0,41 0 16,0 0-16</inkml:trace>
  <inkml:trace contextRef="#ctx0" brushRef="#br0" timeOffset="6931.23">11075 4612 0,'0'40'16,"0"0"-1,0 0-15,0 0 16,0 1-16,0-1 0,0 0 16,0 0-16,0 0 0,0 0 0,0 0 0,0 0 15,0 0-15,40 0 0,-40 1 0,0-1 16,0 0 0</inkml:trace>
  <inkml:trace contextRef="#ctx0" brushRef="#br0" timeOffset="7187.24">11356 4612 0,'40'0'15,"0"40"17,-40 0-32,0 0 15,0 0-15,0 1 0,40-1 0,-40 0 16,0 40-16,0-40 0,0 0 0,0 0 16,0 0-16</inkml:trace>
  <inkml:trace contextRef="#ctx0" brushRef="#br0" timeOffset="7656.24">11998 5093 0,'40'40'15,"0"-40"1,0 40-16,-40 1 15,0-1-15,0 0 16,0 0-16,0 0 0,-40-40 0,40 40 16,-40 0-16,0 0 0,0 0 15,0-40-15</inkml:trace>
  <inkml:trace contextRef="#ctx0" brushRef="#br0" timeOffset="7996.24">12760 4692 0,'0'-40'0,"0"0"32,-40 40-32,0 0 15,0 80-15,40-40 16,0 0-16,0 1 0,-40 39 0,40 0 15,0-40-15,0 40 0,0-40 0,40 0 16,-40 41-16,80-41 0,-40-40 16,0 40-16,0-40 0,1 0 0,-1 0 15,0-40-15,0 40 0,-40-80 16,40 39-16,0 1 0,-40 0 0,0 0 16,0 0-16,0 0 0,0 0 0,-40 0 15,40 0-15,-80 40 0,40-40 16,0 40-16,-41 0 0,41 0 0,0-41 15,0 41-15,0 0 0,0 0 16</inkml:trace>
  <inkml:trace contextRef="#ctx0" brushRef="#br0" timeOffset="8299.84">13442 4612 0,'0'40'16,"0"0"-16,0 0 0,0 0 15,0 1-15,0-1 0,0 0 0,0 0 16,0 40-16,0-40 0,0 40 0,0-40 16,0 1-16,0 39 0,-40-40 15,40 0-15,0 0 0</inkml:trace>
  <inkml:trace contextRef="#ctx0" brushRef="#br0" timeOffset="8507.79">13844 4612 0,'0'40'16,"0"40"0,-41-40-16,41 41 15,0-41-15,0 0 0,0 0 0,0 40 16,0-40-16,0 40 0,0-39 0,0 39 15,0-40-15,0 40 0,0-40 0,0 0 16,0 0-16,41-40 16</inkml:trace>
  <inkml:trace contextRef="#ctx0" brushRef="#br0" timeOffset="8683.79">14124 4612 0,'0'40'16,"0"40"-16,0-40 16,0 1-16,0-1 0,0 0 0,0 0 15,0 40-15,0-40 0,-40 40 0,40-40 16,0 41-16,-40-41 0,40 40 0,0-40 16,0 0-16</inkml:trace>
  <inkml:trace contextRef="#ctx0" brushRef="#br0" timeOffset="9180.85">14606 5294 0,'0'40'0,"40"-40"16,-40 80-16,40-80 0,-40 40 15,40-40-15,-40 40 0,0 0 0,0 1 16,0-1-16,0 0 0,-40 0 16,40 0-16,-40-40 0,0 0 15,40 40-15,-40-40 0,0 0 16,0 0-16,40-40 0</inkml:trace>
  <inkml:trace contextRef="#ctx0" brushRef="#br0" timeOffset="9399.83">15368 5294 0,'0'40'0,"-40"-40"16,80 0 31,1 0-32</inkml:trace>
  <inkml:trace contextRef="#ctx0" brushRef="#br0" timeOffset="9583.84">15930 5173 0,'0'41'0,"-40"-41"16</inkml:trace>
  <inkml:trace contextRef="#ctx0" brushRef="#br0" timeOffset="9767.84">16291 5334 0,'0'40'0,"-40"-40"16,40 40-1,-40-40-15</inkml:trace>
  <inkml:trace contextRef="#ctx0" brushRef="#br0" timeOffset="10436.84">16572 4291 0,'0'-40'16,"80"0"-16,-80 0 16,41 40-16,-1-40 0,0 40 15,0 0-15,0 40 16,-40 0-16,40 0 0,-40 40 16,0-40-16,40 41 0,-40-41 0,0 40 15,0-40-15,0 40 0,40-40 0,-40 0 16,0 1-16,41-1 0,-1 0 15,0-40 1,0-40-16,-40 0 0,40 40 16,-40-41-16,40 1 0,-40 0 15,40 40-15,-40-40 0,-40 40 32,40 40-32,-40-40 0,40 40 0,-80 0 15,80 41-15,-40-41 0,40 40 0,0 0 16,0 0-16,0-40 0,0 41 0,0-1 15,0 0-15,0 0 0,0 1 0,40-41 16,-40 0-16,0 40 0,0-40 0,0 0 16,0 0-16,0 0 0,-40 0 15,40 1-15,-81-1 0,41-40 0,-40 40 16,40-40-16,-40 40 0,40-40 16,-41 0-16,41 40 0</inkml:trace>
  <inkml:trace contextRef="#ctx0" brushRef="#br0" timeOffset="15451.96">1445 3048 0,'0'40'15,"40"-40"1,-40 40-16,40-40 47,-80 0 78,0 0-110,40 40-15,-41-40 16,1 0 0,0 0-16,40 40 31,40-40 31,0 40-46,1 1 0,-1-41-16,-40 40 15,0 0 1,0 0 0,40-40-16,-40 40 15,-40 0-15,40 0 16,-40-40-16,40 40 0,-41-40 15,1 40-15,0-40 16,40 40-16,0 1 16,40-41-1,0 40 1,1 0-16,-1-40 16,0 0-1</inkml:trace>
  <inkml:trace contextRef="#ctx0" brushRef="#br0" timeOffset="16971.12">1725 3609 0,'-40'0'16,"121"0"46,-41 0-62,0 0 16,0-40 0,0 40-16,-40-40 15,40 40-15</inkml:trace>
  <inkml:trace contextRef="#ctx0" brushRef="#br0" timeOffset="17144.1">1886 3449 0,'-40'0'0,"0"0"15,80 0 17,0 0-32</inkml:trace>
  <inkml:trace contextRef="#ctx0" brushRef="#br0" timeOffset="18311.16">2688 3048 0,'0'-40'62,"0"0"-46,-40 40 0,0 0-1,0 0 1,40 40-16,-40 0 15,40 0-15,0 0 16,0 0-16,0 0 0,0 0 16,0 1-16,40-41 0,-40 40 0,0 0 15,0 0-15,0 0 0,0 0 16,0 0-16,-40-40 0,40 40 16,-40-40-16,40 40 0,-40-40 0,0 0 15,-1 0-15,41 40 16,-40-40-16,40-40 15,40 40 1,1 0 0,-1 0-16,0 0 0,0 40 15,0-40-15,-40 41 0,40-41 0,0 40 16,-40 0-16,40 0 0,1-40 16,-41 40-16</inkml:trace>
  <inkml:trace contextRef="#ctx0" brushRef="#br0" timeOffset="18687.7">3050 3088 0,'-41'0'16,"1"0"-1,40 40 1,0 0-16,0 0 16,-40 0-16,40 1 0,0 39 15,0-40-15,80 0 0,-80 0 16,41 0-16,-1-40 0,0 0 0,0 0 15,0 0-15,0 0 0,0 0 0,0-40 16,1 40-16,-41-40 0,40 0 0,0 0 16,-40 0-16,0 0 0,0-1 15,-80 1-15,-1 40 16,41 0-16,0-40 0,0 40 16,0 0-16,0 0 0</inkml:trace>
  <inkml:trace contextRef="#ctx0" brushRef="#br0" timeOffset="19127.5">3892 3369 0,'40'0'0,"-40"40"32,0 40-17,0-40 1,-40 0-16,40 0 0,0 0 0,-40-40 0,40 41 15,0-1-15,-40-40 16</inkml:trace>
  <inkml:trace contextRef="#ctx0" brushRef="#br0" timeOffset="19336.5">4454 2968 0,'0'40'31,"0"0"-15,0 0-16,0 0 0,0 0 0,0 0 16,0 0-16,0 1 0,0-1 15,0 0-15,0 0 0,0 0 16</inkml:trace>
  <inkml:trace contextRef="#ctx0" brushRef="#br0" timeOffset="19775.5">4695 2807 0,'40'0'16,"0"0"-16,0 0 15,0 40 1,-40 0-16,0 1 0,40-1 16,-40 0-16,0 0 0,0 0 15,0 0-15,41 0 0,-1-40 16,0 0-1,-40-40 1,40 40-16,-40-40 0,0 0 31,-40 40-15,40 40-16,-40 0 0,40 40 16,-40-80-16,40 40 0,0 1 15,0-1-15,0 0 0,0 0 0,0 0 16,0 0-16,0 0 0,0 0 15,0 0-15,0 0 16,0 1-16,-41-1 16,1 0-16,40 0 0,-80-40 15,80 40-15</inkml:trace>
  <inkml:trace contextRef="#ctx0" brushRef="#br0" timeOffset="23183.69">1404 6537 0,'0'40'16,"-80"-40"62,40 0-63,0 0-15,0 40 16,0-40-16,40 40 0,-40-40 0,-1 0 16,1 40-16,40 1 15,-40-41 1,120 0 15,-39 0-15,-1 0-16,0 0 15,0 0-15,0 0 0,0 0 16,0 0 0,-40 40-1,0 0 1,0 0-16,-40 0 0,40 0 16,-40-40-16,40 40 0,-80 0 0,40-40 15,40 40-15,-40-40 0,-1 41 16,82-41 31,-1 0-47,0 0 15,0 0-15,0 40 16,0-40-16,0 0 16,0 0-16</inkml:trace>
  <inkml:trace contextRef="#ctx0" brushRef="#br0" timeOffset="23391.7">1806 6818 0,'-40'40'0,"-1"-40"0,82 0 46,-1 0-46,40 0 16,-40 0-16,-40-40 0,40 40 0,0 0 16,-40-40-16,40 40 0</inkml:trace>
  <inkml:trace contextRef="#ctx0" brushRef="#br0" timeOffset="23555.69">1725 6738 0,'-40'0'0,"40"-41"16,0 1-1,40 40-15,1-40 16,-1 40-16,0 0 0,0-40 16</inkml:trace>
  <inkml:trace contextRef="#ctx0" brushRef="#br0" timeOffset="24263.68">2608 6296 0,'-40'0'78,"0"0"-62,40 41-16,-40-41 0,0 0 15,40 40-15,-40 0 16,40 0-16,0 0 15,0 0-15,0 0 16,40-40-16,-40 40 0,0 0 16,0 0-16,0 1 15,-40-41-15,-1 40 16,-39-40-16,40 0 16,80 40 15,0-40-31,0 40 15,1-40-15,-1 40 0,-40 0 0,40-40 16,0 40-16,0 0 0,0-40 0,0 0 16</inkml:trace>
  <inkml:trace contextRef="#ctx0" brushRef="#br0" timeOffset="24659.36">3090 6497 0,'0'-40'16,"-40"40"-1,-1 0 1,1 0-16,0 0 0,40 40 16,-40-40-16,0 80 0,0-40 15,40 0 1,-40 0-16,40 1 0,0-1 0,0 0 16,40-40-1,0-40-15,0 0 16,-40-1-16,40 1 0,0 0 15,-40 0-15,40 40 0,1 0 16,-1-40-16,-40 80 16,40 40-1,-40-40-15</inkml:trace>
  <inkml:trace contextRef="#ctx0" brushRef="#br0" timeOffset="24872.38">3531 6617 0,'0'40'16,"0"0"-16,-40-40 15,40 81-15,-40-41 0,40 0 16,-40 0-16,40 0 0,-40 0 15,-1 0-15,1-40 16</inkml:trace>
  <inkml:trace contextRef="#ctx0" brushRef="#br0" timeOffset="25287.4">3772 6256 0,'0'40'0,"0"1"16,0-1-16,0 0 0,0 0 15,0 0-15,0 0 0,0 40 0,0-40 16,0 0-16,0 1 0,0-1 0,0 0 16,0 0-16,0 0 0,0-80 31,40 40-31,-40-40 0,40 0 16,0 0-16,-40-1 0,40 41 0,1-40 15,-1 40-15,0 0 0,0 0 16,0 0-16,-40 81 15,0-41-15,0 0 16,0 0-16,-40 0 0,-40 0 16,40 0-16,-1-40 0,1 40 15,0-40-15,0 0 0,0 0 0</inkml:trace>
  <inkml:trace contextRef="#ctx0" brushRef="#br0" timeOffset="25778.36">4534 6296 0,'40'0'0,"1"0"0,-1 0 16,0 0-1,0 81 1,0-81-16,-40 40 15,40-40-15,0 0 0,-40 40 16,40-40-16,-40 40 0,-40-40 47,0 0-47,0 0 31,40 40-31,0 0 16,0 0-16,0 0 0,0 0 15,0 1-15,0-1 0,0 0 16,0 0-16,0 40 0,0-40 16,0 0-16,0 0 0,0 1 15,-80-1-15</inkml:trace>
  <inkml:trace contextRef="#ctx0" brushRef="#br0" timeOffset="26582.94">3611 8382 0,'-40'0'0,"40"-40"16,81 40 15,-41 0-15,0 0-16,0 0 0,0 0 16,0-40-16,0 40 0,0 0 15</inkml:trace>
  <inkml:trace contextRef="#ctx0" brushRef="#br0" timeOffset="26759.93">3692 8101 0,'0'40'15,"80"-40"1,-40 0 0,0 0-16</inkml:trace>
  <inkml:trace contextRef="#ctx0" brushRef="#br0" timeOffset="27911.51">5457 7459 0,'40'0'31,"-80"0"32,40-40-63,-40 40 15,40-40-15,-40 40 0,0 0 16,0 0-16,0 0 15,40 40 1,-41-40-16,41 40 0,-40 1 16,40-1-16,0 0 0,0 0 15,0 0-15,0 0 0,0 0 0,0 0 16,0 0-16,0 1 0,0-1 0,0 0 16,0 0-16,0 0 0,0 0 0,0 0 15,0 0-15,0 0 0,0 0 0,-40 1 16,0-1-16,0 0 15,0-40-15,0 0 16,40-40 0,0 0-16,0-1 15,40 1-15,0 0 16,0 40-16,0 0 16,0 0-16,0 0 0,-40 40 15,41-40-15,-1 81 0,-40-41 0,40 0 16,-40 0-16,40 40 0,-40-40 0,0 0 15,0 41-15,40-1 0,-40-40 0,0 0 16,0 0-16,0 0 0,0 0 0,0 0 16,40 0-16,40-40 15,-39 0-15,-1 0 16</inkml:trace>
  <inkml:trace contextRef="#ctx0" brushRef="#br0" timeOffset="29407.51">6139 5695 0,'0'40'31,"0"0"-15,0 0 0,0 0-16,0 0 15,40 41-15,-40-1 16,41 0-16,-41-40 0,0 40 0,0-40 15,0 41-15,0-1 0,0-40 0,0 40 16,0-40-16,-41 0 0,41 41 0,0-41 16,0 0-16,0 0 0,0 0 15,0 0-15</inkml:trace>
  <inkml:trace contextRef="#ctx0" brushRef="#br0" timeOffset="29675.51">5939 6778 0,'-40'0'16,"40"40"-16,40-40 31,0 40-15,0 40-16,0-80 0,-40 40 0,40-40 15,0 40-15,0 0 16,1-40-16,-1 0 16,0 0-1,-40-80-15,40 80 0,-40-40 0,40 0 16,-40 0-16,0 0 0</inkml:trace>
  <inkml:trace contextRef="#ctx0" brushRef="#br0" timeOffset="34967.81">6460 7981 0,'0'-40'78,"0"0"-62,-40 0 0,0 40-1,40-41-15,-40 41 16,0 0-16,40-40 16,-40 40-16,0 0 0,-1 0 15,1 0 1,0 0-16,0 0 15,0 40-15,40 1 16,-40-1-16,40 0 0,0 0 16,0 0-16,0 0 15,0 0-15,40-40 0,-40 40 16,40-40-16,40 40 16,-40-40-16,1 0 0,-1 0 15,0-40-15,0 0 16,-40 0-16,40 0 0,-40 0 15,0 0-15,40 40 0,-40-40 0,0 0 16,0-1-16,0 1 16,0 80-1,0 41-15,0-41 16,0 40-16,40-40 16,-40 0-16,0 0 15,40-40-15,1 0 16</inkml:trace>
  <inkml:trace contextRef="#ctx0" brushRef="#br0" timeOffset="35471.51">7263 7981 0,'0'-40'0,"40"40"16,-40 40-1,0 0 1,0 0-16,0 0 0,-40-40 0,40 40 0,0 0 16,-40 0-16,40 1 0,-40-1 15,-1 0-15,41 0 16,-40-40-16</inkml:trace>
  <inkml:trace contextRef="#ctx0" brushRef="#br0" timeOffset="37807.83">8146 7660 0,'0'-40'62,"0"0"-46,0 0-16,40 40 16,-40-40-16,-40 40 31,0 0-16,-1 0 1,1 0 15,0 0-31,0 0 16,40 40-16,-40-40 0,0 0 16,0 40-16,0 0 15,40 0-15,-41-40 0,41 40 0,0 0 16,-40-40-16,40 40 0,0 0 15,0 1-15,81-1 16,-81 0 0,80-40-16,-40 0 0,0 0 15,0 0-15,0-40 0,0 0 16,-40-1-16,41 1 16,-41 0-16,40 0 0,-40 0 15,40 0-15,-40 0 16,0 120 15,0-40-31,0 0 0,40 0 16,-40 41-16,0-41 0,40-40 15,-40 40-15,0 0 0,40-40 0,0 0 16,0-40-16,1-40 16</inkml:trace>
  <inkml:trace contextRef="#ctx0" brushRef="#br0" timeOffset="38160.83">8667 7018 0,'0'40'16,"-80"-40"-16,80 81 0,0-41 16,0 0-16,0 0 0,0 0 0,0 0 15,0 40-15,0-40 0,0 1 0,0-1 16,0 40-16,0-40 0,0 0 0,0 0 15,0 0-15,0 0 0,0 1 16,0-82 0,40 41-1,-40-80-15,40 80 0,0-80 16,1 80-16,-1 0 0,0 0 16,0 0-1,-40 40-15,40-40 0,-40 40 0,40 0 16,-40 0-16,0 1 15,0-1-15,-80-40 0,80 40 16,-40-40-16,40 40 0,-80 0 0,39-40 16,1 0-16,0 0 0,0 0 15,0 0-15,40-40 0,-40 40 0</inkml:trace>
  <inkml:trace contextRef="#ctx0" brushRef="#br0" timeOffset="38468.36">9510 7820 0,'40'0'16,"-40"81"-1,0-41-15,0 0 16,0 0-16,0 0 0,0 0 16,-40 0-16,40 0 0,-40 0 0,40 1 15,-40-41-15,0 40 0,40 0 0,-41-40 16,1 0-16</inkml:trace>
  <inkml:trace contextRef="#ctx0" brushRef="#br0" timeOffset="38995.49">10473 7620 0,'40'0'15,"-40"-40"16,0 0-15,-80 0 0,40 40-1,0 0-15,40-41 0,-41 41 16,1 0-16,0 0 16,0 0-16,0 81 0,0-81 15,40 40-15,-40 0 0,40 0 0,-40 0 16,40 0-16,0 0 0,0 0 15,40-40-15,40 0 16,-40 0-16,-40-40 0,40 40 16,0-40-16,0 40 0,-40-40 0,41 40 15,-1 0-15,-40-40 0,40 40 16,-40 80 0,0-40-1,0 0-15,0 1 0,0-1 16,40-40-16,-40 40 15,80-40-15,-40 0 0,-40-40 16</inkml:trace>
  <inkml:trace contextRef="#ctx0" brushRef="#br0" timeOffset="39325.51">10714 7299 0,'0'-40'16,"0"0"-16,0 0 0,0 80 46,0 0-30,40 0-16,-40 40 0,0-40 16,0 0-16,40 1 0,-40 39 0,0-40 15,0 0-15,0 0 0,0 0 0,0 0 16,0 0-16,0 1 0,0-82 31,40 1-15,0 0-16,0 0 0,1 40 15,-1 0 1,0 0-16,0 40 16,-40 0-16,0 0 15,0 1-15,-40-1 0,40 0 16,-80-40-16,39 40 0,1-40 16,0 0-16,0 0 0,40-40 15</inkml:trace>
  <inkml:trace contextRef="#ctx0" brushRef="#br0" timeOffset="39715.49">11356 7139 0,'0'-40'0,"0"80"31,0 0-15,0 40-16,0-40 0,0 40 15,0-40-15,0 0 0,0 41 0,0-41 16,0 0-16,0 40 0,0-40 0,0 0 16,-40-40-16,40 40 0,0 1 15,0-82 1,0 1-16,40 0 15,-40 0-15,80 40 0,-80-40 16,40 0-16,0 40 0,-40-40 16,40 40-16,1 0 15,-41 40-15,0 40 16,0-40-16,0 0 0,-81 0 16,41 1-16,40-1 15,-40-40-15,40 40 0,-40-40 0,0 0 16</inkml:trace>
  <inkml:trace contextRef="#ctx0" brushRef="#br0" timeOffset="40260.49">12600 7700 0,'0'40'15,"0"0"-15,0 0 0,0 1 16,-40-1-16,40 0 0,-41 0 15,41 0-15,-40 0 0,40 0 0,-40 0 16,0 0-16,0 0 0</inkml:trace>
  <inkml:trace contextRef="#ctx0" brushRef="#br0" timeOffset="42468.02">13402 7700 0,'40'0'62,"0"0"32,1 0 62,-41 40-156,-41-40 282,1 0-267,0 0-15,0 0 16,0 0-16,0 0 15,0 0-15,0 0 0,-1 0 16,1 40-16,0 0 0,0 1 16,0-1-1,40 0-15,0 0 16,0 0-16,0 0 0,40-40 0,-40 40 16,40-40-16,-40 40 0,80-40 0,1 0 15,-41-40 1,0 40-16,0-40 0,-40 0 0,40 0 15,0 0-15,-40 0 0,0 0 0,40-1 16,-40 1-16,0 0 0,0 120 31,0 1-15,0-41-16,0 0 16,0 0-16,0 0 0,41-40 15,-1 0-15,0-40 16</inkml:trace>
  <inkml:trace contextRef="#ctx0" brushRef="#br0" timeOffset="42793.02">13683 7299 0,'0'-40'0,"-40"40"16,40-40-16,-40 40 16,40 40-1,0 0 1,0 0-16,0 0 0,0 0 0,0 41 15,0-41-15,40 40 0,-40-40 0,40 0 16,-40 40-16,0-40 0,0 1 0,0-1 16,0 0-16,40 0 0,-40 0 15,0-80 1,0-40-16,40 80 16,-40-40-16,40-1 0,1 1 0,-1 40 15,-40-40-15,40 40 0,-40-40 0,40 40 16,0 0-16,0 40 15,-40 40-15,0-39 0,0-1 16,-40 0-16,40 0 16,-40 0-16,40 0 0,-80 0 0,40-40 15,-1 0-15,1 0 0</inkml:trace>
  <inkml:trace contextRef="#ctx0" brushRef="#br0" timeOffset="43170.02">14325 7058 0,'0'-40'16,"-40"40"-16,40 40 15,0 1-15,0-1 16,0 0-16,0 40 0,0-40 0,0 0 15,0 40-15,0 1 0,0-1 0,0-40 16,0 40-16,0 0 0,0-40 0,0 41 16,-40-41-16,40 0 0,40-80 31,0-40-31,0 80 16,0-41-16,-40 1 0,40 0 0,1 0 15,-1 40-15,-40-40 0,40 40 16,0 0-1,0 40-15,-40 0 0,0 0 16,0 0-16,0 1 0,0 39 16,-80-40-16,40 0 0,0 0 15,-1-40-15,1 40 0,0-40 0,0 0 16,0 0-16</inkml:trace>
  <inkml:trace contextRef="#ctx0" brushRef="#br0" timeOffset="54244.2">15047 7099 0,'0'-41'0,"0"1"16,-40 40-16,0 0 15,0 0 1,40 40 0,0 1-16,0-1 0,0 0 15,0 0-15,0 0 0,0 40 0,0-40 16,0 40-16,0 1 0,0-41 0,0 40 16,0 0-16,0-40 0,0 41 0,0-41 15,0 0-15,0 0 0,0 0 16,0-80-1,80 40 1,-80-40-16,40 40 0,-40-40 0,41 40 16,-41-40-16,40-1 0,-40 1 0,80 40 15,-80-40-15,40 40 0,0 0 0,-40-40 16,40 40-16,-40 40 16,0 40-16,-40-39 15,40-1-15,-80 0 0,80 0 0,-40 0 16,0-40-16,0 40 0,-1 0 0,1-40 15,0 0-15</inkml:trace>
  <inkml:trace contextRef="#ctx0" brushRef="#br0" timeOffset="54427.2">15850 7861 0,'0'40'0,"0"0"16,0 0-16,-40-40 0,40 40 0,-80 0 15,80 0-15,-41-40 0,1 40 0,40 0 16,-40-40-16,0 0 0</inkml:trace>
  <inkml:trace contextRef="#ctx0" brushRef="#br0" timeOffset="55519.27">16733 7500 0,'-40'0'47,"-1"0"-31,41-41-16,-40 41 16,0 0-16,0 0 15,0 0-15,0 0 16,0 41-16,0 39 15,40-40-15,-41 0 0,41 0 16,0 0-16,-40 0 0,40 0 16,0 1-16,0-1 0,0 0 0,40-40 15,1 0 1,-1-40-16,0 0 16,-40-1-16,40 1 0,-40 0 15,40 0-15,-40 0 0,40 0 16,-40 0-16,0 0 0,0 0 15,40 80 95,0-40-95,-40 40 64,-40-40 249</inkml:trace>
  <inkml:trace contextRef="#ctx0" brushRef="#br0" timeOffset="56072.27">16532 7700 0,'0'-40'31,"-40"40"16,0 0-47,0 0 16,40 80-16,-40-40 15,40 0-15,0 1 16,0-1-16,0 0 15,40-40-15,0 0 16,0-40-16,0-41 16,0 81-16,0-40 0,-40 0 0,40 0 0,-40 0 15,41 40-15,-41-40 0,0 0 16,0 0-16,0 0 0,-41-1 16,-39 41-1,40 81-15,0-81 0,40 40 16,-40 0-16,40 0 0,-40 0 0,40 0 15,-40-40-15,40 40 0,0 0 0,0 1 16,0-1-16,40-80 31,-40-41-31,40 81 0,0 0 16,-40-40-16,0 0 16,40 0-1</inkml:trace>
  <inkml:trace contextRef="#ctx0" brushRef="#br0" timeOffset="56432.25">17335 7981 0,'-41'0'32,"82"0"15</inkml:trace>
  <inkml:trace contextRef="#ctx0" brushRef="#br0" timeOffset="56597.28">17736 7941 0,'-40'0'16,"0"0"0</inkml:trace>
  <inkml:trace contextRef="#ctx0" brushRef="#br0" timeOffset="56749.25">18097 7981 0,'-40'0'15,"0"0"-15,0 0 16,40-40-1</inkml:trace>
  <inkml:trace contextRef="#ctx0" brushRef="#br0" timeOffset="57417.25">18579 7018 0,'0'-40'47,"40"0"-31,0 40-1,-40-40-15,80 40 16,-40 0-16,0 0 15,0 0 1,-40 40-16,0 0 0,0 40 16,0-39-16,0-1 0,0 0 15,0 0-15,0 0 0,0 0 0,0 0 16,0 0-16,0 0 0,0 0 16,0 1-16,41-41 0,-41 40 15,40-40-15,0 0 16,0 0-16,0 0 0,0 0 15,0 0-15,-40-40 0,40 40 0,1 0 16,-41-41-16,40 1 16,-40 0-1,-81 40-15,41 0 16,0 0-16,0 0 16,40 40-16,-40-40 0,40 40 15,0 1-15,0-1 0,-40 0 0,40 0 16,0 0-16,0 40 0,0-40 0,0 0 15,-40 41-15,40-41 0,0 0 16,0 40-16,0-40 0,0 0 0,0 0 0,0 0 16,0 1-16,-40-1 0,-1 0 0,1 0 15,-40 0-15,40 0 0,-40-40 16,40 40-16</inkml:trace>
  <inkml:trace contextRef="#ctx0" brushRef="#br0" timeOffset="70500.56">4775 10828 0,'-40'0'16,"80"-40"62,0 40-31,0 0-32,0 0-15,1 0 16,-1 0-16,0 0 15,0 0-15</inkml:trace>
  <inkml:trace contextRef="#ctx0" brushRef="#br0" timeOffset="70706.36">4775 10588 0,'-40'40'0,"80"-40"47,0 0-47,40-40 15,-39 40-15,-1 0 0</inkml:trace>
  <inkml:trace contextRef="#ctx0" brushRef="#br0" timeOffset="71799.64">6139 10106 0,'0'41'0,"0"-122"32,40 81-17,1 0 1,-41-40 46,-81 40-46,41 0 0,0 0-1,0 0-15,40 40 16,-40-40-16,40 40 0,-40-40 16,40 41-16,0-1 15,0 0-15,0 0 0,0 0 0,40 0 16,-40 0-16,0 0 0,40 0 0,-40 0 0,0 1 15,0-1-15,0 0 16,0 0-16,0 0 0,0 0 0,0 0 16,-40 0-16,40 0 0,-40-40 0,40 41 15,-40-41-15,40 40 0,-41-40 0,1 0 16,0-81-16,40 41 16,0 0-16,0 0 15,40 0-15,-40 0 0,40 40 16,1 0-16,-1 40 15,0-40-15,0 80 0,-40-40 0,40 41 16,0-41-16,-40 40 0,40 0 0,-40-40 16,0 40-16,0-40 0,40 41 15,-40-41-15,41 0 16,-1-40-16</inkml:trace>
  <inkml:trace contextRef="#ctx0" brushRef="#br0" timeOffset="90688.37">762 5093 0,'41'0'110,"-1"0"-110,-40 40 15,40-40-15,0 0 16,0 0-16,0 0 16</inkml:trace>
  <inkml:trace contextRef="#ctx0" brushRef="#br0" timeOffset="90914.37">843 4933 0,'40'0'47,"0"0"-32,0 40-15,0 0 16,-40 0-16,0 0 16,0 0-16,0 0 15,0 1-15,0-1 0,-40 0 0,40 40 16</inkml:trace>
  <inkml:trace contextRef="#ctx0" brushRef="#br0" timeOffset="93861.37">2006 4772 0,'-40'0'78,"40"81"-62,0-41-16,-40-40 15,40 80-15,0-40 16,-40 0-16,40 0 0,0 0 0,0 0 16,-40 1-16,40-1 0,0 0 0,0 0 15,0 0-15,0 0 0,40 0 0,-40 0 16,80-40-16,-80 40 0,40 1 0,0-41 15,1 40-15,-1-40 0</inkml:trace>
  <inkml:trace contextRef="#ctx0" brushRef="#br0" timeOffset="94212.36">2568 4652 0,'40'0'31,"0"40"-31,0 0 16,1-40-16,-1 40 0,0-40 0,-40 41 15,40-41-15,0 40 0,0-40 0,0 40 16,-40 0-16,40-40 0,-40 40 0,0 0 16,0 0-16,0 0 0,0 0 0,0 41 15,-40-41-15,40 40 0,-80 0 0,40-40 16</inkml:trace>
  <inkml:trace contextRef="#ctx0" brushRef="#br0" timeOffset="94844.55">1003 4732 0,'40'0'0,"-40"40"78,0 1-78,0-1 16,0 0-16,-40 0 0,40 0 15,0 0-15,0 0 0,0 40 0,0-40 16,0 1-16,40 39 0,-40-40 0,81 0 16,-81 0-16,40 0 0,0 0 0,0 0 15,0 1-15,0-41 0,0 40 0,0-40 16,1 0-16</inkml:trace>
  <inkml:trace contextRef="#ctx0" brushRef="#br0" timeOffset="95153.13">1445 4612 0,'40'0'16,"0"0"-1,0 0-15,-40 40 0,40-40 16,0 40-16,-40 0 0,40-40 0,0 40 15,-40 1-15,41 39 0,-41-40 0,0 0 16,0 0-16,0 40 0,0 0 0,0 1 16,0-41-16,-41 0 0,41 40 0,-40-40 15,40 40-15</inkml:trace>
  <inkml:trace contextRef="#ctx0" brushRef="#br0" timeOffset="96370.88">2327 4211 0,'40'0'63,"1"40"-47,-1 0-16,0 40 15,0-80-15,0 40 0,-40 1 0,40-41 16,0 40-16,0-40 0,-40 40 15,41-40-15</inkml:trace>
  <inkml:trace contextRef="#ctx0" brushRef="#br0" timeOffset="96578.71">2568 4331 0,'-40'0'16,"40"40"-16,-40-40 15,0 40-15,40 1 16,-40-41-16,40 40 16,0 0-16,0 0 0,-41-40 0,1 40 15</inkml:trace>
  <inkml:trace contextRef="#ctx0" brushRef="#br0" timeOffset="97171.59">1525 4171 0,'-40'0'31,"40"40"-31,0 40 16,0-40-1,0 0-15,0 0 0,0 1 16,40-41-16,-40 40 0,40-40 16,-40 40-16,40-40 0,0 0 15,0-40-15,0 0 16,1 40-16,-41-81 0,40 81 15,-40-80-15,0 40 16,0 0-16,-40 40 16,-1-40-16,1 40 15,0 0-15,0 0 0,0 0 16</inkml:trace>
  <inkml:trace contextRef="#ctx0" brushRef="#br0" timeOffset="109412.1">6781 10467 0,'-40'0'15,"80"0"48,0 0-63,1 0 16,-1 40-1,0-40-15,-40 41 0,40-1 0,0-40 16,-40 40-16,40 0 0,0 0 0,0 0 15,1 0-15,-41 0 0,40-40 16,0 40-16,-40 1 0,40-41 0,-40 40 16,40 0-16,-40 0 15,40-40-15</inkml:trace>
  <inkml:trace contextRef="#ctx0" brushRef="#br0" timeOffset="109803.1">7102 10668 0,'40'0'31,"-40"40"-15,0 0-1,0 0-15,-40 0 16,40 0-16,-40-40 15,40 41-15,-40-1 0,40 0 0,-40-40 16,40 40-16,-40 0 0,40 0 16,-40-40-16</inkml:trace>
  <inkml:trace contextRef="#ctx0" brushRef="#br0" timeOffset="110300.1">8025 10909 0,'40'0'0,"-40"40"15,0 0 1,0 0-16,41 0 16,-41 0-16,0 0 15,0 0-15,-41-40 0,41 40 16,-80 0-16,40 1 0</inkml:trace>
  <inkml:trace contextRef="#ctx0" brushRef="#br0" timeOffset="158987.6">8748 10267 0,'40'0'15,"-40"40"63,-81-40-62,41 40 0,0 0-16,40 0 15,-40-40-15,40 40 0,0 0 16,0 1-16,0-1 0,0 0 0,0 0 16,40 0-16,-40 0 0,40 0 15,0-40-15,1 0 0,-1 40 16,0-40-16,0 0 0,0-40 15,0 40-15,-40-40 16,40 0-16,-40 0 0,40 0 0,-40 0 0,41 0 16,-41-1-16,0 1 0,0 0 15,0 0-15,-81 40 16,81-40-16,-40 40 0,0-40 16,0 40-16,0-40 0,0 40 15,0 0-15,-1 0 0,1 0 16,0 0-16,0 0 15</inkml:trace>
  <inkml:trace contextRef="#ctx0" brushRef="#br0" timeOffset="160019.6">9430 10106 0,'0'41'16,"0"-1"0,0 0-1,0 0-15,0 0 16,0 0-16,40-40 0,-40 40 0,0 0 15,0 0-15,0 0 0,0 1 0,0-1 16,0 0-16,0 0 0,0 0 16,0 0-16,0-80 47,0 0-32,-40 40-15,40-40 0,0 0 16,0 0-16,0-1 0,0 1 15,0 0-15,0 0 0,0 0 16,0 0-16,0 0 16,0 0-1,0 80 32,0 0-47,0 0 0,0 0 16,0 0-16,0 0 0,0 0 15,40 1-15,-40-1 16,0 0-16,0 0 0,0 0 0,0 0 16,0 0-16,0 0 0,0 0 15,0 1-15,0-82 32,0-39-17,0 40-15,0 0 0,0 0 16,0 0-16,0 0 0,0 0 0,0-1 15,0 1-15,0 0 0,0 0 16,0 0-16,0 0 0,0 0 16,0 0-1,0 80 1,0 0 0,0 40-16,0-40 15,0 0-15,0 0 0,0 1 0,40-1 16,-40 0-16,0 0 0,0 0 0,0 0 15,0 0-15,0 0 0,0 0 0,0 1 16</inkml:trace>
  <inkml:trace contextRef="#ctx0" brushRef="#br0" timeOffset="161283.6">10232 10868 0,'0'41'47,"0"-1"-31,40-40-1,-40 40-15,0 0 16,0 0-16,0 0 15,0 0-15,-40 0 16,40 0-16,-40-40 16,40 40-16,-40-40 0,40 41 15,-40-41-15,0 0 0</inkml:trace>
  <inkml:trace contextRef="#ctx0" brushRef="#br0" timeOffset="176072.7">10874 10227 0,'0'-40'31,"40"40"0,-40 40-31,0-80 63,-40 0-32,0 40-15,40-41-16,-40 41 15,0 0 1,40 41-16,0-1 15,-40-40-15,40 40 0,0 0 16,0 0-16,0 0 0,0 0 0,0 0 16,0 0-16,0 0 0,40 1 15,-40 39-15,40-40 0,-40 0 0,40 0 0,0 0 16,-40 0-16,40-40 0,1 40 0,-1-40 16,0 0-1,0-40-15,0 40 0,-40-40 16,40 0-16,-40 0 0,40 0 0,-40 0 15,0 0-15,0 0 0,40 40 0,-40-41 16,0 1-16,0 0 16,-80 40-16,80-40 0,-40 40 0,40-40 15,-40 40-15,0 0 0,0 0 16,0 0-16,-1-40 0,1 40 16,0 0-16</inkml:trace>
  <inkml:trace contextRef="#ctx0" brushRef="#br0" timeOffset="176493.7">11556 10026 0,'-40'0'32,"40"40"-17,0 0-15,0 1 16,0-1-16,0 0 0,40 0 16,-40 0-16,0 0 0,41 40 0,-41 0 15,0-39-15,0 39 0,0 0 0,0 0 16,0-40-16,0 41 0,0-41 0,0 0 15,0 0-15,0 0 16</inkml:trace>
  <inkml:trace contextRef="#ctx0" brushRef="#br0" timeOffset="177152.23">12158 10227 0,'-40'0'79,"0"0"-64,0 0 1,40 40-16,0 0 0,-40-40 0,40 40 15,0 0-15,0 0 0,0 0 0,0 0 16,0 1-16,0-1 0,0 0 0,0 0 16,40 40-16,0-40 0,40-40 15,-40 0 1,1 0-16,-1-40 0,0 0 0,0 0 16,0 0-16,0 0 0,-40 0 0,40 40 15,-40-41-15,0 1 16,0 0-16,0 0 0,0 0 15,-40 40-15,0-40 0,0 0 16,0 40-16,0 0 0,0 0 16,-1-40-16,1 40 0,0 0 15</inkml:trace>
  <inkml:trace contextRef="#ctx0" brushRef="#br0" timeOffset="177384.36">12800 10026 0,'-40'0'16,"40"40"15,0 0-31,0 1 0,0-1 15,0 40-15,0-40 0,0 40 0,0 0 16,0 1-16,0-1 0,0 0 0,0 0 16</inkml:trace>
  <inkml:trace contextRef="#ctx0" brushRef="#br0" timeOffset="178276.42">13482 10868 0,'41'0'16,"-1"0"-16,0 0 15,-40 41 1,40-41-16,-40 40 0,0 0 15,0 0-15,0 0 0,0 0 16,0 0-16,-40-40 0,40 40 16,-40 0-16,-41 0 0,41-40 15,0 0-15</inkml:trace>
  <inkml:trace contextRef="#ctx0" brushRef="#br0" timeOffset="179416.21">14325 10307 0,'-40'0'125,"0"0"-125,0 0 16,0 0-1,40 40-15,0 0 16,-41-40-16,41 40 0,0 0 15,-40-40-15,40 40 0,0 1 0,0-1 16,0 0-16,0 0 0,0 0 16,0 40-16,81 0 0,-81-39 0,40-1 15,0 0-15,-40 0 0,40-40 0,0 40 16,0-40-16,0 0 0,0 0 16,1-40-16,-1 40 0,0-40 0,-40 0 15,0 0-15,40-1 0,0 1 16,-40 0-16,0 0 0,0 0 15,0 0-15,0 0 0,-40 0 0,-40 0 16,40-1-16,-1 41 0,1-40 16,0 40-16,0 0 0,0 0 0,0 0 15,0-40-15,0 40 0,-1 0 16</inkml:trace>
  <inkml:trace contextRef="#ctx0" brushRef="#br0" timeOffset="179856.22">14967 10227 0,'0'-40'16,"0"80"15,0 0-15,0 0-16,0 0 0,0 0 15,0 0-15,0 0 0,40 0 16,-40 1-16,0-1 0,40-40 0,-40 80 16,41-40-16,-41 0 0,0 0 0,0 0 15,0 0-15,40 1 0,-40-1 16,0 0-16</inkml:trace>
  <inkml:trace contextRef="#ctx0" brushRef="#br0" timeOffset="180583.11">15569 10267 0,'-40'0'62,"0"0"-46,0 0 0,40 40-16,-40-40 0,40 40 15,0 0-15,-41 0 0,41 0 0,0 0 0,0 1 16,0-1-16,0 0 16,41 0-16,-1 0 0,-40 0 15,80-40-15,-40 0 0,0 0 0,0 0 16,0 0-16,1-80 0,-1 80 15,0-40-15,0 0 0,0 40 16,-40-40-16,0-1 0,0 1 16,-40 40-16,0 0 15,40-40-15,-40 40 0,0 0 16,-1 0-16,1 0 0,0 0 0,0-40 16,0 40-16,0 0 0,0 0 15</inkml:trace>
  <inkml:trace contextRef="#ctx0" brushRef="#br0" timeOffset="180776.1">16051 10187 0,'0'-40'0,"0"80"31,0 0-31,0 40 15,0-40-15,0 0 16,0 0-16,0 40 0,0-39 16,40-1-16,-40 0 0,0 0 15</inkml:trace>
  <inkml:trace contextRef="#ctx0" brushRef="#br0" timeOffset="181973.34">16853 10187 0,'-40'0'15,"0"0"1,0 0 15,40 40 0,-40-40-31,40 40 16,0 0-16,0 0 0,0 0 16,0 0-16,0 0 0,0 0 15,40 1-15,-40-1 16,40 0-16,0 0 0,0-40 15,0 0-15,0 0 0,0 0 16,1-40-16,-1 40 0,-40-40 16,40 40-16,0-40 0,0-1 0,-40 1 15,40 0-15,-40 0 16,0 0-16,-80 0 16,40 40-16,40-40 0,-40 40 15,0-40-15,-1 40 0,1 0 0,0 0 16,0 0-16</inkml:trace>
  <inkml:trace contextRef="#ctx0" brushRef="#br0" timeOffset="182153.34">17656 10026 0,'0'40'16,"0"0"-16,-41-40 15,41 41-15,-40-1 0,40 0 16,0 0-16,0 0 0,-40 40 0,40-40 16,0 0-16,0 41 0,0-41 0,0 40 15,0-40-15</inkml:trace>
  <inkml:trace contextRef="#ctx0" brushRef="#br0" timeOffset="183376.34">14084 11470 0,'0'40'16,"40"-40"15,1 0-31,-1 0 16,0 0-16,0 0 15,0 0-15,0 0 0,0 0 0,0 0 16,1-40-16,-1 40 0,0 0 0,0 0 16,0 0-16,0 0 0,0 0 0,1 0 15,39 0-15,-40-40 0,0 40 16,0 0-16,0 0 0,0 0 0,1 0 16,-1 0-16,0 0 0,0 0 0,0-40 15,0 40-15,0 0 16,0 0-1,1 0 95,-41-40-16,0 0-79,0-1-15,0 1 16,0 0-1,0 0 1,0 0 0,0 0-16,0 0 0,-41 40 15,41-40-15,0 0 16,0 0 0,0-1-16,0 1 15,0 0-15,0 0 16,0 0-16,0 0 15,-40 0-15,40 0 16,0 0-16</inkml:trace>
  <inkml:trace contextRef="#ctx0" brushRef="#br0" timeOffset="184362.19">15449 10628 0,'0'40'16,"0"-80"30,-40 40-30,40-40-16,0 0 16,-41-1-16,41 1 15,0 0-15,-40 40 0,40-40 16,0 0-16,0 0 0,-40 40 0,40-40 16,0 0-16,-40 0 0,40 0 15,0-1-15,0 1 0,-40 0 16</inkml:trace>
  <inkml:trace contextRef="#ctx0" brushRef="#br0" timeOffset="185567.54">15288 10227 0,'40'0'16,"-40"40"-16,0 0 0,0 0 16,0 0-16,0 0 0,0 0 15,0 0-15,0 1 0,0-1 0,0 0 16,0 40-16,0-40 0,0 0 0,0 0 15,0 0-15,40 1 16,1-41-16,-41 40 0,40-40 16,0 40-16,0-40 0,0 0 15,0 40-15,0-40 0,0 0 0,1 0 16,-1 0-16,0 0 0,0 0 16,0 0-16,0 0 0,0 0 0,0 0 15,1 0-15,-1 0 0,0 40 16,0-40-16,0 40 15,0-40 1,-40-40 31,0 0-47,0 0 16,40 40-16,-40-40 0,0 0 15,0-1-15,40 1 0,-40 0 0,41 0 16,-41 0-16,0 0 15,0-40-15,40 80 0,-40-40 0,0-1 16,0 1-16,0-40 0,0 40 0,0 0 16,0 0-16,0 0 0,0 0 15,-40 40-15,40-40 0,0 120 32,-41-80-17,41 40 79,0 0-94,0 0 16,41 0-16,-41 0 0,0 0 15,40-40-15,-40 81 0,40-41 0,-40 0 16,40 40-16,-40 0 0,40-40 0,-40 41 15,40-41-15,-40 40 0,40-80 0,-40 40 16,40 0-16,1 0 0,-1 0 16,0-40-16,0 0 0,0 0 0,0 0 15,40 0-15,-39 0 0,-1 0 16,0 0-16,40 0 0,-40-80 0,0 80 16,41-40-16,-41 40 0,0-40 0,0 40 15,0-40-15,0 40 0,0-40 16,0 0-16,-40-1 0,41 41 15,-41-40-15,0 0 0,40 40 0,-40-40 16,40 0-16,-40 0 0,0 0 16,40 0-16,-40 0 0,0-1 15,0 1-15,0 0 16,0 0-16,0 0 0,0 0 16,-40 0-16</inkml:trace>
  <inkml:trace contextRef="#ctx0" brushRef="#br0" timeOffset="187715.54">18258 10949 0,'40'0'16,"0"40"-1,-40 0 1,40 0 0,-40 0-16,0 0 15,0 0-15,0 0 16,0 0-16,-40-40 0,40 41 16,-40-41-16,0 40 0,-1-40 15,1 0-15,40-40 16</inkml:trace>
  <inkml:trace contextRef="#ctx0" brushRef="#br0" timeOffset="188396.55">18980 10909 0,'-40'0'16,"40"40"46,0 0-46,0 0-16,0 0 31,40-40-31,0 0 16,0-40-1,-40 0 1,0 0-16,0 0 16,-40 40-16,0 0 15,0 0 1,40 40-1,0 0-15,0 0 16,0 0 0</inkml:trace>
  <inkml:trace contextRef="#ctx0" brushRef="#br0" timeOffset="188803.54">19381 10989 0,'-40'0'32,"40"40"30,40-40-62,-40 40 16,40-40-1,0 0 1,-40-40 0,0 0-16,0 0 15,-40 40 1,40-40-16,-40 40 0</inkml:trace>
  <inkml:trace contextRef="#ctx0" brushRef="#br0" timeOffset="189060.54">19742 10909 0,'-40'0'15,"40"40"-15,0 0 16,0 0-1,0 0 1,40-40-16,0 0 0,-40 40 16,40-40-16,-40-40 31,-40 0-31,40 0 16</inkml:trace>
  <inkml:trace contextRef="#ctx0" brushRef="#br0" timeOffset="189831.54">20224 10267 0,'40'0'32,"0"0"-17,0 0 1,0 0-16,0 0 16,-40 40-1,0 0-15,0 0 0,0 0 16,0 0-16,0 0 0,0 1 15,0-1-15,0 0 16,40 0-16,1-40 16,-1 0-1,0 0 1,-40-40-16,0 0 16,-40 40-1,0 0-15,-1 0 16,41 40-16,-40-40 0,40 40 15,0 0-15,0 0 0,-40 0 16,40 40-16,0-39 0,0-1 0,0 0 16,0 0-16,0 40 0,0-40 0,40 0 15,-40 0-15,0 0 0,0 1 16,0-1-16,0 0 16,-40 0-16,0 0 0,0 0 15,0-40-15,0 40 0,-41-40 0</inkml:trace>
  <inkml:trace contextRef="#ctx0" brushRef="#br1" timeOffset="199293.27">2729 12673 0,'0'40'46,"0"0"1,0 0 0,0 1-31,0-1 31,0 0-16,40-40 110,-40 40-95,0 0-30,40-40 15,-40 40 16,0 0-16,0 0-31,0 0 16,0 1 0,0-1-16,0 0 15,0 0-15,0 0 0,0 0 16,0 0-16,0 0 0,0 0 0,0 0 16,0 1-16,0-1 0,0 0 0,0 0 15,0 0-15,0 0 0,0 0 16,0 0-1,0 0 1,-40-40 47,40-40-32,0 0-31,-40 0 15,40 0-15,0 0 0,0 0 16,0 0-16,0 0 16,0-1-16,0 1 0,0 0 15,0 0-15,0 0 0,0 0 0,0 0 16,0 0-16,0 0 0,0 0 16,0-1-16,0 1 0,0 0 15,0 0-15,0 0 0,0 0 16,0 0-1,0 80 64,0 0-79,0 0 0,0 0 15,0 0-15,0 0 0,0 1 16,0-1-16,0 40 0,0-40 0,0 0 15,0 40-15,0-40 0,0 0 0,0 41 16,0-41-16,0 0 0,0 40 0,0-40 16,0 0-16,0 0 15,0 1-15,0-82 16,0 1 0,0 0-16,0 0 0,0 0 15,0 0-15,0 0 0,0 0 16,0 0-16,0-41 0,0 41 15,0 0-15,0 0 0,0 0 0,0 0 16,0 0-16,0-40 0,0 39 0,0-39 16,0 40-16,0 0 0,0-40 0,0 40 15,0 0-15,40-1 0,-40 1 0,0 0 16,0 80 46,0 0-46,0 1-16,0-1 0,0 0 0,0 0 16,0 40-16,0 0 0,0-40 0,0 41 15,0-1-15,0-40 0,0 40 0,0 0 16,0-40-16</inkml:trace>
  <inkml:trace contextRef="#ctx0" brushRef="#br1" timeOffset="201507.26">1565 14959 0,'0'40'93,"-40"0"-77,40 0-16,-80 1 0,39-1 16,41 0-16,0 0 0,0 0 15,-40 40-15,40-40 0,0 0 0,0 41 16,0-41-16,0 0 0,0 40 0,0-40 15,40 0-15,-40 0 0,0 0 0,41-40 16,39 41-16,-40-41 16</inkml:trace>
  <inkml:trace contextRef="#ctx0" brushRef="#br1" timeOffset="202132.26">2327 15200 0,'40'0'46,"-40"-40"-46,0 0 16,-40 40 0,0 0-1,0 0 1,0 0-16,0 0 16,0 40-16,0 0 15,-1 0-15,41 0 16,-40 0-16,40 0 0,0 0 15,0 0-15,0 1 0,0-1 16,0 0-16,40 0 0,-40 0 16,81-40-16,-41 0 0,40 0 15,-40 0-15,0 0 0,0-40 0,1 40 16,-1-40-16,0 0 0,-40 0 0,40 40 16,0-41-16,-40 1 15,40 40-15,-40-40 0,0 0 16,0 0-16,-40 40 0,-40-40 15,40 0-15,0 40 0,-1 0 16,1 0-16,0 0 0,40-40 0,-40 40 16</inkml:trace>
  <inkml:trace contextRef="#ctx0" brushRef="#br1" timeOffset="203628.3">3210 14919 0,'0'40'47,"0"0"-16,0 0-15,0 0-16,0 1 15,0-1-15,0 0 16,0 0-16,0 0 0,40 0 0,-40 0 16,0 0-16,0 0 0,0 41 0,0-41 15,0 0-15,40 0 0,-40 0 16,0 0-16,0 0 0,0 0 15</inkml:trace>
  <inkml:trace contextRef="#ctx0" brushRef="#br1" timeOffset="204423.3">3852 14959 0,'-40'0'47,"40"40"-47,0 0 16,-40-40-16,40 40 0,-40 1 15,0-1 1,80-40 47,0 0-48,0 0-15,0-40 0,0 40 16,0 0-16,-40-41 31,-40 41 0,40 41-15,0-1-16,0 0 16,0 0-16,0 0 15,0 0-15,0 0 16,0 0-16,0 0 0,0 1 0,0-1 15,0 0-15,0 0 16,0 0-16,0 0 16,0 0-16,0 0 31</inkml:trace>
  <inkml:trace contextRef="#ctx0" brushRef="#br1" timeOffset="204704.3">3772 15721 0,'-40'0'16,"40"40"-16,40-40 47,0 0-47,0 0 15,0 0-15,0 0 0,41 0 16,-41 0-16,0 0 0,0 0 0,0 0 16,0 0-16,0 0 0,1 0 0,-1 0 15,0 0-15,0 0 0,-80 0 47,0 0-47</inkml:trace>
  <inkml:trace contextRef="#ctx0" brushRef="#br1" timeOffset="205068.3">4414 14759 0,'40'0'15,"0"40"1,-40 0-16,40-40 0,0 40 15,-40 0-15,41 0 0,-1-40 0,0 40 16,0 0-16,0 0 0,0-40 0,0 41 16,0 39-16,-40-40 0,41 0 0,-41 0 15,40 0-15,-40 40 0,0-39 0,0-1 16,0 40-16,-40-40 0,40 40 0,-81-40 16,41 0-16,40 0 0,-40 1 0</inkml:trace>
  <inkml:trace contextRef="#ctx0" brushRef="#br1" timeOffset="205903.41">5618 15521 0,'-40'0'15,"80"0"64,-40 40-64,40-40-15,0 0 16,0 0-1,0 0-15,0 0 16,0 0-16,1 0 16,-41-40-1,40 40-15</inkml:trace>
  <inkml:trace contextRef="#ctx0" brushRef="#br1" timeOffset="206171.41">5578 15280 0,'0'40'15,"40"-40"1,0 0 0,0 0-16,0 0 15,0 0-15,0 0 16,0 0-16</inkml:trace>
  <inkml:trace contextRef="#ctx0" brushRef="#br1" timeOffset="206652.41">5297 13716 0,'40'0'31,"0"0"-16,0 0-15,0 0 16,0 0-16,0 0 0,1 0 16,-1 0-16,0 0 0,0 0 15</inkml:trace>
  <inkml:trace contextRef="#ctx0" brushRef="#br1" timeOffset="206835.41">5417 13435 0,'-40'0'0,"120"0"32,-40 0-32,0 0 0,1 0 15,-1 0-15,0 0 0,0 0 16</inkml:trace>
  <inkml:trace contextRef="#ctx0" brushRef="#br0" timeOffset="-179077.04">7183 14719 0,'0'40'31,"0"-80"1,0 80-1,0 0 0,0-80 110,-41 40-94,1 0-32,0 0-15,40 40 16,-40-40-16,40 40 15,-40-40-15,0 40 16,40 0-16,0 0 16,-40-40-16,40 40 15,0 0-15,0 0 16,0 1-16,0-1 0,0 0 16,40 0-16,-40 0 0,0 0 15,40 0-15,-40 0 0,0 0 16,0 1-16,0-1 0,0 0 15,0 0-15,-40-40 0,40 40 16,-40 0-16,0-40 16,-1 0-16,1 40 15,0-40-15,40-40 16,0-40-16,0 40 16,40 40-1,0 0-15,1 0 16,-1 40-16,0-40 0,0 40 0,-40 40 15,40-40-15,0 0 0,0 41 0,-40-41 16,0 40-16,40 0 0,-40-40 16,41 40-16,-41-39 0,0-1 15,40 0-15,-40 0 0,40-40 16,0 0-16</inkml:trace>
  <inkml:trace contextRef="#ctx0" brushRef="#br0" timeOffset="-178109.04">7825 15240 0,'-81'0'110,"41"0"-79,0 0-31,0 0 16,40 40-16,0 0 0,0 0 15,-40 0-15,40 0 0,0 1 16,0-1-16,0 0 0,0 0 0,40 0 15,-40 40-15,40-40 0,0 0 16,0 0-16,1-40 0,-1 0 0,0 0 16,0 0-16,0-40 15,0 40-15,-40-40 0,40 0 0,-40 0 16,40 0-16,-40 0 0,0 0 0,41 0 16,-41 0-16,0-1 0,0 1 15,-41 0-15,1 40 16,0 0-16,0-40 15,0 40-15,0 0 0,0 0 0,0 0 16,-1 0-16,41 40 16</inkml:trace>
  <inkml:trace contextRef="#ctx0" brushRef="#br0" timeOffset="-177451.03">8828 15801 0,'0'40'62,"0"1"-62,0 39 16,0-40-16,0 0 0,0 0 16,-40 0-16,0-40 15,-1 0 1,41-40-16</inkml:trace>
  <inkml:trace contextRef="#ctx0" brushRef="#br0" timeOffset="-174196.93">9470 15039 0,'0'40'47,"-40"-40"-47,40 41 16,0-1-16,0 0 15,0 0-15,0 0 0,40 0 16,-40 0-16,0 0 0,0 0 0,0 1 16,0 39-16,0-40 0,0 0 0,0 0 15,0 0-15,0 0 0,0 0 16,40-40-1,-40-40 32,0 0-47,0 0 16,0 0-16</inkml:trace>
  <inkml:trace contextRef="#ctx0" brushRef="#br0" timeOffset="-173564.46">9991 14678 0,'-40'0'15,"80"0"32,-40-40-47,41 40 16,-1 0-16,0 0 15,0 40-15,-40 1 16,0-1-16,40-40 0,-40 40 16,0 0-16,0 0 0,0 0 0,0 0 15,0 0-15,0 0 0,40 0 16,-40 1-1,40-41-15,0 0 16,1 0-16,-1 0 0,0 0 16,0 0-16,0-41 15,0 41 1,-120 0 0,80 41-1,-40-41-15,40 40 0,-40 0 16,40 0-16,0 0 0,0 0 0,0 0 15,0 0-15,0 41 0,0-41 16,0 0-16,0 0 0,0 0 0,40 40 0,-40-40 16,0 0-16,0 0 0,0 1 15,0-1-15,-80 0 16,39-40-16,1 0 16</inkml:trace>
  <inkml:trace contextRef="#ctx0" brushRef="#br0" timeOffset="-153485.36">6741 12713 0,'-40'0'172,"0"0"-156,0 0-16,40 40 16,-40-40-16,40 40 0,-40-40 0,40 41 15,-41-1-15,41 0 0,0 0 16,-40-40-16,40 40 0,0 0 15,0 0 1,0 0-16,0 0 0,0 1 16,40-1-1,-40 0-15,0 0 16,0 0-16,0 0 16,0 0-16,-40 0 15,0 0-15,0 0 16,40 1-16,-40-41 0,40 40 0,-40-40 15,0 0-15,40-40 16,0-1 0,0 1-16,40 0 15,-40 0 1,40 40-16,0 0 0,0 0 16,-40 80-16,40-80 0,0 40 0,-40 1 15,41-1-15,-41 0 0,40 40 0,-40-40 16,40 0-16,-40 40 0,0-39 0,0 39 15,0-40-15,40 0 0,-40 0 0,0 0 16,0 0-16</inkml:trace>
  <inkml:trace contextRef="#ctx0" brushRef="#br0" timeOffset="-151408.02">7223 12954 0,'0'40'593,"0"0"-577,40-40-16,-40 40 16,40 0-16,-40 0 15,40 1-15,0-1 16,-40 0-16,40 0 0,1-40 16,-41 40-16,40 0 0,0 0 0,0 0 15,0 0-15,0-40 0,-40 40 0,40 1 16,0-1-16,1-40 0,-1 40 0,-40 0 15,40-40-15,0 40 0,-40 0 0,40-40 16,-40 40-16,40-40 0,-40 40 0,40-40 16,-40 40-16,40 1 15,-80-41 32,40-41-47,-40 41 16</inkml:trace>
  <inkml:trace contextRef="#ctx0" brushRef="#br0" timeOffset="-139481.45">7584 13636 0,'0'40'15,"-40"0"79,40 0-78,-40-40-16,40 40 15,-40-40 1,40 40-16,-41 0 0,41 0 16,-40-40-16,40 41 0,-40-41 15,40 40-15,-40 0 0,0 0 16,0 0-16,0-40 15,40 40-15,0-80 32</inkml:trace>
  <inkml:trace contextRef="#ctx0" brushRef="#br0" timeOffset="-139036.25">8507 13997 0,'-40'0'16,"40"40"46,40-40-62,-40 40 0,40 0 16,-40 0-16,0 0 16,0 0-16,0 0 0,0 0 15,0 1-15,-80-1 0,40 0 16</inkml:trace>
  <inkml:trace contextRef="#ctx0" brushRef="#br0" timeOffset="-97612.3">7383 12272 0,'-40'0'32,"40"-40"14,-40 40 17,40 40 124,40 0-155,-40 0-32,40-40 15,-40 40-15,0 1 0,40-1 16,-40 0-16,41 0 16,-41 0-16,0 0 0,0 0 15,40 0-15,-40 0 16,0-80 15</inkml:trace>
  <inkml:trace contextRef="#ctx0" brushRef="#br0" timeOffset="-96955.93">7263 12553 0,'0'40'47,"0"0"-47,0 0 16,40-40-16,0 40 15,0 0-15,0 0 0,1-40 16,-41 41-16,40-41 0,-40 40 0,40-40 16,-40 40-16,40-40 0,0 0 15,-40 40-15,0-80 31,0 0-31,0-41 16,-40 81-16,40-40 16,0 0-16,0 0 0,0 0 15,0 0-15,40 0 16,0 40 15,-40 40-15,0 0-1,0 0-15,-40 0 16,40 0-16,0 0 0,-40 1 16,40-1-16,-40-40 31,40-40-15,0-1-16,0 1 15,0 0 1,40 40-1,-40 40 1,0 0 0,0 1-16,0-1 15,-40-40-15</inkml:trace>
  <inkml:trace contextRef="#ctx0" brushRef="#br0" timeOffset="-58940.82">5096 14598 0,'0'-40'63,"0"80"-17,0 0 1,0 0-47,0 1 16,0-1 0,0 0-16,0-80 62,0 0-46,0-41-1,0 41 1</inkml:trace>
  <inkml:trace contextRef="#ctx0" brushRef="#br0" timeOffset="-43588.62">9309 13154 0,'0'41'188,"-40"-41"-188,0 0 16,40 40-1,-40-40-15,0 80 16,0-80-1,40 40-15,0 0 16,-40-40-16,40 40 0,0 0 16,0 0-16,0 0 15,0 1-15,0-1 0,0 0 16,0 0-16,40 0 0,-40 0 16,0 0-16,0 0 0,40 0 15,0 1-15,0-41 16,-40 40-16,40-40 0,0 0 15,0 0-15,1 0 16,-1-40-16,-40-1 16,40 41-16,-40-40 0,0 0 0,40 0 15,-40 0-15,0 0 0,40 0 16,-40 0-16,0 0 0,0-1 16,0 1-16,0 0 0,0 0 15,-40 0-15,40 0 16,-40 40-16,0-40 0,0 40 15,-1 0-15,1 0 16,0 0-16,0 40 16,0-40-1</inkml:trace>
  <inkml:trace contextRef="#ctx0" brushRef="#br0" timeOffset="-42655.36">10032 13916 0,'40'0'15,"-40"41"-15,40-41 32,-40 40-17,0 0 1,0 0-16,0 0 16,-40 0-16,40 0 15,-40-40-15,-1 0 0</inkml:trace>
  <inkml:trace contextRef="#ctx0" brushRef="#br0" timeOffset="-41693.42">10834 13114 0,'40'0'16,"-40"40"15,0 1-16,0-1-15,0 0 0,0 0 16,0 0-16,0 0 0,0 0 16,0 0-16,40 0 0,-40 41 15,0-41-15,0 0 0,0 0 0,0 0 16,0 0-16,0 0 0,0 40 0,0-39 16,0-1-16,0 0 0,0 0 15,0 0-15,0 0 16,0-80 15,0 0-15,0 0-16,0 0 0,0 0 15,0-1-15,0 1 0,0 0 0,0 0 16,0 0-16,0 0 0,0 0 0,0 0 16,-40 0-16,40-1 0,0 1 0,0 0 15,0 0-15,0 0 0,0 0 16,0 0-16,0 0 15,0 0-15,0 80 47,0 0-47,0 0 16,0 40-16</inkml:trace>
  <inkml:trace contextRef="#ctx0" brushRef="#br0" timeOffset="-40785.39">11677 14037 0,'0'40'16,"40"-40"62,-40 40-78,0 0 0,0 0 16,0 0-16,0 0 15,-40 0-15,40 1 16,-40-41-16,40 40 16,0-80 31,0-1-32,40 41-15,-40-40 0,40 0 16,-40 0-16,0 0 15,40 0 1,-40 0-16,-40 40 47,40 40-47,0 0 31</inkml:trace>
  <inkml:trace contextRef="#ctx0" brushRef="#br0" timeOffset="19110.78">12198 13475 0,'41'0'16,"-41"-40"31,-41 40-16,41 40-31,-40-40 16,40 40-16,0 0 0,-40 1 0,40-1 15,0 0-15,0 0 0,0 40 0,0-40 16,0 0-16,0 0 0,0 1 0,40-1 15,0-40-15,1 0 16,-1 0-16,0 0 0,-40-40 16,40 40-16,-40-41 0,40 1 0,-40 0 15,40 0-15,-40 0 0,0 0 16,0 0-16,0 0 0,0 0 16,-40-1-16,0 1 15,0 40-15,-40 0 16,39 0-16,41 40 15</inkml:trace>
  <inkml:trace contextRef="#ctx0" brushRef="#br0" timeOffset="19894.62">12921 13475 0,'-40'40'78,"40"0"-62,-41 1-16,41-1 15,-40 0-15,40 0 0,0 0 0,0 0 0,-40 0 16,40 0-16,0 0 0,0 1 16,0-1-16,80-40 0,-39 0 15,-1 0-15,0-40 16,0-41-16,0 81 0,-40-40 16,40 0-16,-40 0 0,40 0 0,-40 0 15,0 0-15,0 0 16,-40 40-16,40-41 0,-40 41 15,40-40-15,-40 40 0,-40 0 16,40 0-16,-1 0 16</inkml:trace>
  <inkml:trace contextRef="#ctx0" brushRef="#br0" timeOffset="20123.89">13523 13796 0,'0'40'16,"0"0"0,-41 0-1,41 1-15,0-1 0,0 0 16,0 0-16,0 0 0,0 0 0,-40 0 15,40 0-15,0 0 0,0 0 0,0 1 16</inkml:trace>
  <inkml:trace contextRef="#ctx0" brushRef="#br0" timeOffset="20434.89">14004 13756 0,'-40'0'16,"0"40"0,0 40-1,40-40-15,0 1 16,0-1-16,0 0 0,0 0 16,40 0-16,-40 0 0,40-40 15,0 0-15,0 0 0,0 0 16,0-40-16,1 0 15,-41 0-15,40 0 0,-40 0 16,0-1-16,0 1 0,0 0 16,-40 0-16,-1 0 15,1 40-15,0-40 0,0 40 16,0 0-16,0 0 16</inkml:trace>
  <inkml:trace contextRef="#ctx0" brushRef="#br0" timeOffset="20616.89">14566 13435 0,'0'40'16,"0"0"0,-40 0-16,40 1 0,0 39 15,0-40-15,0 0 0,0 0 16,-40 0-16,40 0 0,0 0 0,0 1 15,0-1-15,40-40 0</inkml:trace>
  <inkml:trace contextRef="#ctx0" brushRef="#br0" timeOffset="21638.88">15088 14037 0,'40'0'0,"-40"40"16,0 0 0,0 0-1,0 0-15,0 0 0,0 0 16,0 0-16,-40 1 0,40-1 15,0 0 1,-41-40-16</inkml:trace>
  <inkml:trace contextRef="#ctx0" brushRef="#br0" timeOffset="21847.89">15368 13756 0,'0'-40'0,"0"0"16,41 40-16,-41 40 31,40-40-31,-40 80 0,0-40 16,0 0-16,0 0 0,0 41 0,0-41 15,0 0-15,0 0 0,0 0 0,0 0 16</inkml:trace>
  <inkml:trace contextRef="#ctx0" brushRef="#br0" timeOffset="22090.88">15649 13756 0,'40'0'0,"-40"-40"0,0 120 31,0-40-31,0 0 0,0 0 16,0 1-16,0-1 0,0 0 0,0 0 15,0 0-15,41 0 16,-1-40-16,0 0 16,0-80-16,0 40 15,-40 0-15,0 0 0,40 40 16,-40-41-16,0 1 0,0 0 0,0 0 0,-40 0 16,40 0-16,-40 40 15,-40-40-15,40 40 16,-1 0-16</inkml:trace>
  <inkml:trace contextRef="#ctx0" brushRef="#br0" timeOffset="22296.89">16131 13916 0,'0'41'0,"0"-1"15,0 0-15,-40 0 16,40 0-16,0 0 16,0 0-16,0 0 0,0 0 15,0 0-15,0 1 16</inkml:trace>
  <inkml:trace contextRef="#ctx0" brushRef="#br0" timeOffset="22594.88">16452 13555 0,'40'0'16,"-40"41"-16,0-1 15,40 0-15,-40 0 0,0 0 16,0 0-16,0 0 0,0 0 0,0 0 16,0 1-16,0-1 15,0 0-15,40 0 0,-40 0 16</inkml:trace>
  <inkml:trace contextRef="#ctx0" brushRef="#br0" timeOffset="22839.89">16773 13435 0,'0'40'31,"40"-40"-31,-40 80 0,0-39 16,0 39-16,0-40 0,0 0 16,0 0-16,0 0 0,40 0 0,-40 0 15,0 1-15,0-1 0,0 0 16</inkml:trace>
  <inkml:trace contextRef="#ctx0" brushRef="#br0" timeOffset="23387.06">17615 14037 0,'41'0'16,"-41"40"-1,40-40-15,-40 40 0,0 0 0,0 0 16,0 0-16,0 0 15,0 0-15,-40 1 0,40-1 0,-41 0 16,1 0-16,0 0 0,0-40 16</inkml:trace>
  <inkml:trace contextRef="#ctx0" brushRef="#br0" timeOffset="50251.37">18338 13515 0,'0'40'16,"-40"-40"-16,40 41 0,-40-1 0,40 0 15,-41 0-15,41 0 0,0 0 16,0 40-16,0-40 0,41 1 0,-41-1 16,80 0-16,-40-40 0,-40 40 0,40-40 15,0 40-15,0-40 0,0 0 0,1 0 16,-1 0-16,-40-80 0,40 80 0,0-40 16,-40 0-16,0-1 0,40 1 0,-40 0 15,0 0-15,0 0 0,0 0 16,-40 40-16,40-40 0,-80 40 0,40-40 15,-1 40-15,1 0 16,0 0-16</inkml:trace>
  <inkml:trace contextRef="#ctx0" brushRef="#br0" timeOffset="50527.37">19060 13555 0,'0'41'0,"-40"-41"0,40 40 0,-80 0 16,80 0-16,-40-40 0,40 40 15,0 0-15,0 0 0,0 40 0,0-39 16,0-1-16,0 0 0,0 0 16,40-40-16,-40 40 0,40-40 0,-40 40 15,80-40-15,-40 0 0,0-40 16,0 40-16,1-40 0,-1 40 0,-40-80 15,40 80-15,-40-40 0,0-1 0,0 1 16,0 0-16,0 0 0,-40 40 16,0-40-16,-1 40 0,1 0 15</inkml:trace>
  <inkml:trace contextRef="#ctx0" brushRef="#br0" timeOffset="50791.37">19662 13515 0,'0'40'16,"0"41"-1,0-41-15,-40 0 0,40 0 16,0 40-16,0-40 0,0 0 0,0 1 16,0-1-16,0 0 0,0 0 15,40-40-15,0 0 0,40-40 16,-40 0-16,1 0 15,-41-1-15,0 1 0,0 0 16,40 0-16,-40 0 0,0 0 0,0 0 16,0 0-16,-40 0 0,40-1 0,-81 41 15,41-40-15,0 0 0,0 40 16</inkml:trace>
  <inkml:trace contextRef="#ctx0" brushRef="#br0" timeOffset="51351.35">20464 14237 0,'0'40'0,"-40"0"15,40 1-15,-40-41 16,40 40-16,0 0 0,-40 0 16,40 0-16,0 0 15,0-80 1</inkml:trace>
  <inkml:trace contextRef="#ctx0" brushRef="#br0" timeOffset="51595.35">20906 13836 0,'0'40'31,"0"0"-31,-40 1 0,40-1 15,0 0-15,0 0 0,0 0 0,0 0 16,0 0-16,0 0 0,40 0 0,0-40 16,40 0-16,-40-40 15,0 0-15,-40 0 16,41 0-16,-41 0 0,0 0 16,0 0-16,0 0 0,0-1 15,-41 41-15,1 0 16,40-40-16,-80 40 0</inkml:trace>
  <inkml:trace contextRef="#ctx0" brushRef="#br0" timeOffset="51835.54">21427 13876 0,'0'81'15,"0"-41"-15,-80-40 16,80 40-16,-40 0 0,40 0 0,0 0 15,-40 0-15,40 0 0,0 0 0,40 0 16,0 1-16,40-41 16,-39 0-16,-1-41 15,0 1-15,0 40 0,-40-80 16,0 40-16,0 0 16,0 0-16,-40 40 0,40-40 0,-40 40 15,0-40-15</inkml:trace>
  <inkml:trace contextRef="#ctx0" brushRef="#br0" timeOffset="52012.54">21829 13716 0,'0'40'16,"0"0"-1,0 0-15,0 0 16,0 0-16,0 1 0,0-1 15,0 0-15,0 0 0,0 0 0,0 40 16,0-40-16,0 0 0,0 0 0</inkml:trace>
  <inkml:trace contextRef="#ctx0" brushRef="#br0" timeOffset="52324.54">22551 14398 0,'-40'40'31,"40"0"-31,0 0 16,0 0-16,0 0 0,0 0 15,0 0-15,0 1 16,0-1-16,-40-40 16,0 0-16,0-40 15</inkml:trace>
  <inkml:trace contextRef="#ctx0" brushRef="#br0" timeOffset="52583.53">23313 14518 0,'0'40'0,"-40"-40"16</inkml:trace>
  <inkml:trace contextRef="#ctx0" brushRef="#br0" timeOffset="52746.56">23755 14598 0,'-40'0'0,"0"0"15,-1 40-15,1-40 16,40-40-1</inkml:trace>
  <inkml:trace contextRef="#ctx0" brushRef="#br0" timeOffset="52923.54">24276 14638 0,'41'40'15,"-82"-40"1,1 0 0,40 41-1</inkml:trace>
  <inkml:trace contextRef="#ctx0" brushRef="#br0" timeOffset="53907.54">24999 13716 0,'0'-40'0,"-40"40"0,40-40 15,-41 40-15,41-40 16,0-1-1,41 41 1,-41-40-16,40 40 16,0 0-16,-40 40 15,40-40-15,-40 41 16,0-1-16,40 0 0,-40 40 0,0-40 16,40 0-16,-40 0 0,0 0 0,0 1 15,40-41-15,-40 40 0,40-40 16,1 0-16,-1 0 0,0 0 15,-40-40-15,40 40 0,0-81 0,0 41 16,-40 0-16,40 0 0,-40 0 16,0 0-16,-40 40 15,0 0-15,40 40 16,-80-40-16,80 80 0,-40-40 0,0 40 16,-1-39-16,1 39 0,40 0 0,-40 0 15,40 0-15,0 1 0,-40-41 0,40 40 16,0 0-16,0-40 0,0 0 0,0 41 15,0-41-15,0 0 0,0 0 16,-40 0-16,40 0 0,-40-40 0,0 40 16,0-40-16,-1 40 0,1-40 0,0 0 15,-40 40-15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39:03.52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16492 6417 0,'0'-40'0,"40"40"47,-40-40-47,0 80 93,-40-40-93,0 40 16,40 0-16,-40 0 0,0 0 16,-1 0-16,1 40 0,0-40 15,0 1-15,0-1 0,0 40 0,0-40 16,0 0-16,-1 0 0,41 0 0,-40 0 15,0-40-15,40 41 0,80-122 32,-39 41-32,-41 0 15,40 0-15,0 0 0,-40 0 0,40 0 16,0 0-16,0-1 16,0 1-16,-40 0 0,40 0 0,1 40 15,-41-40-15,40 0 0,-40 0 16,40 40-16,-40-40 0,40 0 15,-40 80 17,-40 0-17,0 0-15,40 0 0,-40 0 16,-1 0-16,1 0 0,40 0 0,-40 1 16,0-1-16,0 40 0,0-40 0,0 0 15,0 40-15,40-40 0,-41 1 0,1-1 16,0 0-16,40 0 15,-40-40-15,40 40 0</inkml:trace>
  <inkml:trace contextRef="#ctx0" brushRef="#br0" timeOffset="408.25">16010 6417 0,'-40'0'16,"40"40"15,0 0-31,40-40 16,-40 40-16,41 0 0,-1-40 16,0 40-16,0 0 0,0 0 0,0 1 15,0 39-15,0-40 0,1 0 0,-1 0 16,0 0-16,-40 0 0,40 0 0,0 1 15,0-1-15,-40 0 0,40-40 0,0 40 16,-80-40 15</inkml:trace>
  <inkml:trace contextRef="#ctx0" brushRef="#br0" timeOffset="1308.15">17174 6216 0,'0'40'78,"0"0"-62,0 1-16,0-1 0,0 0 15,0 0-15,0 40 0,0-40 0,0 0 16,0 40-16,0 1 0,0-41 0,0 40 15,0 0-15,0-40 0,-40 41 0,40-41 16,-40 40-16,40-40 0,0 0 0,0 0 16,-40 0-16,40 0 15</inkml:trace>
  <inkml:trace contextRef="#ctx0" brushRef="#br0" timeOffset="2744.31">17856 6738 0,'0'40'78,"0"0"-62,0 0-16,40 0 0,-40 0 16,0 0-16,81 0 0,-81 41 0,40-41 15,-40 0-15,40 0 0,0-40 0,-40 40 16,40 0-16,0-40 0,-40 40 0,40-40 15,1 0-15</inkml:trace>
  <inkml:trace contextRef="#ctx0" brushRef="#br0" timeOffset="2988.31">18378 6738 0,'0'40'32,"0"40"-17,0-40-15,0 0 0,0 0 16,0 0-16,-40 41 0,40-41 0,0 40 16,-40-40-16,40 40 0,0-40 0,-40 40 15,-1 1-15,41-41 0,-40 0 16,40 40-16,-40-40 0,40 0 0,-40 0 15,40 1-15</inkml:trace>
  <inkml:trace contextRef="#ctx0" brushRef="#br0" timeOffset="3372.31">19060 6457 0,'-40'0'16,"80"40"31,-40 0-47,0 0 15,40 0-15,-40 0 16,0 0-16,0 1 0,0-1 15,0 0-15,0 0 0</inkml:trace>
  <inkml:trace contextRef="#ctx0" brushRef="#br0" timeOffset="3724.31">18859 6537 0,'-40'0'16,"0"0"0,80 0-1,-40 40-15,40-40 0,41 0 16,-41 0-16,0 0 16,0 0-16,0 0 0,0 0 0,0 0 15,1 0-15,-1 0 0,0-40 16,0 40-16,-40-40 0,40 40 15,-40-40-15,-40 40 47,0 40-47,0 0 16,0 0-16,-1-40 16,41 40-16,-40 0 0,0-40 0,40 40 15,-40 1-15,0-41 0,40 40 0,-40-40 16,0 0-16</inkml:trace>
  <inkml:trace contextRef="#ctx0" brushRef="#br0" timeOffset="3892.31">18859 6377 0,'0'40'31,"0"0"-31,81-40 0,-81 40 15,40 0-15,0 0 0,0 0 16,0 0-16,0 0 0,0 1 0,1-1 16,-1 0-16</inkml:trace>
  <inkml:trace contextRef="#ctx0" brushRef="#br0" timeOffset="4548.32">20184 6898 0,'-41'0'0,"41"40"31,41-40-15,-1 0-1,0 0-15,0 0 0,0 0 16,0 0-16,0 0 0,0 0 15,1 0-15,-41 40 32,-41-40-32,41 40 15,-40 0-15,40 1 0,-80-41 0,40 40 16,0 0-16,0 0 0,0 0 0,-1 0 16,1 0-16,0 0 0,0 0 15,40 0 1,-40-40-16,40 41 15,80-41-15,-40 0 16,0 0-16,1 0 0,-1 0 0,0 0 16,0 0-16,0 0 0,0 0 15,0 0-15,0 0 0,1 0 16,-41 40-16</inkml:trace>
  <inkml:trace contextRef="#ctx0" brushRef="#br1" timeOffset="9541.43">17896 6176 0,'-40'0'141,"40"40"-141,-40-40 16,40 40-16,-40-40 15,40 40-15,-40-40 16,40 41-16,-40-1 0,0 0 16,-1 0-16,41 0 15,-40-40-15,40 40 0,-40 0 16,40 0-16,-40 40 0,0-39 0,40-1 15,-40 40-15,40 0 0,0 0 0,0 41 16,-40-41-16,40 0 0,0 0 0,0 0 16,80 1-16,-80-1 0,40 0 0,0-40 15,0 0-15,0 0 0,1 1 0</inkml:trace>
  <inkml:trace contextRef="#ctx0" brushRef="#br1" timeOffset="10265.31">19381 6096 0,'0'40'15,"0"0"1,40 0-1,0 0 1,0-40-16,-40 40 0,41-40 16,-41 41-16,40-1 0,0-40 0,0 40 15,-40 0-15,40 0 0,0 0 0,0 0 16,0 40-16,-40-40 0,0 1 16,41-1-16,-41 0 0,0 40 0,0 0 15,0-40-15,0 41 0,-41-1 0,41-40 16,-80 40-16,40 0 0,0-40 0,0 41 15,-40-41-15,39 40 0,-39-40 0,40 40 16,-40-40-16,0 0 0,-1 1 16,1 39-16</inkml:trace>
  <inkml:trace contextRef="#ctx0" brushRef="#br0" timeOffset="14856.92">16211 9545 0,'40'0'63,"-40"40"-1,-40-40-62,0 0 16,40 40-16,0 0 0,-40 0 15,40 0-15,-40-40 0,40 41 0,-40-1 16,40 0-16,-41 0 0,1 40 0,40-40 16,-40 0-16,0 0 0,0 1 0,40-1 15,-40-40-15,40 40 0,-40 0 16</inkml:trace>
  <inkml:trace contextRef="#ctx0" brushRef="#br0" timeOffset="15052.91">15890 9705 0,'80'40'47,"-80"1"-47,0-1 0,81 0 16,-81 0-16,40 0 0,-40 0 0,40 0 15,0 0-15,0 0 0,0 1 0,0-1 16,-40 0-16,40 0 0</inkml:trace>
  <inkml:trace contextRef="#ctx0" brushRef="#br0" timeOffset="15607.91">17134 9264 0,'0'40'47,"0"0"-47,0 1 16,0-1-16,0 0 0,0 0 15,0 0-15,0 0 0,0 0 0,0 0 16,0 40-16,0 1 0,0-41 0,0 40 16,0 0-16,0 0 0,0-39 0,0 39 15,-40-40-15,40 0 0,0 0 16</inkml:trace>
  <inkml:trace contextRef="#ctx0" brushRef="#br0" timeOffset="17780.27">18017 9826 0,'0'40'78,"0"0"-62,0 0-16,40 0 0,0 0 15,-40 0-15,40 0 0,0 1 16,-40-1-16,40 0 0,1 0 16,-41 0-16,40-40 0</inkml:trace>
  <inkml:trace contextRef="#ctx0" brushRef="#br0" timeOffset="17996.09">18458 9826 0,'-40'0'31,"40"40"-31,0 0 16,-40-40-16,40 40 0,0 0 16,0 0-16,0 0 0,0 0 0,-40 1 0,40-1 15,0 40-15,0-40 0,0 40 0,-40-40 16,40 0-16,0 41 0,-40-41 15,40 40-15,-41-40 0,41 0 0</inkml:trace>
  <inkml:trace contextRef="#ctx0" brushRef="#br0" timeOffset="18412.09">19100 9465 0,'0'40'47,"0"0"-31,0 0-16,0 0 15,0 0-15,0 0 0,40 0 16,-40 1-16,0-1 0,0 0 16,0 0-16,0 0 0,0 0 15,40-40-15</inkml:trace>
  <inkml:trace contextRef="#ctx0" brushRef="#br0" timeOffset="18760.09">18940 9585 0,'-40'0'15,"-1"0"1,41 40 0,41-40-1,39 40-15,-40-40 0,0 0 16,0 0-16,0 0 0,0 0 15,1 0-15,-1 0 0,-40-40 0,40 40 16,0 0-16,0 0 16,-40-40-16,0 0 15,40 40 1,-80 0 15,0 0-31,40 40 0,-40-40 16,40 40-16,-40 0 0,0 0 15,40 0-15,-41-40 0,41 41 0,-40-41 16,40 40-16,-40-40 0</inkml:trace>
  <inkml:trace contextRef="#ctx0" brushRef="#br0" timeOffset="18936.09">18900 9425 0,'0'40'16,"40"0"0,0 0-16,0-40 0,-40 40 15,40 0-15,0-40 0,0 40 0,0 0 16,1 0-16,39-40 0,-40 41 0,0-1 16</inkml:trace>
  <inkml:trace contextRef="#ctx0" brushRef="#br0" timeOffset="19577.62">20184 9986 0,'40'0'47,"0"0"-47,0 0 0,0 0 15,0 0-15,0 0 0,0 0 16,1 0-16,-1 0 0,0 0 16,0 40-16,-40 0 15,0 0 1,0 1-16,-40-41 0,40 40 16,-40-40-16,40 40 0,-81-40 0,81 40 15,-40-40-15,0 40 0,0 0 0,0-40 16,40 40-16,-40-40 0,0 0 0,40 40 15,-40-40-15,40 40 0,-41-40 16,122 0 0,-41 0-1,0 0-15,0 0 0,0 0 16,0 0-16,0 0 0,1 0 16,-1 0-16,0 0 0</inkml:trace>
  <inkml:trace contextRef="#ctx0" brushRef="#br1" timeOffset="25518.19">18137 9024 0,'-40'0'47,"40"40"-47,-40-40 0,0 0 15,40 40 1,-40-40 93,-1 40-109,1 0 16,40 0-16,-40-40 0,40 40 16,-40 0-16,0-40 0,40 40 0,-40 1 0,0 39 15,0-40-15,40 0 0,-41 40 16,41-40-16,-40 40 0,40 1 0,0-41 15,0 40-15,0 0 0,40 0 0,-40 1 16,81-41-16,-41 40 0,0-40 0,40 0 16,-40 0-16</inkml:trace>
  <inkml:trace contextRef="#ctx0" brushRef="#br1" timeOffset="25998.18">19662 9304 0,'0'40'15,"40"-40"-15,-40 41 0,40-1 16,0 0-16,-40 0 16,40 0-16,-40 0 0,0 40 0,0-40 15,0 0-15,0 41 0,0-1 16,0-40-16,-40 40 0,40 0 0,-80-39 15,40 39-15,0-40 0,0 40 0,-41-40 16</inkml:trace>
  <inkml:trace contextRef="#ctx0" brushRef="#br2" timeOffset="36956.51">17936 10467 0,'41'0'110,"-1"0"-110,0 0 15,0 0-15,0 0 16,0 0-16,0 0 0,1 0 0,-1 0 15,0 0-15,0 0 0,0 0 16,0 0-16,0 0 0,0 0 16,1 0-16,-1 0 0,0 0 0,0 0 15,0 0-15,0 0 0,0 0 16,0 0-16,1 0 0,-1 0 16,0 0-16,0 0 15,0 0-15,0 0 0,0 0 16,0 0-16,1 0 15,-1 0-15,0 0 0,0 0 16,0 0-16,0 0 16,0 0-16,0 0 0,1 0 0,-1 0 15,0 0 1,0 0-16,0 0 0,0 0 16,-80 0 15,-40 40-31,40-40 15,0 0-15,-1 0 0,1 0 0,0 41 16,-40-41-16,40 0 0,0 0 0,-41 0 16,1 0-16,40 0 0,-40 0 0,0 0 15,39 0-15,-39 0 0,0 0 16,40 0-16,-40 0 0,39 0 0,1 0 16,-40 0-16,40 0 0,0 0 15,0-41-15</inkml:trace>
  <inkml:trace contextRef="#ctx0" brushRef="#br2" timeOffset="38875.94">20344 9585 0,'-40'0'31,"0"0"1,40 40-17,-40-40-15,0 40 16,-1 0-16,1 0 0,0 1 16,0-1-16,0 40 0,0-40 0,40 40 15,-40-40-15,0 41 0,-1-1 0,41 0 16,-40-40-16,40 40 0,0 0 0,0-39 15,0-1-15,81 0 0,-41-40 0,0 0 16,0 0-16</inkml:trace>
  <inkml:trace contextRef="#ctx0" brushRef="#br2" timeOffset="39156.94">20785 9826 0,'41'0'16,"-1"0"-16,-40 40 15,40-40-15,-40 40 0,40-40 0,0 40 16,-40 0-16,40 0 0,-40 0 15,40 0-15,-40 41 0,0-41 0,40 0 16,-40 0-16,0 40 0,0-40 0,0 0 16,0 0-16,-80 1 0,80 39 0,-40-40 15,-40 0-15</inkml:trace>
  <inkml:trace contextRef="#ctx0" brushRef="#br2" timeOffset="39820.94">17535 8863 0,'-40'0'31,"40"40"-15,0 0-1,0 0-15,-40 1 16,40-1-16,-40 0 0,40 0 15,-40 40-15,40-40 0,-40 40 0,-1-39 16,1 39-16,0 40 0,0-40 0,0 41 16,40-41-16,-40 40 0,0 0 15,40 1-15,0-41 0,0 40 0,0 1 16,80-41-16,0 0 0,-40 0 0,41 0 16,39 1-16,-40-41 0,41 0 0</inkml:trace>
  <inkml:trace contextRef="#ctx0" brushRef="#br2" timeOffset="40417.58">20906 9465 0,'40'0'16,"0"0"0,40 0-16,-40 0 15,1 40-15,-1 0 0,0 0 0,0 0 16,0 0-16,0 40 0,0 1 0,-40-1 15,40 0-15,1 0 0,-41 1 0,0-1 16,0 0-16,0 0 0,0 0 0,-41 1 16,1-1-16,-40-40 0,40 40 0,0 0 15,-40-40-15,-1 1 0,41-1 16</inkml:trace>
  <inkml:trace contextRef="#ctx0" brushRef="#br0" timeOffset="46470.25">16291 12793 0,'0'-40'15,"0"0"1,0 80 15,0 0-15,-40 1-16,40-1 0,0 0 0,0 0 15,-40 0-15,0 0 0,0 40 0,40-40 16,-40 1-16,0 39 0,-41 0 0,41-40 16,0 0-16,0 40 0,0-40 0,0 1 15,0-41-15,40 40 0,-41-40 16</inkml:trace>
  <inkml:trace contextRef="#ctx0" brushRef="#br0" timeOffset="46640.24">16051 12834 0,'0'40'15,"0"40"1,-41-40-16,41 0 0,0 0 15,0 40-15,0-39 0,0 39 0,41-40 0,-41 40 16,40-40-16,0 40 0,0-40 16,0 1-16</inkml:trace>
  <inkml:trace contextRef="#ctx0" brushRef="#br0" timeOffset="47392.54">17294 12513 0,'-40'0'15,"40"40"32,0 0-47,0 0 16,40 0-16,-40 0 0,0 0 0,0 0 15,0 41-15,0-1 0,0-40 0,0 40 16,0 0-16,41 1 0,-41-1 0,0 0 16,0-40-16,0 40 0,0 1 0,0-41 15,0 40-15,-41-40 0,41 0 0,0 0 16,0 0-16,-40 0 0</inkml:trace>
  <inkml:trace contextRef="#ctx0" brushRef="#br0" timeOffset="51357.32">17656 10909 0,'40'0'140,"0"0"-124,0 0-16,0 0 0,0 0 16,0 0-16,-40 40 0,40-40 15,1 0-15,-1 0 0,-40 40 0,40-40 16,0 0-16,0 40 0,0-40 16,0 40-16,1-40 0,-1 0 15,0 0-15,0 0 16,0 0-16,0 0 0,0 0 15,0 0-15,1 0 0,-1 0 16,0 0-16,0 0 0,0 0 16,0 0-16,0 0 0,0 0 15,1 0-15,-1 0 0,0 0 16,-40 40-16,40-40 16,0 40-16,0-40 15,0 0-15,0 0 16,1 0-16,-1 0 0,0 0 15,0 0-15,0 0 16,0 0-16,0 0 0,0 0 16,1 0-1,-1 0-15,0 0 16,0 0-16,0 0 16,0 0-16,0 0 15,0 0-15,1 0 0,-1 0 16,0 0-16,0 0 15,0 0 1,0 0-16,0 0 16,0 0-16,1 0 0,-41-40 15,40 40-15,0 0 0,0 0 16,0 0-16,0 0 0,0 0 16,0 0-16,1 0 15,-1 0-15,0 0 16,0 0-1,0 0-15,0 0 16,0 0-16,0 0 16,1 0-16,-1 0 0,0 0 15,0 0-15,0 0 16,0 0-16,0 0 16,0 0-16,1 0 15,-1 0-15,0 0 16,0 0-16,0 0 15,0 0-15,0-40 0,0 40 16,1 0-16,-1 0 16,0-40-16,0 40 0,0 0 15,0 0-15,-40-40 16,40 40-16,0 0 0,1-40 16,-1 40-16,0-40 0,0 40 15,0-41-15,0 41 16,-40-40-16,40 40 0,1-40 15,-41 0-15,40 40 0,-40-40 16,40 0-16,-40 0 0,0 0 16,40 0-16,-40-1 15,40 1-15,-40 0 16,0 0-16,0 0 16,0 0-16,0 0 15,0 0-15,-40 0 0,40 0 16,-40-1-16,40 1 15,0 0-15,0 0 16,-40 40-16,40-40 0,0 0 16,-40 0-16,40 0 15,-41 40-15,41-40 0,0-1 16,-40 41-16,40-40 0,-40 40 16,40-40-16,-40 40 15,40-40-15,-40 40 0,40-40 0,-40 40 16,0-40-16,-1 40 15,41-40-15,-40 40 0,0-40 16,0 40-16,0 0 16,40-40-16,-40 40 0,0 0 15,40-40-15,-40 40 0,-1-41 16,1 41-16,0-40 0,0 40 16,0-40-16,0 40 0,0-40 0,0 40 15,-1 0-15,-39-40 0,40 40 0,0-40 16,-40 40-16,40-40 0,-41 40 0,41 0 15,0-40-15,-40 40 0,40 0 16,0-40-16,-1 40 0,1 0 0,0-41 16,0 41-16,0 0 0,0-40 0,0 40 15,0-40-15,-1 40 0,1 0 16,0-40-16,0 40 0,0 0 16,0 0-16,40-40 0,-40 40 15,0 0-15,-1-40 0,1 40 16,0-40-16,0 40 15,0 0 1,0 0-16,40-40 0,-40 40 16,0 0-16,-1 0 15,1 0-15,0 0 16,0 0-16,0 0 0,0 0 16,0 0-16,0 0 0,-1 0 15,1 0-15,0 0 0,0 0 16,0 0-16,0 0 15,0 0-15,0 0 16,-1 0-16,1 0 0,0 0 16,0 0-16,0 0 0,0 0 15,0 0-15,0 40 16,-1-40-16,1 0 16,0 0-16,40 40 15,-40-40-15,0 0 16,0 0-1,0 0-15,0 0 16,40 40-16,-41-40 16,1 0-16,0 0 15,0 40-15,0-40 0,0 0 16,40 40-16,-40-40 0,-1 0 16,1 0-16,40 40 0,-40-40 15,0 0 16,40 40-31,-40-40 16,0 41 0,0-41-16,0 40 15,-1 0 1,1-40-16,40 40 0,0 0 16,-40-40-16,40 40 0,-40 0 15,0 0-15,40 0 16,-40 1-16,0-41 0,40 40 15,-40-40-15,40 40 0,-41 0 0,1 0 16,0-40-16,40 40 0,-40 0 0,0 0 16,40 0-16,-40-40 0,40 40 0,-40 1 15,40-1-15,0 0 0,0 0 16,0 0-16,0 0 0,0 0 0,0 0 16,0 0-16,40 1 0,-40-1 0,40 0 15,-40 0-15,80 0 0,-40 0 0,0 0 16,1 0-16,-1 0 0,0 0 0,40-40 15</inkml:trace>
  <inkml:trace contextRef="#ctx0" brushRef="#br0" timeOffset="52072.45">19381 11711 0,'40'0'0,"-40"-40"15,0 80 48,0 0-63,0 0 0,-40-40 15,40 40-15,0 0 0,0 40 0,0-40 16,-40 0-16,40 1 0,-40 39 0,40-40 16,-40 0-16,40 0 0,-40 0 0,40 0 15,0 0-15,0 1 0,40-41 32,0 0-32</inkml:trace>
  <inkml:trace contextRef="#ctx0" brushRef="#br0" timeOffset="52528.44">18940 12272 0,'0'40'110,"0"0"-95,0 0-15,40-40 16,-40 41-16,40-1 0,0-40 0,0 40 16,0-40-16,0 40 0,1-40 15,-1 40-15,0-40 16,0-40 0,-40 0-16,40 0 15,0 40 1,-40-40-16,40 40 15</inkml:trace>
  <inkml:trace contextRef="#ctx0" brushRef="#br0" timeOffset="55722.17">18137 12834 0,'0'40'0,"40"-40"62,-40 40 173,-40-40-220,40 40 1,-40-40-1,40 40-15,-40 0 16,40 0-16,-40 0 16,40 0-16,0 1 0,-40-1 15,40 0-15,0 40 0,-41-40 0,41 40 16,0 0-16,0 1 0,-40-1 0,40-40 16,0 40-16,0 0 0,40-39 0,-40-1 15,81 0-15,-41 0 0,0 0 0,0 0 16,0-40-16</inkml:trace>
  <inkml:trace contextRef="#ctx0" brushRef="#br0" timeOffset="56814.55">22230 12593 0,'40'0'63,"-40"40"-47,40-40-16,-40 40 0,40-40 0,-40 40 15,41-40-15,-41 40 0,0 0 0,40 1 16,-40-1-16,40 0 0,-40 40 0,40-40 15,-40 0-15,0 40 0,40-39 0,-40-1 16,0 40-16,0-40 0,0 40 0,0-40 16,0 40-16,-40-39 0,40-1 0,-80 40 15,40-40-15,-1 0 0,1 0 16,-40 0-16,40 0 0,-40 1 0,40-1 16,-41-40-16</inkml:trace>
  <inkml:trace contextRef="#ctx0" brushRef="#br0" timeOffset="57636.54">18659 12994 0,'40'0'16,"-40"40"15,-40-40-15,40 40-16,-40 0 15,40 0-15,0 1 0,-40-41 16,-1 40-16,41 0 0,0 0 0,-40 0 16,40 0-16,-40 0 0,40 40 0,0-40 15,-40 1-15,40 39 0,0-40 16,0 0-16,0 0 0,0 0 0,0 0 15,40 0-15,0 1 0,0-41 16,41 0-16,-41 0 0,0 0 0,0 0 16</inkml:trace>
  <inkml:trace contextRef="#ctx0" brushRef="#br0" timeOffset="58073.12">19100 13515 0,'0'40'32,"-40"-40"-17,40 41-15,0-1 0,0 0 16,0 0-16,0 0 0,0 0 15,0 0-15,0 0 0,40 0 16,0-40 0,0 0-16,1-40 15,-1 40-15,-40-40 0,40 0 16,0 0-16,-40 0 0,40 40 0,-40-40 16,40 0-16,0 0 15,-40 80 1,0 40-1,0-40-15,-40 0 0,40 0 16,0 0-16,0 0 0,0 41 0,-40-41 16,40 0-16,0 0 0,0 0 0,-40 0 15,40 0-15,0 0 0,-40-40 16,0 0-16,40 40 0,-40-40 0,-1 0 16,1 0-16,0 0 0</inkml:trace>
  <inkml:trace contextRef="#ctx0" brushRef="#br0" timeOffset="58412.12">19863 13074 0,'40'0'16,"-40"40"-16,0 0 15,0 41-15,0-41 16,0 0-16,0 0 15,40 0-15,-40 0 0,0 0 16,0 0-16,40-40 16,-40 40-16</inkml:trace>
  <inkml:trace contextRef="#ctx0" brushRef="#br0" timeOffset="58733.6">19662 13235 0,'0'40'15,"40"-40"-15,0 0 16,0 0 0,0 0-16,1 0 0,-1 0 15,0 0-15,-40-40 16,40 40-16,0 0 15,-40 40 64,-40-40-79,40 40 15,-40 0-15,0-40 16,40 40-16,-40-40 0,-1 0 0,41 40 0,-40-40 15</inkml:trace>
  <inkml:trace contextRef="#ctx0" brushRef="#br0" timeOffset="58864.12">19662 13235 0,'40'0'0,"0"0"16,-40 40-16,40 0 15,-40 0-15,40-40 16,-40 40-16,41-40 0,-41 40 0,40-40 15,-40 40-15,40-40 0</inkml:trace>
  <inkml:trace contextRef="#ctx0" brushRef="#br0" timeOffset="59280.12">20304 13034 0,'0'40'0,"0"0"16,40-40-16,-40 40 0,0 1 16,80-1-16,-80 0 0,40 0 15,-40 0-15,41 0 0,-41 0 0,40 0 16,-40 40-16,0-39 0,0-1 0,0 40 15,0-40-15,0 0 0,-81 40 0,81-40 16,-80 1-16,40 39 0,0-40 16,-40 0-16,40-40 0,-41 40 0,41-40 0,0 40 15</inkml:trace>
  <inkml:trace contextRef="#ctx0" brushRef="#br0" timeOffset="59716.27">20866 13195 0,'-81'0'31,"81"40"-15,-40-40-16,40 40 0,-40 0 16,40 0-16,-40 40 0,40-40 0,-40 0 15,40 41-15,-40-41 0,40 0 0,0 40 16,0-40-16,0 0 0,0 0 0,0 0 16,80 1-16,-40-1 0,0-40 15,41 0-15,-41 0 0,0 0 0,40 0 16</inkml:trace>
  <inkml:trace contextRef="#ctx0" brushRef="#br0" timeOffset="60376.18">21147 13435 0,'-41'0'0,"41"40"62,41-40-46,-1 0-16,0 0 15,0 0-15,0 40 0,0-40 16,0 0-16,0 0 16,1 0-16,-41 40 15,-41-40 1,41 41-16,-40-41 15,0 40-15,0-40 16,0 40-16,0-40 0,40 40 16,-40-40-16,0 0 0,40 40 31,40-40 0,0 0-31,0 0 0,0 0 16,0 0-16,0 0 0,0-40 15,1 40-15,-1-40 0</inkml:trace>
  <inkml:trace contextRef="#ctx0" brushRef="#br0" timeOffset="60693.18">21708 13154 0,'-40'0'16,"40"41"15,40-1-31,0 0 15,-40 0-15,81 0 0,-41 0 16,-40 0-16,40 40 0,-40-40 16,0 1-16,0-1 0,0 40 0,0-40 15,0 0-15,0 0 0,-40 40 0,40-39 16,-40-1-16,0 0 0,-1 0 0,-39-40 16,40 40-16,0-40 0</inkml:trace>
  <inkml:trace contextRef="#ctx0" brushRef="#br0" timeOffset="62273.25">18217 14839 0,'41'40'16,"-1"-40"-16,0 0 16,0 0-16,0 0 0,0 0 15,0 0-15,0 0 0,41 40 0,-1-40 16,-40 0-16,40 0 0,1 0 0,39 0 15,-40 0-15,0 0 0,41 0 0,-1 0 16,-40 0-16,41 0 0,-1 0 0,1-40 16,-41 40-16,40 0 0,1-40 0,-1 40 15,0-40-15,1 40 0,-1 0 0,0 0 16,-39-40-16,39 40 0,0 0 0,1-40 16,-1 40-16,-40 0 0,41 0 0,-41 0 15,0-41-15,1 41 0,-1 0 0,0 0 16,0-40-16,-39 40 0,39-40 15,-40 40-15,40 0 0,-40 0 0,0-40 16,1 40-16,-1 0 0,0 0 16,0 0-16,0 0 0,0 0 15,-40 40 1,40-40 0,-40 40 15,40-40-31,-40 40 15,41-40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43:24.5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482 6016 0,'0'-40'32,"40"40"-17,-40 40 63,0 0-62,0 0-16,0 0 0,40 0 0,-40 0 16,0 0-16,0 0 0,40 41 0,-40-41 0,0 0 15,0 40-15,0-40 0,0 40 16,40-40-16,-40 41 0,0-41 0,0 40 15,0-40-15,0 0 0,0 0 0,0 0 16,0 1-16,0-1 0,0 0 16,0-80 31,0 0-47,-40-1 15,40 1-15,0 0 16,0 0-16,0 0 0,-40 0 0,40 0 0,0 0 15,-40 0-15,40-1 0,0 1 16,0 0-16,0 0 0,0 0 16,0 0-16,0 0 0,0 0 0,0 0 15,0 0-15,0-1 0,0 1 16,0 0-16,0 0 0,0 0 16,0 80 30,0 0-30,0 0-16,0 0 0,0 1 16,0-1-16,0 40 0,0-40 15,0 0-15,0 0 0,0 40 16,0-40-16,0 1 0,0 39 0,0-40 16,0 40-16,0 0 0,0-40 0,0 1 15,40-1-15,-40 0 0,0 0 0,0 0 16,0-120 15,0 40-15,0 0-16,0-1 0,0 1 0,0 0 15,-40 0-15,40 0 0,0-40 16,0 40-16,0-41 0,0 41 0,0-40 0,0 40 16,0-40-16,0 40 0,0 0 0,0 0 15,0-1-15,0 1 0,0 0 16,0 80 15,0 41-31,0-41 16,0 0-16,0 0 0,0 40 0,0-40 15,0 40-15,0-40 0,0 41 0,0-41 16,0 40-16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40:31.7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1324 3409 0,'40'0'47,"0"0"-31,-40 40 15,0 0-15,0 0 46,0 0-46,0 0-1,0 0-15,41 1 16,-41-1-16,0 0 16,40 0-16,-40 0 0,0 0 0</inkml:trace>
  <inkml:trace contextRef="#ctx0" brushRef="#br0" timeOffset="172.45">1485 4051 0,'0'40'16,"-40"0"-16,40 0 0,-41 0 0,1 0 15,40 0-15,0 0 16,40-40 31</inkml:trace>
  <inkml:trace contextRef="#ctx0" brushRef="#br0" timeOffset="2328.15">1445 3649 0,'0'-40'15,"0"0"32,0 0 0,0 80 15,0 0-46,0 0-16,0 1 0,40-41 16,-40 40-16,0 0 0,0 0 0</inkml:trace>
  <inkml:trace contextRef="#ctx0" brushRef="#br0" timeOffset="2408.15">1485 3930 0,'0'40'16,"0"0"-16,0 1 0,0-1 0,0 0 16,0 0-16,0 0 0,0 0 15,0 0-15</inkml:trace>
  <inkml:trace contextRef="#ctx0" brushRef="#br0" timeOffset="4672.88">1404 4452 0,'-40'0'16,"80"0"15,1-41-15,-1 41 77,0-40-77,0 40 15,0 0-15,0 0-16,0 0 0,0 0 15,1 0-15,-1 0 0,0 0 16,0 40-16,0-40 16,0 41-16,0-41 0,0 0 15,1 0 1,-82 0 46,41-41-62</inkml:trace>
  <inkml:trace contextRef="#ctx0" brushRef="#br0" timeOffset="6356">2608 4051 0,'-40'0'16,"80"0"31,0-41-32,0 41-15,1 0 16,-1 0-16,0 0 0,0 0 16,0 0-16,0 0 15,0 0-15</inkml:trace>
  <inkml:trace contextRef="#ctx0" brushRef="#br0" timeOffset="6537.01">2688 3890 0,'-40'0'16,"80"0"15,1 0-31,-41-40 16,40 40-16,40 0 0,-80-40 15</inkml:trace>
  <inkml:trace contextRef="#ctx0" brushRef="#br0" timeOffset="10315.49">3973 3770 0,'40'0'15,"0"0"17,-80 0 30,0 0-62,-1 0 16,1 0-16,40 40 15,-40-40 1,40 40-16,0 0 16,80 0-1,-80 0-15,41-40 0,-41 40 16,0 1 0,0-1-16,0 0 15,-41-40-15,1 40 16,0 0-16,0-40 15,0 0-15,40-40 16</inkml:trace>
  <inkml:trace contextRef="#ctx0" brushRef="#br0" timeOffset="10600.49">4173 3970 0,'40'0'15,"0"0"1,1 0 0,-41-40-1,40 40 1,-121-40 0,41 40-1,0 40 1,40 0-16,0 41 15,0-41-15,0 0 16,0 0-16,40 0 16,41-40-1,-41-40-15,0 0 16</inkml:trace>
  <inkml:trace contextRef="#ctx0" brushRef="#br0" timeOffset="10755.51">4534 3690 0,'0'40'16,"-40"-40"0,40 40-16,0 0 0,0 0 0,0 0 15,0 0-15,0 0 0,0 0 0,0 1 16,0-1-16,0 0 0,0 0 16,0 0-16</inkml:trace>
  <inkml:trace contextRef="#ctx0" brushRef="#br0" timeOffset="10911.49">4374 3930 0,'40'0'31,"40"0"-15,-40 0-16,0 0 0,1 0 15</inkml:trace>
  <inkml:trace contextRef="#ctx0" brushRef="#br0" timeOffset="11411.49">5377 3890 0,'-40'0'0,"0"0"15,0 0 1,-1 0 15,41 40-31,0 0 16,0 0-16,0 1 0,0-1 0,0 0 15,0 0-15,41 0 16,39-40 0,-40 0-16,0-40 15,0 40-15,-40-40 0,40 40 16,-40-40-16,0 0 0,0-1 16,0 1-16,-40 40 15,40-40-15,-40 40 0,0-40 16</inkml:trace>
  <inkml:trace contextRef="#ctx0" brushRef="#br0" timeOffset="11615.39">5939 3529 0,'-40'0'0,"-1"0"15,1 40-15,0 0 16,0 41-16,40-41 16,0 0-16,0 0 0,0 0 15,0 0-15,0 0 0,0 0 0,40 0 16,-40 1-16,0-1 0,0 0 16</inkml:trace>
  <inkml:trace contextRef="#ctx0" brushRef="#br0" timeOffset="11764.39">5578 3890 0,'40'0'16,"40"0"0,-40 0-1,0 0-15,0 0 0,0-40 0</inkml:trace>
  <inkml:trace contextRef="#ctx0" brushRef="#br0" timeOffset="12443.76">6821 3930 0,'0'-40'16,"0"0"0,0 0-1,-40 40-15,0 0 16,0 0-16,0 0 16,0 0-1,0 0-15,40 40 0,-40-40 0,40 40 16,-41 0-16,41 0 0,-40 0 15,40 1-15,0-1 0,0 0 16,40 0-16,1-40 16,-1 0-16,0 0 15,-40-80-15,40 80 0,0-40 0,0-1 16,-40 1-16,40 40 0,0-40 16,-40 80 15,0 41-31,0-41 15,0 0-15,0 0 0,41-40 16,-41 40-16,40-40 16,-40-40-16</inkml:trace>
  <inkml:trace contextRef="#ctx0" brushRef="#br0" timeOffset="12616.01">7183 3529 0,'0'40'15,"0"40"-15,0-39 0,0-1 16,0 0-16,-41 0 0,41 40 0,0-40 16,0 0-16,0 41 0,-40-41 0,40 0 15,0 0-15,0 0 16,81-40 0,-81-40-16</inkml:trace>
  <inkml:trace contextRef="#ctx0" brushRef="#br0" timeOffset="12764.01">7464 3409 0,'0'40'0,"0"0"15,0 0-15,0 0 0,0 40 0,-41-39 16,41 39-16,0-40 0,0 40 0,0-40 16,0 0-16,0 0 0,0 1 0,0-1 15,0 0-15</inkml:trace>
  <inkml:trace contextRef="#ctx0" brushRef="#br0" timeOffset="13243.92">8186 3730 0,'0'-40'32,"-40"40"-17,0 0-15,-1 0 16,1 40 0,40 0-16,-40 0 15,40 0-15,0 0 16,0 0-16,80-40 15,-80 40-15,41 0 0,-41 1 16,0-1 0,-41-40-1,41 40-15,-40-40 16,0 0-16</inkml:trace>
  <inkml:trace contextRef="#ctx0" brushRef="#br0" timeOffset="13427.89">8507 3569 0,'0'40'16,"0"0"0,-40 1-16,40-1 0,0 0 0,0 0 15,0 0-15,0 0 0,0 0 16,0 0-16,0 0 0,0 1 0,0-1 15,-40 0 1</inkml:trace>
  <inkml:trace contextRef="#ctx0" brushRef="#br0" timeOffset="13767.89">8266 3890 0,'40'0'46,"0"40"-46,0-40 16,1 0-16,-1 0 0,0 0 0,0 0 16,0 0-16,0-40 0,0 40 0,0 0 15,-40-40-15,41 40 0,-1 0 16,-40-40-16,0 80 31,0 0-15,0 0-16,0 0 15,0 0-15,0 1 0,0-1 16,0-80 31,0-1-47,40 1 16,-40 0-16,40 40 0,-40-40 0,40 0 15,-40 0-15,40 40 16</inkml:trace>
  <inkml:trace contextRef="#ctx0" brushRef="#br0" timeOffset="13903.89">9109 3770 0,'0'40'0,"0"0"31,0 0-15,0 0-16,0 0 0,0 0 15,0 1-15,0-1 16</inkml:trace>
  <inkml:trace contextRef="#ctx0" brushRef="#br0" timeOffset="14040.92">9189 3609 0,'0'-40'0,"-80"40"15,40 0-15,40 40 16,0 0-1</inkml:trace>
  <inkml:trace contextRef="#ctx0" brushRef="#br0" timeOffset="14559.41">9349 3770 0,'-40'0'31,"40"40"0,0 0-15,0 0-16,0 0 16,0 0-1,0 0-15,0 1 0,0-1 31,0-121 1,0 41-32,40 40 0,-40-40 15,41 0-15,-41 0 0,40 40 0,-40-40 16,40 40-16,-40-40 0,40 40 16,0 0-16,-40 40 15,0 40-15,0-40 16,0 0-16,0 0 0,0 1 15,0-1 1</inkml:trace>
  <inkml:trace contextRef="#ctx0" brushRef="#br0" timeOffset="14867.41">9991 3770 0,'-40'0'0,"-40"40"16,40 0-16,0-40 15,0 80-15,40-40 0,-40 0 16,40 1-16,40-41 31,0 0-31,0-81 0,0 41 16,0 0-16,0 0 16,-40 80 15,0 40-16,0-40-15,0 1 0,0-1 0,0 40 16,0-40-16,40 0 0,-40 0 0,0 40 16,0-40-16,0 1 0,0-1 0,0 0 15,-40-40-15,40 40 0,-80-40 16,40 0-16,0-40 16</inkml:trace>
  <inkml:trace contextRef="#ctx0" brushRef="#br0" timeOffset="15115.41">10513 3850 0,'-40'0'16,"0"0"-16,0 40 0,0-40 15,40 40-15,-41-40 0,1 40 0,40 0 16,0 1-16,0-1 15,0 0-15,40-40 0,-40 40 16,41-40-16,-1 40 0,0-40 16,-40 40-1,-40-40 1,0 0-16,-1 0 0,1 0 16,0 40-16</inkml:trace>
  <inkml:trace contextRef="#ctx0" brushRef="#br0" timeOffset="24307.34">24196 4211 0,'-40'0'15,"120"0"1,-40 0-1,1 0-15,-1 0 16,0 0-16</inkml:trace>
  <inkml:trace contextRef="#ctx0" brushRef="#br0" timeOffset="28081.39">1083 6377 0,'0'40'125,"0"0"-109,0 0-16,0 0 15,0 0-15,41-40 0,-41 40 0,40 0 16,-40 0-16,0 1 16,0-1-16,0 0 15,0 0-15,0-80 47,-40 40-47,40-80 16,0 39-16,0 1 0,0 0 15,0 0-15,0 0 0,0 0 16,40 0-16,0 0 16,0 0-16,0 40 0,0-40 15,0 40-15,0 0 0,1 0 16,-1 0-16,0 0 15,0 0-15,-40 80 16,0-40 0</inkml:trace>
  <inkml:trace contextRef="#ctx0" brushRef="#br0" timeOffset="28607.36">1846 6577 0,'-40'0'0,"0"0"16,80 0 31,0 0-32,0 0-15,0 0 16,0 0-16,0 0 15,0 0-15,1 0 0,-1 0 16,0 0-16,0 0 0,0 0 16,0 0-16,0-40 15</inkml:trace>
  <inkml:trace contextRef="#ctx0" brushRef="#br0" timeOffset="28864.36">2046 6377 0,'-40'0'15,"80"0"17,1 0-17,-1 0-15,0 0 0,0 0 16,0 0-16,0 0 0,0 0 16</inkml:trace>
  <inkml:trace contextRef="#ctx0" brushRef="#br0" timeOffset="33091.83">1083 8703 0,'0'-40'31,"0"80"78,0 0-109,0 0 16,0 0-16,0 0 0,0 0 15,0 0-15,0 0 0,0 1 16,0-1-16,0 0 0,0 0 0,0 0 16,0 0-16,41-40 0,-41 40 15,0 0-15,40-40 16,0 0 0,0 0-1,-40-40 1,0 0-16,40 0 15,-40 0-15,0 0 0,40 0 16,-40 0-16,0-1 0,0 1 16,0 0-16,40 40 0,-40-40 0,0 0 15,0 0-15,0 0 16,0 0-16,0 0 16,0 80 30,0 0-46,0 0 16,0 0-16,0 0 0,0 0 16,0 0-16,0 0 0,0 1 0,0-1 15,40 0-15,-40 0 16,41 0-16,-1-40 16,0 0-1,-40-40-15,40 40 0,-40-40 16,0 0-16,0 0 0,40-1 15,-40 1-15,0 0 0,0 0 16,0 0-16,0 0 0,0 0 16,0 0-16,0 0 0,-40 0 15,40-1-15</inkml:trace>
  <inkml:trace contextRef="#ctx0" brushRef="#br0" timeOffset="33475.71">2046 8943 0,'0'40'0,"-40"-40"15,0 0-15,80 0 47,0 0-47,1 0 16,-1-40-16,0 40 0,0 0 15,0 0-15,0 0 0,0 0 16,0 0 0</inkml:trace>
  <inkml:trace contextRef="#ctx0" brushRef="#br0" timeOffset="33727.71">2087 8703 0,'-41'0'15,"1"0"1,40 40-16,40-40 15,1-40 1,-1 40-16,0 0 16,0-40-16,0 40 0,0 0 15,0 0-15,0 0 0,1 0 16</inkml:trace>
  <inkml:trace contextRef="#ctx0" brushRef="#br0" timeOffset="35497.18">1124 10507 0,'40'0'0,"-40"-40"16,0 0 0,0 80 124,40-40-124,-40 40-1,0 1-15,40-1 16,-40 0-16,0 0 0,0 0 16,40 0-16,-40 0 15,0 0-15,0 0 0,40-40 16,-40 41-16,40-41 16,0 0-1,-40-41 1,41 41-16,-41-40 15,40 0 1,-40 0 0,0 0-16,0 0 0,40 0 15,-40 0-15,0 0 16,0-1 0,0 1 140,0 0-141,0 0-15,0 80 110,0 0-95,0 0 1,0 1-16,0-1 16,0 0-16,0 0 0,0 0 15,0 0-15,40-40 0,-40 40 0,0 0 16,40-40-16,-40 40 0,40-40 0,-40 41 16,40-41-16,0 0 15,1-41 1,-41 1-16,40 0 15,-40 0-15,0 0 16,40 0-16,-40 0 0,0 0 0,0 0 16,0-1-16,40 1 0,-40 0 15,0 0-15,0 0 0,0 0 0,0 0 16,0 0-16,-40 40 16</inkml:trace>
  <inkml:trace contextRef="#ctx0" brushRef="#br0" timeOffset="35771.25">2247 10548 0,'-40'0'15,"120"0"17,-40 0-17,0 0-15,1-41 16,-1 41-16,0 0 16,0 0-16,0 0 15,0 0 1</inkml:trace>
  <inkml:trace contextRef="#ctx0" brushRef="#br0" timeOffset="35968.25">2408 10227 0,'-41'0'0,"1"0"0,121-40 31,-41 40-15,0 0-16,0 0 15,0-40-15,0 40 0</inkml:trace>
  <inkml:trace contextRef="#ctx0" brushRef="#br0" timeOffset="37471.61">1284 11911 0,'0'-40'16,"0"80"46,0 0-46,0 0-16,0 0 16,0 1-16,0-1 0,40 0 0,-40 40 15,0-40-15,0 0 0,40 0 16,-40 0-16,0 1 16,40-41-16,1 0 15,-1 0 1,-40-41-16,40 1 0,-40 0 15,0 0-15,0 0 0,40 0 0,-40 0 16,0 0-16,40 40 0,-40-40 16,0-1-16,40 41 15,-40 81 1,0-41-16,0 0 16,40-40-16,-40 40 0,0 0 15,40-40-15,1 0 16,-1-40-16,0 40 15,-40-80-15,40 40 0,0 0 0,-40-1 16,40 1-16,-40 0 0,0 0 0,0 0 16,40 40-16,-40-40 0,0 0 0,0 0 15,0 0-15</inkml:trace>
  <inkml:trace contextRef="#ctx0" brushRef="#br0" timeOffset="37699.61">2287 11951 0,'-40'0'16,"80"0"15,40 0-16,-80-40-15,41 40 0,-1 0 16,0 0-16,0 0 0,0 0 16</inkml:trace>
  <inkml:trace contextRef="#ctx0" brushRef="#br0" timeOffset="37881.18">2448 11590 0,'0'-40'15,"40"40"1,0 0 0,0 0-16,0 0 15</inkml:trace>
  <inkml:trace contextRef="#ctx0" brushRef="#br0" timeOffset="38807.57">1324 13195 0,'0'-41'0,"40"1"15,-40 80 48,0 1-63,0-1 15,40 0-15,-40 0 0,0 40 16,0-40-16,0 0 0,41 0 0,-41 0 0,40 41 16,0-41-16,-40 0 0,40-40 15,0-40 1,0-40 0,-40 39-16,0 1 0,40 0 15,-40 0-15,0-40 0,40 40 0,-40 0 16,0 0-16,0 0 0,0 80 31,0 40-15,0-40-16,0 0 0,0 0 0,0 0 15,41 0-15,-1 0 0,0-40 16,0 41-16,0-41 16,0-41-16,0 1 15,-40 0-15,40 0 0,-40 0 16,0 0-16,0 0 0,41 0 0,-41 0 15,0 0-15,0-1 0,0 1 0,0 0 16,-41 0-16</inkml:trace>
  <inkml:trace contextRef="#ctx0" brushRef="#br0" timeOffset="39024.57">2408 13435 0,'40'-40'47,"0"40"-32,0 0-15,-40-40 0,40 40 16</inkml:trace>
  <inkml:trace contextRef="#ctx0" brushRef="#br0" timeOffset="39179.57">2568 13154 0,'0'41'16,"40"-41"-1,40 0 1,-39-81-16</inkml:trace>
  <inkml:trace contextRef="#ctx0" brushRef="#br0" timeOffset="40736.28">16452 1123 0,'-40'0'141,"0"0"-126,-1 0-15,1 0 0,0 0 16,0 40-16,0-40 0,0 0 15,0 40-15,0-40 0,-1 40 16,1-40-16,0 0 0,0 0 16,0 0-16,40 40 0,-40-40 0,0 0 15,0 0-15,40 40 16,-41-40-16,82 0 62,-41 40-62,40-40 16,0 0-16,0 0 0,-40 41 16,40-41-16,0 40 0,0-40 0,0 40 15,1-40-15,-1 0 0,0 40 16,0-40-16,0 0 0,0 40 16,0-40-16,0 0 15,1 0 1,-41 40-1,-81-40 1,41 40-16,0 0 16,0-40-16,0 40 0,-40 1 0,39-41 15,1 40-15,0 0 0,-40 0 0,40 0 16,0-40-16,0 40 0,-1 0 0,-39-40 16,80 40-16,-40 0 0,0-40 0,0 40 15,40 1 1,40-41-16,0 0 15,0 40-15,0-40 0,0 0 16,1 0-16,39 0 0,-40 0 0,0 0 16,0 0-16,0 0 0,0 0 0,1 0 15,-1 0-15,40 0 0,-40 0 0,0-40 16,0 40-16,0-41 0,41 41 0</inkml:trace>
  <inkml:trace contextRef="#ctx0" brushRef="#br0" timeOffset="41039.28">16773 1925 0,'40'0'47,"0"0"-31,0 0-16,0 0 0,0 0 15,1 0-15,-1 0 0,0 0 16,0 0-16</inkml:trace>
  <inkml:trace contextRef="#ctx0" brushRef="#br0" timeOffset="41219.28">16813 1724 0,'-40'0'0,"0"0"15,0 0 1,120 0 0,-40 0-1,0-40-15,0 40 0,40-40 0</inkml:trace>
  <inkml:trace contextRef="#ctx0" brushRef="#br0" timeOffset="42168.28">18177 1123 0,'0'40'0,"0"0"31,-40-40 79,0 0-95,0 0-15,0 0 16,0 0-16,-1 40 0,1-40 16,0 40-16,40 0 15,-40-40-15,40 40 16,0 1-16,0-1 15,0 0-15,0 0 16,0 0-16,0 0 0,0 0 16,0 0-16,40-40 0,-40 40 0,0 1 15,0-1-15,0 0 0,0 0 16,-40-40-16,40 40 0,-80-40 0,80 40 16,-40-40-16,0 40 0,-1-40 15,1 0-15,0 0 16,40-40-16,-40 0 0,40 0 15,0 0-15,0 0 16,80 40-16,-40 0 31,1 40-31,-1-40 0,-40 40 16,40 0-16,-40 40 0,40-40 0,-40 0 16,0 41-16,40-41 0,-40 40 0,40-40 15,-40 0-15,40 0 0,0 0 16,1-40-16,-1 0 0,0 0 0,40-40 15,-40 40-15,0-80 0</inkml:trace>
  <inkml:trace contextRef="#ctx0" brushRef="#br0" timeOffset="42740.28">18779 1524 0,'0'-40'31,"-40"40"0,40 40-31,-40-40 0,40 40 16,-40 0-16,40 0 0,-40 0 0,40 0 16,-40 1-16,40-1 0,0 0 15,-41 40-15,41-40 0,0 0 0,81 0 16,-81 0-16,40-40 0,0 0 16,0 0-16,0 0 0,0 0 0,0 0 15,1-40-15,-1 40 0,0-40 0,0 40 16,-40-40-16,40 0 0,-40 0 0,0 0 15,0 0-15,0 0 0,-40 40 16,40-41-16,-80 41 0,80-40 16,-40 40-16,-1-40 0,-39 40 0,40-40 0,0 40 15,0 0-15,-40-40 0,39 40 0,1 0 16,0-40-16</inkml:trace>
  <inkml:trace contextRef="#ctx0" brushRef="#br0" timeOffset="46284.34">19020 1684 0,'0'40'15,"40"-40"32,-40-40 63,-40 40-110,0-40 15,0 40 1,40-40-1,-40 40-15,-1 0 16,1 0 0,0 0-16,0 0 15,0 0-15,40 40 0,-40-40 16,0 0-16,40 40 0,-40-40 0,-1 40 16,1 1-1,40-1-15,-40-40 0,40 40 16,0 0-16,0 0 0,0 0 15,0 0-15,0 0 0,0 0 16,40-40-16,-40 40 16,40-40-16,1 0 0,-1 0 15,0 0-15,-40-40 0,40 40 16,0 0-16,-40-40 0,40 40 0,0-40 16,0 40-1,-40-40-15,41 40 0,-1-40 16,-40 0-1,40 40-15,-40-40 16,40 40-16,-40-40 16,40 40-1,-40-40 1,0-1 0,0 1-1,0 0 16,0 80 63,0 0-78,0 1-16,0-1 0,0 0 15,0 0-15,0 0 0,0 0 0,0 0 16,0 0-16,0 0 0,0 0 16,0 1-16,0-82 47,0 1-32,0 0-15,0 0 16,0 0-16,0 0 15</inkml:trace>
  <inkml:trace contextRef="#ctx0" brushRef="#br0" timeOffset="46664.32">19622 1925 0,'-40'0'0,"80"0"31,0 40-15,0-40-16,-40 40 15,40-40-15,0 40 0,0-40 16,-40 40-16,0 0 16,0 1-16,-40-41 0,40 40 15,-40-40-15,0 40 0,0-40 0,0 0 16,0 0-16,0 40 0,-1-40 15,1 0-15</inkml:trace>
  <inkml:trace contextRef="#ctx0" brushRef="#br0" timeOffset="47185.35">20304 1203 0,'-40'0'31,"40"40"-31,0 0 15,0 0-15,0 0 16,0 1-16,0-1 0,0 0 16,0 0-16,0 0 0,0 0 0,0 40 15,0-40-15,0 41 0,0-41 0,0 0 16,0 40-16,0-40 0,-80 0 0,80 0 16,-41 0-16,41-80 31,0 0-31,41 40 15,-41-40-15,40 0 0,-40 0 0,40 40 16,0-40-16,0 40 0,0-40 16,0 40-16,0 0 15,-40 40-15,41-40 16,-41 40-16,40-40 0,-40 80 0,0-40 16,0 0-16,0 0 15,-40-40-15,40 41 0,-81-41 0,41 0 16,0 0-16,0 0 0,0 0 15,0 0-15,0-41 0,-1 41 0,41-40 16,0 0-16,0 0 0</inkml:trace>
  <inkml:trace contextRef="#ctx0" brushRef="#br0" timeOffset="47820.32">21026 1484 0,'-40'0'0,"0"0"31,40-40 0,40 40-31,0-40 16,0 40-16,0 0 0,-40 40 31,0 40-31,0-40 16,41 0-16,-41 0 0,0 0 16,0 0-16,0 1 0,40-1 0,-40 0 15,40-40-15,-40 40 0,40-40 16,0 0-16,0 0 0,0 0 15,0 0-15,-40-40 0,41 40 16,-1-40-16,-40 0 0,-40 40 31,-1 40-15,1 40-16,0-80 16,40 40-16,-40 40 0,0-40 0,40 0 15,0 0-15,-40 1 0,0 39 0,40-40 16,0 0-16,0 0 0,-40 0 0,40 0 15,0 0-15,-41-40 0,41 41 0,-40-41 16,0 40-16,0-40 0,0 40 0,0-40 16,0 0-16</inkml:trace>
  <inkml:trace contextRef="#ctx0" brushRef="#br0" timeOffset="59928.03">23033 922 0,'0'-40'16,"40"40"62,-80 0 31,40 40-93,-41-40-16,1 0 0,0 40 15,0 1-15,0-41 0,0 40 0,-40-40 16,39 40-16,1 0 0,-40 0 0,40 0 16,0-40-16,-40 40 0,39 0 0,1 0 15,0-40-15,0 40 0,0 1 0,0-41 16,0 40-16,80-80 47,0 40-32,0-41-15,-40 1 16</inkml:trace>
  <inkml:trace contextRef="#ctx0" brushRef="#br0" timeOffset="61056.93">22270 1003 0,'0'40'94,"0"0"-79,-40 0-15,40 0 0,-40-40 0,40 40 16,-40-40-16,0 40 0,40 0 0,-40-40 15,40 40-15,-41 0 16,82-40 47,-1-40-48,0 0-15,0 0 16,-40 0 15,0 80 16,-40-40-47,40 40 0,-40 0 16,40 0-16,-40-40 15,40 41-15,-41-41 0,41 40 16,-40-40-16,80 40 125,1 0-110,-1 0-15,0 0 16,0-40-16,0 40 0,0 0 16,0-40-16,-40 40 0,40-40 15,1 0-15,-82 0 47,1 0-47,0 0 16,0 0-16,0 0 0,0 0 15,0 0-15,0 0 16,80 0 62,0 0-62,-40 41-1,40-41-15</inkml:trace>
  <inkml:trace contextRef="#ctx0" brushRef="#br0" timeOffset="61828.56">22391 1123 0,'0'-40'16,"0"80"30,-41-40-46,41 40 0,-40 0 0,40 0 16,-40-40-16,0 40 0,40 0 0,-40 0 16,0 1-16,0-1 0,0 0 15,-1 0-15,1-40 0,40 40 16,40-40 31,1 40-32,-1 0-15,0-40 0,0 40 16,0 0-16,0 1 0,0-41 16,0 40-16,1 0 0</inkml:trace>
  <inkml:trace contextRef="#ctx0" brushRef="#br0" timeOffset="-139352.78">20745 4051 0,'40'0'156,"1"0"-140,-1 0-16,0 0 16,0 0-1,0 0 1,-40-41-1,40 41-15,0-40 16,-40 0 0,40 0-1,-40 0 1,0 0 0,-40 40-1,0 0 1,0 0-16,40 40 15,-40-40-15,40 40 0,-40-40 0,40 40 16,-40 0-16,0 0 16,40 1-16,0-1 0,-41-40 0,41 40 15,0 0-15,0 0 16,41 0-16,-1 0 16,-40 0-16,80-40 0,-40 40 15,0-40-15,0 0 0,0 0 16</inkml:trace>
  <inkml:trace contextRef="#ctx0" brushRef="#br0" timeOffset="-138935.78">21427 3850 0,'-40'0'0,"0"0"15,0 0 1,40 40 0,0 0-1,40-40-15,-40 40 0,40 0 0,-40 1 16,0-1-16,40 0 0,-40 0 0,0 40 16,0-40-16,0 0 0,0 0 15,0 0-15,0 1 16,41-82-1,-41-39-15,0 40 16,40 0-16,-40 0 0,40 0 0,-40-40 16,0 40-16,40-1 0,-40 1 0,40 40 15,-40-40-15,0 0 0,40 40 16,-40 40 0,0 0-16,0 0 0,40 1 15,-40-1-15,0 0 0,0 0 0,0 0 16,40 0-16,-40 0 0,41-40 31,-41-40-31</inkml:trace>
  <inkml:trace contextRef="#ctx0" brushRef="#br0" timeOffset="-138543.78">22230 3890 0,'-40'0'31,"0"0"-15,0 0-16,0 0 15,-1 40 1,1 0 0,40 0-16,-40 1 0,40-1 0,0 0 15,-40 0-15,40 0 0,0 0 0,0 0 16,0 0-16,40-40 15,0 0-15,-40-40 16,40 0-16,1 0 0,-1 0 0,-40-40 16,40 40-16,0-41 0,-40 41 0,40-40 15,-40 40-15,40-40 0,-40 40 0,40-41 16,-40 41-16,0 0 0,0 0 0,0 0 16,0 80-1,0 0-15,0 0 0,-40 0 16,40 41-16,0-41 0,0 40 0,0 0 15,0 0-15,0-40 0,0 1 0,0 39 16,0-40-16,0 0 0,0 0 16,40-40-16</inkml:trace>
  <inkml:trace contextRef="#ctx0" brushRef="#br0" timeOffset="-138294.74">22752 3770 0,'-40'0'0,"-1"0"16,1 40-16,0 0 15,40 0-15,-40-40 16,40 40-16,0 0 0,0 0 0,0 1 16,0-1-16,0 0 0,0 0 15,40 0-15,-40 0 16,40-40-16,-40 40 0,0 0 15,0 0 1,-40-40-16,-40 40 0,40-40 16,0 0-16</inkml:trace>
  <inkml:trace contextRef="#ctx0" brushRef="#br0" timeOffset="-137420.36">23313 3930 0,'0'-40'32,"41"40"-32,-41 40 46,0 0-30,0 0-16,0 1 16,0-1-16,0 40 0,40-40 0,-40 0 15,0 0-15,40 0 0,-40 0 0,0 0 16,40 1-16,-40-1 0,40-40 16,0 40-16,0-40 15,0-40-15,1-41 16,-41 41-1,40 0-15,-40-40 0,0 0 16,40 40-16,-40 0 0,0 0 0,0-1 16,0 1-16,0 80 15,0 41 1,0-41-16,-40 0 0,40 0 16,0 0-16,0 0 0,0 0 0,0 0 15,40-40-15,-40 40 0,80-40 16,-40 0-16,-40-40 0,40 40 15,-40-80-15,40 80 0,-40-40 0,41 0 16,-41 0-16,0 0 0,0 0 0,0 0 16,0-1-16,0 1 0</inkml:trace>
  <inkml:trace contextRef="#ctx0" brushRef="#br0" timeOffset="-137101.37">24236 3970 0,'40'0'0,"-40"40"47,0 1-47,0-1 16,0 0-16,0 0 0,0 0 0,0 0 16,0 0-16,0 0 0,0 0 15</inkml:trace>
  <inkml:trace contextRef="#ctx0" brushRef="#br0" timeOffset="-136944.37">24397 3489 0,'-80'0'15,"80"40"-15,-41-40 16,41 40-16</inkml:trace>
  <inkml:trace contextRef="#ctx0" brushRef="#br0" timeOffset="-136741.33">24678 3409 0,'0'40'0,"-40"-40"0,40 40 16,0 0-16,0 0 0,0 0 16,0 0-16,0 1 0,0-1 0,0 0 15,0 40-15,40-40 0,-40 40 0,0-40 16,40 1-16,-40-1 0,0 0 16,0 0-16,0 0 0,0 0 0</inkml:trace>
  <inkml:trace contextRef="#ctx0" brushRef="#br0" timeOffset="-136568.37">24517 3930 0,'0'40'16,"40"-40"0,0 0-1,1 0-15,-1 0 0,0 0 16,0-40-16,0 40 0,0-80 15,0 80-15,0-40 0,1 0 0,-1 40 16,0-40-16</inkml:trace>
  <inkml:trace contextRef="#ctx0" brushRef="#br0" timeOffset="-136277.37">25199 3329 0,'-80'0'0,"40"40"15,0 40 1,40-40-16,0 0 0,0 0 15,0 0-15,0 41 0,0-41 0,0 40 16,-40-40-16,40 40 0,0 0 0,0-39 16,0 39-16,0-40 0,0 0 15,0 0-15,0 0 0,40-40 16,-40-40-16,40 40 16,-40-80-16,80 40 0,-40 0 0,-40-41 15,40 41-15,1 0 0,-1 0 0,0 0 16,0 0-16,-40 0 0,40 40 0,-40 80 15,0-40 1,0 0-16,0 0 0,0 41 0,0-41 16,0 40-16,0-40 0,0 0 0,0 0 15,0 0-15</inkml:trace>
  <inkml:trace contextRef="#ctx0" brushRef="#br0" timeOffset="-36736.81">26363 3850 0,'0'-40'31,"0"0"47,40 40-62,-40-40-16,40 40 0,0 0 0,1-40 15,-1 40-15,-40-41 0,40 41 16,-40-40-16,40 40 0,0 0 16,0 0-16,-40 40 31,0 1-15,-40-1-16,40 0 0,-40-40 15,40 40-15,-40 0 0,0 0 0,40 0 16,-40 0-16,40 0 0,-41-40 0,41 41 15,-40-1-15,40 0 0,-40-40 16,40 40-16,40-40 31,0 0-31,41-40 16,-41 40-16,0 0 16,0 0-16,0-40 15,-40 0-15</inkml:trace>
  <inkml:trace contextRef="#ctx0" brushRef="#br0" timeOffset="-36404.82">26885 3890 0,'-40'0'15,"40"-40"16,40 40-31,-40-40 16,40 40-16,-40-40 0,40 40 0,-40-40 16,40 40-16,-40-40 0,40 40 0,0 0 15,-40-41-15,-40 41 32,40 81-32,-40-81 0,40 40 15,-40-40-15,40 40 0,-40 0 0,0 0 16,40 0-16,0 0 0,0 0 15,0 1-15,0-1 16,40 0-16,0-40 16,0 0-16,0 0 15,0-40-15</inkml:trace>
  <inkml:trace contextRef="#ctx0" brushRef="#br0" timeOffset="-35959.82">27326 3730 0,'0'40'0,"0"0"16,0 0-16,0 0 0,0 0 0,-40 0 15,40 0-15,0 1 0,0-1 16,0 0 0,0-80-1,0-41 1,40 41-16,-40 0 0,40 0 15,-40 0-15,40 0 0,0 0 0,1 0 16,-41 0-16,40 40 16,0 0-16,0 0 15,0 0-15,-40 40 63,0 0-63,0 0 0,0 0 15,0 0-15,0 0 16,0 0-16,0 0 0,0 1 16,40-41-16,0 0 15,0 0-15,1 0 0,-1-41 16,0 1-16,0 0 16,-40 0-16,0 0 15,-40 0-15,0 40 16,-41 0-16,41 0 0,40-40 15</inkml:trace>
  <inkml:trace contextRef="#ctx0" brushRef="#br0" timeOffset="-35504.19">28490 3890 0,'40'0'15,"0"0"1,-40 40 15,0 0-31,0 0 16,-40 1-16,40-1 16,0 0-16,0 0 0,40-40 15,0 0-15,0 0 16,0-40-1,0 40-15,-40-40 0,41 40 0,-41-40 16,0-1-16,0 1 0,40 0 0,-40 0 16,0 0-16,-40 0 15,-1 40 1,1 0-16,40 40 16</inkml:trace>
  <inkml:trace contextRef="#ctx0" brushRef="#br0" timeOffset="-35263.96">29092 3730 0,'0'40'16,"-41"0"-16,41 0 16,0 0-16,-40 0 0,40 0 15,-40 0-15,40 1 0,0-1 16,-40-40-16,40 40 0,80-40 31,-80-40-31,0-41 16,81 81-16,-81-40 0,40 0 0,-40 0 15,40 40-15,-40-40 0,40 40 0,-40-40 16,40 40-16</inkml:trace>
  <inkml:trace contextRef="#ctx0" brushRef="#br0" timeOffset="-34523.96">29774 3810 0,'40'40'63,"-40"0"-47,0 0-16,0 0 15,0 0-15,0 1 0,0-1 16,-40 0-16,40 0 0,-40 0 15,40 0-15,0-80 47,40 0-31,-40 0-16,0 0 16,0 0-16,0-1 0,40 1 0,-40 0 15,40 0-15,-40 0 0,40 40 16,-40-40-16,40 40 0,-40-40 15,40 40-15,1 0 32,-41 40-32,0 0 0,0 0 15,0 0-15,0 0 16,0 0-16,0 1 16,-41-1-16,41 0 0,-40 0 15,40 0-15,0 0 0,0 0 16,-40-40-16,80-40 31,0 0-31,-40 0 16,41 0-16,-41 0 0,40 0 0,0 40 0,-40-41 15,40 1-15,-40 0 0,0 0 16,40 40-16,-40 40 31,0 0-31,0 0 16,0 1-16,0-1 0,-40 0 15,40 0-15,0 0 0,0 0 16,0 0 0,40-40-1,-40-40-15,40 40 16</inkml:trace>
  <inkml:trace contextRef="#ctx0" brushRef="#br0" timeOffset="-34296.69">30496 3890 0,'0'40'0,"0"0"16,-40 0-16,40 1 16,-40-1-16,40 0 0,0 0 15,0 0-15,40-40 16,0 0 0,-40-40-16,40 40 0,-40-40 0,40 40 15,-40-40-15,40 0 0,-40-1 16,0 1-16,0 0 0,0 0 15,-40 40-15,40-40 16,-40 40-16,0 0 0</inkml:trace>
  <inkml:trace contextRef="#ctx0" brushRef="#br0" timeOffset="-34084.68">30817 3850 0,'0'40'15,"0"0"-15,0 0 0,-40 0 0,40 1 16,-40-1-16,0 0 0,40 0 16,-40 0-16,40 0 15,0-80 1,40 0-16,0-40 16,-40 40-16,40-1 0,0 41 15,0-40-15,-40 0 0,40 40 16,-40-40-16,40 40 0,1 0 0</inkml:trace>
  <inkml:trace contextRef="#ctx0" brushRef="#br0" timeOffset="-33858.1">31058 4091 0,'0'40'0,"40"-40"16,0-40-1,-40 0 1,40 40-16,-40-41 0,0 1 15,0 0-15,-40 40 16,0 40 0,0 0-1,40 1-15,0-1 0,0 0 0,0 0 16,0 0-16,0 0 0,0 0 16,40 0-16,0-40 0,0 0 15,0 0-15,0 0 0</inkml:trace>
  <inkml:trace contextRef="#ctx0" brushRef="#br0" timeOffset="-33136.65">32462 3930 0,'0'-40'63,"-40"40"-47,0 0-16,40-40 15,-40 40-15,0 0 0,0 0 16,-1 0-16,1 0 15,0 0-15,0 40 0,0-40 0,40 40 16,-40 0-16,0 0 0,40 1 16,-40-1-16,40 0 0,0 0 0,0 0 15,0 0-15,0 0 0,0 0 0,40 0 16,0-40-16,0 0 16,0 0-16,-40-40 0,40 40 15,0-40-15,0 40 0,1-80 0,-1 40 16,-40 0-16,40 0 0,0 0 0,0-1 15,-40 1-15,40 40 0,-40-40 0,0 0 16,40 0-16,-40 0 0,40 40 16,-40 40 46,0 0-46,0 0-16,0 0 15,0 0-15,0 1 0,-40-1 16,40 0-16,0 0 0,-40 40 0,40-40 16,-40 0-16,40 0 0,0 0 0,0 1 15,-40-1-15,40 0 16</inkml:trace>
  <inkml:trace contextRef="#ctx0" brushRef="#br0" timeOffset="11161.1">11717 3810 0,'-40'0'32,"0"0"15,40 40-32,-40-40-15,40 40 0,-41 0 16,41 0-16,-40 0 15,40 1 1,0-1-16,40 0 0,1 0 16,-1 0-16,0-40 15,-40 40-15,0 0 32,-40 0-17,0 0-15,-1-40 16,1 40-16</inkml:trace>
  <inkml:trace contextRef="#ctx0" brushRef="#br0" timeOffset="11356.68">11998 3649 0,'0'-40'15,"40"0"-15,-40 80 31,0 0-15,0 1-16,0-1 0,0 0 16,0 40-16,0-40 0,0 40 0,0-40 15,0 1-15,0 39 0,0-40 0,0 0 16</inkml:trace>
  <inkml:trace contextRef="#ctx0" brushRef="#br0" timeOffset="11916.08">11958 3930 0,'80'0'31,"-40"0"-31,0 0 16,0-40-16,41 40 0,-41-40 0,0 40 15,0-40-15,40 0 0,-40 0 0,0 40 16,1 0-16,-1 0 0,-40-40 0,40 40 15,-80 40 1,0 0 0,40 0-16,-81 0 0,41 0 15,40 0-15,-40 0 0,0 0 0,40 1 16,0-1-16,-40-40 0,40 40 0,0 0 16,40-40-1,0 0-15,-40-40 0,40 40 16,0-40-16,0 0 0,-40-1 0,41 1 15,-1 0-15,0 0 0,0 0 0,-40 0 16,40 40-16,-40-40 0,0 80 31,0 0-31,0 40 16,0-40-16,0 0 0,40-40 31,0 0-31,0-40 16,1 0-16,-41 0 15,0 0-15,40 0 16,-40 80 15,0 0-31,0 0 0,-40 0 16,40 0-16,0 1 16,0-82 15,40 41-31,-40-80 0,0 40 15,40 0-15</inkml:trace>
  <inkml:trace contextRef="#ctx0" brushRef="#br0" timeOffset="12299.08">13282 3409 0,'40'0'16,"-40"40"-16,0 0 16,0 0-16,0 0 0,0 40 0,0-39 15,0-1-15,0 40 0,0-40 0,0 0 16,0 0-16,0 0 0,0 0 0,0 1 15,0-1-15</inkml:trace>
  <inkml:trace contextRef="#ctx0" brushRef="#br0" timeOffset="12575.3">13322 3730 0,'40'0'16,"0"40"-16,0-40 15,0 0-15,-40 40 16,41-40-16,-41 40 31,0 0-15,0 0-16,0 0 16,0 0-16,40-40 15,-40 41-15,40-1 0,-40 0 16,0 0-16,40-40 0,-40 40 15,0 0-15,0 0 0,-80-40 16,80 40-16,-40 0 0,-1-40 16,1 40-16,0-40 0</inkml:trace>
  <inkml:trace contextRef="#ctx0" brushRef="#br0" timeOffset="14489.2">14325 3930 0,'0'40'93,"0"0"-77,0 1-16,0-1 16,0 0-16,0 0 15,0 0-15,0 0 0,40 0 16,-40 0 0,40-40-16,0 0 15,1 0 1,-41-40-16,40 40 0,0-40 15,-40 0-15,0 0 16,0 0-16,0 0 0,0 0 16,0-1-16,0 1 15,0 0-15,0 80 32,0 0-17,0 1-15,0-1 16,0 0-16,0 0 0,0 0 15,0 0-15,40-40 16,0 0 0,0 0-16,0-40 0,1 0 15,-1-40-15,0 40 16,-40-1-16,0 1 0</inkml:trace>
  <inkml:trace contextRef="#ctx0" brushRef="#br0" timeOffset="14689.39">15007 3850 0,'0'40'16,"0"0"-1,0 0-15,0 0 16,0 1-16,-40-1 0,40 0 15,0 0-15</inkml:trace>
  <inkml:trace contextRef="#ctx0" brushRef="#br0" timeOffset="14975.22">15328 3409 0,'0'40'0,"0"0"16,0 0-16,0 0 0,0 0 15,0 0-15,0 1 0,0-1 0,0 0 16,0 40-16,0-40 0,0 0 16,0 40-16,0-39 0,0-1 0,0 0 15,0 0-15</inkml:trace>
  <inkml:trace contextRef="#ctx0" brushRef="#br0" timeOffset="15332.22">15128 3930 0,'0'-40'0,"80"40"16,-40 0-1,0 0-15,0 0 16,-40-40-16,40 40 0,1-40 0,-41 0 16,40 40-16,0-40 0,-40 0 0,40-1 15,0 1-15,-40 0 0,40 0 16,-40 120 15,0-40-15,0 1-16,0-1 0,-40 40 0,40-40 15,0 0-15,0 0 0,0 40 0,0-39 16,0-1-16,40-40 16,0-40-1,0-1-15,1 1 16,-1 0-16,0 40 15,-40 40 1,0 0-16,0 1 16,0-1-16</inkml:trace>
  <inkml:trace contextRef="#ctx0" brushRef="#br0" timeOffset="36851.65">16492 3289 0,'0'40'78,"0"0"-63,0 0-15,0 40 0,0-40 16,0 0-16,0 40 0,0 1 0,0-41 16,0 40-16,0 0 0,0-40 0,-40 41 15,40-41-15,0 0 0,0 0 0,0 0 16,0 0-16,0-80 31,40 40-31,-40-40 0,40 0 16,-40 0-16,40 0 0,0 40 15,0-41-15,-40 1 0,41 40 0,-1-40 0,0 40 16,0 0-16,0 0 16,0 40-16,0 0 15,-40 41-15,0-41 16,0 0-16,0 0 0,-40-40 15,40 40-15,-40 0 0,0 0 16,0-40-16,0 40 0,0-40 16,-1 0-16,1 0 0,0-40 15,40-40-15,0 40 0,0 0 16</inkml:trace>
  <inkml:trace contextRef="#ctx0" brushRef="#br0" timeOffset="37435.21">18097 3930 0,'0'-40'78,"-40"0"-62,0 40-16,0 0 15,-1 0-15,41 40 16,-40-40-16,40 40 0,-40 0 15,40 0-15,0 1 0,0-1 0,-40-40 16,40 40-16,0 0 0,0 0 0,0 0 16,80-40-16,-80 40 0,40-40 15,1 0-15,-1 0 0,0-40 16,0 40-16,-40-40 0,40 40 16,-40-80-16,40 80 0,0-40 15,-40 80 16,0 0-31,0 0 0,0 0 16</inkml:trace>
  <inkml:trace contextRef="#ctx0" brushRef="#br0" timeOffset="37735.21">18458 3930 0,'0'40'0,"0"41"15,0-41-15,-40 0 0,40 0 16,0 0-16,-40 0 0,40 0 0,0 0 16,0 0-16,0 0 15,-40-40-15,120 0 16,-80-40 0,0 0-16,80 0 0,-80 0 15,40 0-15,-40 0 0,41 40 0,-41-40 16,40 0-16,0 0 0,0 40 15,-40 40 1,0 0-16,0 0 16,0 0-16,0 0 0,0 0 0,0 0 15,0 0-15,40-40 16,40 0-16</inkml:trace>
  <inkml:trace contextRef="#ctx0" brushRef="#br0" timeOffset="38016.21">19261 4051 0,'0'40'16,"-81"-40"-16,81 40 16,-40 0-16,0 0 0,0 0 0,0 0 15,0 0-15,0 0 0,40 0 16,-40 1-16,40-1 0,80-80 16,-40-41-1,-40 41-15,80 0 16,-40 0-16,0-40 0,-40 40 0,41-40 15,-1 39-15,-40 1 0,40 0 0,-40-40 0,0 40 16,0 0-16,40 40 0,-40-40 16,0 80-1,0 40-15,0-40 0,0 40 16,-40-40-16,40 81 0,0-41 0,0 0 16,0 0-16,0 1 0,0-1 0,0-40 15,0 0-15,0 0 0</inkml:trace>
  <inkml:trace contextRef="#ctx0" brushRef="#br0" timeOffset="45643.35">3250 6176 0,'0'-40'47,"0"0"0,0 0 15,0 80 16,40 0-62,-40 0 0,0 0-16,0 0 15,0 0-15,0 1 0,40-1 16,-40 0-16,0 0 0,0 0 0,0 0 15,0 0-15,41 0 0,-41 0 16,0 0-16,0 1 0,0-1 16,0 0-16,0 0 0,0 0 15,0 0 1,0-80 46,0 0-46,0 0 0,0 0-16,0 0 15,0-1-15,0 1 16,40 0-16,-40 0 16,40 40-16,-40-40 0,40 40 0,-40-40 15,40 40-15,0 0 16,-40-40-16,40 40 0,1 0 15,-1 80 1,-40-40-16,40-40 16,-40 40-16,0 0 0,0 0 15,0 1-15,0-1 0,-40-40 16,40 40-16,-40-40 0,40 40 0,-41-40 16,1 0-16,0 0 15,0-40-15</inkml:trace>
  <inkml:trace contextRef="#ctx0" brushRef="#br0" timeOffset="46407.27">3009 8302 0,'0'40'63,"0"0"-48,0 0-15,0 0 0,0 0 16,0 40-16,41-39 0,-41-1 0,0 40 16,0-40-16,0 40 0,0-40 0,0 0 15,0 41-15,0-41 0,0 0 16,0 0 0,0-120-1,40 80-15,-40-40 16,40-1-16,0 1 0,0 0 0,0 0 15,-40-40-15,40 40 0,0 0 0,1 0 16,-1 40-16,0-40 0,0 40 0,-40-41 16,40 41-16,0 0 0,0 41 15,-40 39-15,0-40 16,0 0-16,-40 0 0,40 0 0,-80 0 16,80 0-16,-40 0 0,0-40 0,40 41 15,-40-1-15,-1-40 0,1 0 16,0 40-16,0-40 0</inkml:trace>
  <inkml:trace contextRef="#ctx0" brushRef="#br0" timeOffset="47023.27">3090 9986 0,'0'40'31,"0"0"-31,0 41 15,0-41-15,0 0 0,0 0 16,0 0-16,0 0 0,0 0 0,40 40 16,-40-40-16,0 1 0,0 39 0,0-40 15,0 0-15,0 0 0,0 0 16,0-80 15,40 40-31,-40-80 0,40 40 16,-40 0-16,40 0 0,0-41 0,0 41 15,1 40-15,-41-40 0,40 0 0,0 40 16,0 0-16,0 0 0,0 0 16,-40 40-16,40-40 0,-40 40 15,0 0-15,0 0 0,0 1 0,0-1 16,-40 0-16,40 0 0,-80 0 0,80 0 16,-40 0-16,0 0 0,0-40 0,-1 40 15,41 1-15,-40-41 0,0 0 0,40 40 16</inkml:trace>
  <inkml:trace contextRef="#ctx0" brushRef="#br0" timeOffset="47564.27">3130 11671 0,'0'40'32,"-40"0"-17,40 0-15,0 0 0,0 0 16,0 0-16,0 40 0,0-40 0,0 41 16,0-1-16,40-40 0,-40 40 0,0-40 15,0 0-15,0 1 0,40-122 47,-40 41-47,40 0 0,-40 0 16,40 0-16,0 0 0,-40 0 0,40 0 15,1 40-15,-1-41 0,0 41 16,0 0-16,0 41 16,-40 39-16,0-40 0,0 0 15,0 0-15,0 0 0,0 0 0,-40 0 16,40 1-16,-40-1 0,40 0 0,-80 0 15,80 0-15,-41-40 0,1 40 0,0 0 16,40 0-16,-40-40 0</inkml:trace>
  <inkml:trace contextRef="#ctx0" brushRef="#br0" timeOffset="48056.27">3210 13235 0,'0'40'31,"0"0"-31,0 0 0,0 0 16,0 0-16,0 0 0,0 40 0,0-39 16,0 39-16,0-40 0,0 0 0,40 40 15,-40-40-15,0 0 0,0 1 0,0-1 16,0 0-16,40-40 0,0 0 31,-40-40-31,41-41 16,-1 41-16,0 40 15,0-40-15,0 0 0,0 40 16,0 0-16,1 40 16,-41 40-16,0-39 15,0-1-15,0 0 0,-41 0 16,41 0-16,-40 0 0,40 0 0,-80 0 15,40 0-15,0 0 0,0-40 0,-1 41 16,1-41-16</inkml:trace>
  <inkml:trace contextRef="#ctx0" brushRef="#br0" timeOffset="52127.49">4294 8703 0,'40'0'15,"-40"-40"1,0 0 0,0-1-1,0 1 1,-40 40-16,-1 0 15,1 0 1,0 0-16,0 40 16,0-40-16,40 41 0,-40-41 15,0 40-15,0 0 0,40 0 16,0 0-16,-41-40 0,41 40 0,0 0 16,0 0-16,0 0 15,41-40-15,-1 0 0,0 0 16,0 0-16,0-40 0,0 40 0,0-80 15,-40 40-15,40 40 0,1-40 16,-41 0-16,40 40 0,-40-40 0,40 40 16,0 40-1,-40 0 1,0 0-16,0 0 0,0 0 16,0 0-16,0 0 0,40-40 0</inkml:trace>
  <inkml:trace contextRef="#ctx0" brushRef="#br0" timeOffset="53039.84">4534 10347 0,'40'0'16,"-40"-40"30,-40 40 1,0 0-31,0 0 0,0 0-16,0 0 15,0 0-15,0 0 16,-1 0-16,1 0 0,40 40 15,-40-40-15,40 40 0,-40-40 0,40 40 16,-40 0-16,40 0 0,0 1 16,0-1-16,0 0 15,80-40-15,-40 40 0,0-40 16,1 0-16,-1 0 16,0-40-16,0-40 15,0 39-15,-40 1 16,0 0-16,40 0 15,-40 0-15,0 0 16,0 80 47,40-40-63,-40 40 0,0 0 15,0 0-15,40 0 0,-40 1 0,0-1 16,0 0-16,41 0 15</inkml:trace>
  <inkml:trace contextRef="#ctx0" brushRef="#br0" timeOffset="53738.57">5337 10347 0,'0'-40'63,"-40"40"-48,0 0 1,-1 0-16,1 0 16,0 0-16,40 40 0,-40-40 0,0 40 15,0 0-15,40 0 0,-40 0 16,40 1-16,0-1 0,0 0 16,0 0-16,40-40 0,0 0 15,40-80-15,-40 80 16,-40-40-16,40-1 0,1 1 0,-1 0 15,0 0-15,-40 0 0,40 0 0,-40 0 16,40 40-16,-40 80 16,0-40-1,0 0-15,0 40 0,0-39 16,0-1-16,-40 0 0</inkml:trace>
  <inkml:trace contextRef="#ctx0" brushRef="#br0" timeOffset="54267.56">4494 12433 0,'-80'-41'15,"80"1"1,-40 40-16,40-40 0,-40 0 16,0 0-16,-1 0 15,1 40-15,0 0 0,0 0 16,0 40-16,0-40 0,40 80 16,-40-40-16,40 41 0,-40-41 15,40 0-15,0 0 0,0 0 0,0 0 16,40 0-1,0-40-15,-40-40 0,40 40 16,0-40-16,0 40 0,0-80 0,0 40 16,1 0-16,-1-1 15,0 41-15,0 0 16,-40 41-16,40-1 0,-40 0 16,0 0-16,0 0 0,0 0 15</inkml:trace>
  <inkml:trace contextRef="#ctx0" brushRef="#br0" timeOffset="54555.54">5056 12031 0,'-80'0'0,"80"41"16,-40-41-16,-1 0 0,1 0 0,0 40 0,0 0 15,0 0 1,40 0-16,0 0 0,-40 0 16,40 0-16,0 0 0,0 1 15,40-41-15,0 0 16,0 0-16,0-41 16,0 41-16,-40-40 0,41 40 0,-1-40 15,-40 0-15,40 40 0,0 0 16,-40 80-1,0-40 1</inkml:trace>
  <inkml:trace contextRef="#ctx0" brushRef="#br0" timeOffset="54843.54">5698 12352 0,'-40'0'0,"40"-40"0,-40 40 16,40-40-16,-81 40 0,81-40 15,-40 40-15,0-40 0,0 40 0,0 40 16,40 0 0,0 40-1,0-40-15,0 1 0,40-41 16,-40 40-16,40-40 0,0 0 15,0 0-15,1 0 16,-1 0 0</inkml:trace>
  <inkml:trace contextRef="#ctx0" brushRef="#br0" timeOffset="55575.18">4334 14197 0,'0'-40'16,"0"0"-16,-40 40 16,-1-40-16,1 40 15,40-40-15,-40 40 16,0 0-16,0 0 15,0 0-15,0 40 16,40 0-16,-40-40 0,40 40 16,0 0-16,0 0 0,0 0 15,0 0-15,40-40 16,0 0-16,0 0 0,0-40 16,0 40-16,-40-40 0,40 40 0,0-40 15,1 40-15,-41-40 0,40 40 0,-40-40 16,40 40-16,0 0 15,-40 40-15,40-40 0,-40 40 0,0 0 16,0 0-16,40 0 16</inkml:trace>
  <inkml:trace contextRef="#ctx0" brushRef="#br0" timeOffset="55868.18">5096 13756 0,'-40'0'16,"-40"0"-16,40 0 15,-1 0-15,1 0 16,0 40-16,0 0 16,40 0-1,0 0-15,0 1 0,0-1 16,0 0-16,0 0 0,40-40 0,-40 40 15,40-40-15,-40 40 0,40-40 0,1 0 16,-1-40-16,0-40 16,0 40-16,0 0 15,-40-1-15,40 41 0,0 0 32</inkml:trace>
  <inkml:trace contextRef="#ctx0" brushRef="#br0" timeOffset="56159.18">5658 13716 0,'-40'0'16,"40"40"-16,-40-40 0,40 40 0,-41-40 15,1 0-15,40 40 16,-40-40-16,40 40 0,0 0 0,0 1 15,0-1-15,0 0 16,40-40-16,0 0 16,1-40-1,-1 0-15,-40-41 16,40 41-16,0 40 16,-40 40-1,0 0-15,0 41 16,40-81-16,-40 40 0</inkml:trace>
  <inkml:trace contextRef="#ctx0" brushRef="#br0" timeOffset="56467.77">6380 13756 0,'-80'0'16,"40"0"0,40 40-16,-40-40 0,-1 40 15,41 0-15,0 0 16,0 1-16,0-1 0,0 0 16,0 0-16,41 0 0,-41 0 15,40-40-15,-40 40 0,40-40 16,0 0-16,-40-40 0,40 40 15,-40-80-15,40 40 0,-40 0 16,0 0-16,40 40 0,-40-41 16,0 82-1</inkml:trace>
  <inkml:trace contextRef="#ctx0" brushRef="#br0" timeOffset="67563.39">4374 6497 0,'0'-40'141,"-40"40"-110,0 0-15,40-40-16,-41 40 16,1 0-16,0 0 15,0 0-15,0 0 16,40 40-16,-40 0 15,0 0-15,0-40 16,40 40-16,-41 0 16,41 0-16,0 0 15,0 1-15,0-1 16,41 0-16,-1 0 16,0-40-16,0 0 15,0-40-15,0 0 16,0-41-16,0 41 15,-40 0-15,41 0 16,-41 0-16,40 0 0,0 0 16,-40 0-16,40 0 15,-40 0-15,0 80 32,0 40-32,0 0 15,0-40-15,0 0 0,0 0 16,0 0-16,0 41 0,0-41 0,0 0 15,0 0-15,40-40 16</inkml:trace>
  <inkml:trace contextRef="#ctx0" brushRef="#br0" timeOffset="68143.53">4976 6096 0,'0'40'109,"0"0"-93,0 0-1,0 0-15,0 0 0,0 1 16,0-1-16,0 0 16,0 0-16,0 0 15</inkml:trace>
  <inkml:trace contextRef="#ctx0" brushRef="#br0" timeOffset="68363.53">4815 6256 0,'-40'0'0,"120"0"31,-40 0-15,-40-40-1,41 40-15,-1 0 0,0 0 16</inkml:trace>
  <inkml:trace contextRef="#ctx0" brushRef="#br0" timeOffset="68503.53">5216 6096 0,'0'40'0,"0"0"15,-40-40-15,40 40 0,0 0 0,-40-40 16,40 40-16,-40 1 0,0-1 16,40 0-16</inkml:trace>
  <inkml:trace contextRef="#ctx0" brushRef="#br0" timeOffset="68650.42">4895 6176 0,'41'0'16,"-1"0"-16,0 40 16,0-40-16,-40 40 0,40-40 15,0 40-15,0-40 0,0 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49:19.07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1204 7740 0,'0'-40'47,"0"0"-31,0 0 31,0 80 31,0 0-63,40-40-15,-40 40 0,0 0 16,0 0-16,40 1 0,-40-1 16,0 0-16,0 0 0,0 0 0,0 0 15,40 0-15,-40 0 0,40-40 16,-40 40-16,40-40 16,1-40-1,-41 0 1,40 0-16,-40 0 0,0 0 0,40 0 15,-40 0-15,0 0 0,0-1 0,0 1 16,0 80 15,0 1-31,0-1 0,40 0 16,-40 0-16,0 0 0,0 40 0,0-40 16,40 0-16,-40 0 0,40 1 15,-40-1-15,40-40 0,0 0 16,1 0-16,-41-40 15,40 40-15,0-41 0,-40 1 0,40 0 16,-40-40-16,40 40 0,-40 0 0,0 0 16,0 0-16,0 0 0,0-1 0,0 1 15,0 0-15,0 0 0</inkml:trace>
  <inkml:trace contextRef="#ctx0" brushRef="#br0" timeOffset="250.72">2247 8061 0,'-40'0'15,"120"0"16,-40-40-31,0 40 16,1 0-16,-1 0 16,0 0-16,0 0 0,0 0 15,0 0-15,-40-40 16</inkml:trace>
  <inkml:trace contextRef="#ctx0" brushRef="#br0" timeOffset="434.98">2408 7780 0,'-41'40'16,"82"-40"-1,-1 0 1,40 0-16,-40-40 15</inkml:trace>
  <inkml:trace contextRef="#ctx0" brushRef="#br0" timeOffset="1331.84">1284 9745 0,'0'-40'15,"0"0"-15,0 0 16,40 40-16,-40-40 0,0 0 16,0 0-16,40 40 15,-40 40 16,40 0-15,-40 0-16,0 0 0,0 40 0,41-39 16,-41-1-16,0 0 0,40 40 0,-40-40 15,0 0-15,40-40 0,-40 40 0,0 0 16,40-40-16,0-80 16,-40 40-16,40 0 15,-40 0-15,40 0 0,-40-40 0,0 39 16,40 1-16,-40 0 0,0 0 0,0 0 15,0 0-15,0 80 16,0 40 0,0-40-16,0 0 15,41 1-15,-41 39 0,40-40 0,-40 0 16,40 0-16,-40 0 0,40 0 0,0-40 16,-40 40-16,40-40 0,0 0 0,0-40 15,1 40-15,-41-80 0,40 40 16,0 0-16,-40-40 0,40 40 0,-40-1 15,0-39-15,40 40 0,-40 0 0,0 0 16</inkml:trace>
  <inkml:trace contextRef="#ctx0" brushRef="#br0" timeOffset="1538.75">2528 9866 0,'40'0'47,"40"0"-47,-80-40 0,40 40 16,1-40-16,-1-1 0,0 41 15</inkml:trace>
  <inkml:trace contextRef="#ctx0" brushRef="#br0" timeOffset="1691.32">2648 9705 0,'0'-40'0,"40"40"0,1 0 31,-1 0-31,0 0 15,0 0-15</inkml:trace>
  <inkml:trace contextRef="#ctx0" brushRef="#br0" timeOffset="2366.89">1525 11590 0,'0'-40'0,"0"0"0,0 0 16,0 0-16,0 0 15,0 80 17,0 40-32,0-40 15,0 0-15,0 0 0,0 1 0,40-1 16,-40 0-16,0 0 0,0 0 0,0 0 15,40-40-15,0 0 16,-40-40 0,40-40-16,-40 40 0,0-41 15,40 41-15,-40 0 0,0 0 0,0 0 16,0 0-16,41 40 16,-41 40-16,0 0 15,0 0-15,40 0 0,-40 41 0,40-41 16,-40 0-16,40 40 0,-40-40 0,40-40 15,0 40-15,0-40 0,0 0 16,1 0-16,-1-40 0,0 0 16,0 0-16,-40 0 0,40 0 0,-40 0 15,40-1-15,-40 1 0</inkml:trace>
  <inkml:trace contextRef="#ctx0" brushRef="#br0" timeOffset="2547.15">2488 11751 0,'40'0'0,"-40"40"16,40-40 0,0 0-1,0 0-15</inkml:trace>
  <inkml:trace contextRef="#ctx0" brushRef="#br0" timeOffset="2701.18">2688 11510 0,'41'0'0,"-41"-40"31,40 40-31</inkml:trace>
  <inkml:trace contextRef="#ctx0" brushRef="#br0" timeOffset="3322.51">1525 13435 0,'0'-40'16,"0"0"-16,0 80 47,0 40-47,0-40 0,0 0 15,0 1-15,0 39 0,0-40 0,0 0 16,0 40-16,0-40 0,40 0 16,0-80-1,0 40-15,-40-80 0,40 40 16,-40 0-16,0-40 0,40 40 15,-40-1-15,0-39 0,41 40 0,-41 0 16,0 0-16,0 120 16,0-40-1,0 0-15,0 0 0,40 1 0,-40 39 16,0-40-16,40 0 0,-40 0 0,40 0 16,0-40-16,0 0 15,0 0-15,-40-40 0,40 0 16,1 0-16,-41 0 0,40 0 0,-40 0 15,0-1-15,40 41 0</inkml:trace>
  <inkml:trace contextRef="#ctx0" brushRef="#br0" timeOffset="3519.51">2528 13756 0,'40'-40'47,"0"0"-47,0 0 16</inkml:trace>
  <inkml:trace contextRef="#ctx0" brushRef="#br0" timeOffset="3674.51">2729 13355 0,'0'40'16,"40"-40"-1,0 0 1,-40-40-16</inkml:trace>
  <inkml:trace contextRef="#ctx0" brushRef="#br0" timeOffset="5352.14">1204 5093 0,'40'0'78,"-40"40"-62,0 0-16,40 1 15,-40-1-15,40 0 0,-40 0 0,0 0 16,0 0-16,0 0 0,0 0 16,0 0-16,0 1 0,0-1 15,0-80 17,-40-1-32,40 1 0,0 0 15,0 0-15,0 0 0,0 0 0,0 0 16,0 0-16,0 0 0,0-1 0,40 1 15,-40 0-15,40 0 0,0 0 16,1 40-16,-1 0 16,0 0-16</inkml:trace>
  <inkml:trace contextRef="#ctx0" brushRef="#br0" timeOffset="5562.11">1846 5334 0,'-40'0'0,"80"0"47,40 0-47,-40 0 15,0-40-15,0 40 0,1 0 16,-1 0-16,0 0 15,-40-40-15</inkml:trace>
  <inkml:trace contextRef="#ctx0" brushRef="#br0" timeOffset="5753.11">1926 5093 0,'40'0'32,"0"0"-17,0 0-15,1 0 0,-1 0 0,0-40 16,0 40-16</inkml:trace>
  <inkml:trace contextRef="#ctx0" brushRef="#br0" timeOffset="9667.67">4454 7379 0,'0'40'78,"40"-40"-63,-40 40-15,0 1 0,0-1 0,40-40 16,-40 40-16,0 0 0,0 0 0,0 0 16,0 0-16,0 40 0,40-39 0,-40-1 15,0 0-15,0 0 0,0 0 0,0 0 16,0 0-16,0-80 31,0-40-15,0 40-16,0 0 15,0 0-15,0-1 0,0 1 0,0 0 16,0 0-16,-40 0 0,40 0 0,0 0 16,0 0-16,0 0 0,0-1 15,-40 1-15,40 80 47</inkml:trace>
  <inkml:trace contextRef="#ctx0" brushRef="#br0" timeOffset="10298.68">4695 9385 0,'0'-41'16,"-40"41"-16,40-40 15,0 80 32,0 1-31,0-1-16,0 0 0,0 0 15,0 0-15,0 40 0,0-40 0,0 40 0,0-39 16,0-1-16,0 40 0,0-40 16,0 0-16,0 0 0,0 0 0,0-120 31,0 40-31,0 0 16,0 0-16,0 0 0,0 0 0,0-41 15,0 41-15,0 0 0,0 0 0,0 0 16,0 0-16</inkml:trace>
  <inkml:trace contextRef="#ctx0" brushRef="#br0" timeOffset="10927.67">4655 11430 0,'0'-40'0,"0"0"0,0 0 15,0-1-15,0 1 0,0 0 16,0 0-16,0 80 47,0 0-47,0 0 0,0 1 16,0-1-16,0 0 0,40 40 0,-40-40 15,0 40-15,0 1 0,0-41 0,0 40 16,0-40-16,0 40 0</inkml:trace>
  <inkml:trace contextRef="#ctx0" brushRef="#br0" timeOffset="11226.68">4655 13195 0,'0'-41'16,"0"82"-1,-40-41-15,40 40 16,0 0-16,0 0 0,0 0 0,0 40 15,0-40-15,0 40 0,0-39 0,0 39 16,0 0-16,0-40 0,0 40 0,0-40 16,0 1-16</inkml:trace>
  <inkml:trace contextRef="#ctx0" brushRef="#br0" timeOffset="12563.14">14566 1484 0,'-40'0'109,"0"0"-109,-1 0 16,41 40-16,-40-40 0,0 40 0,0-40 0,-40 40 15,40 0-15,0-40 0,-1 40 0,-39-40 16,40 40-16,0-40 0,0 41 0,0-41 16,40 40-16,-40-40 0,-1 0 15,41 40-15,-40-40 16,80 0 15,1 0-31,-1 0 16,0 0-16,0 0 0,0 0 0,0 0 15,0 0-15,0 0 0,1 0 16,-1 0-16,0 0 0,0 40 16,0-40-16,0 0 15,-80 40 17,0-40-17,0 40-15,0-40 0,0 0 0,-1 40 16,1-40-16,-40 40 0,40-40 0,0 40 15,0-40-15,0 40 0,-1-40 0,1 41 16,0-1-16,0 0 16,120-40 15,-80 40-31,40-40 0,1 0 16,-1 0-16,0 0 0,0 0 0,0 0 15,0 0-15,0 0 0,0 0 0,1 0 16,-1-40-16,0 40 15</inkml:trace>
  <inkml:trace contextRef="#ctx0" brushRef="#br0" timeOffset="12787.14">14606 2125 0,'0'41'16,"-40"-41"0,120 0-1,-40 0 1,0 0-16,1 0 0,-1 0 0,0-41 16,0 41-16,0 0 0,0-40 15</inkml:trace>
  <inkml:trace contextRef="#ctx0" brushRef="#br0" timeOffset="12963.14">14847 1965 0,'-40'0'15,"0"0"-15,120 0 31,-40 0-15,0-40-16,0 40 0,0-40 0</inkml:trace>
  <inkml:trace contextRef="#ctx0" brushRef="#br0" timeOffset="13599.14">16010 1604 0,'0'-40'15,"0"0"1,-40 0-1,0 40 17,0 0-32,0 0 15,40 40-15,-40-40 0,40 40 16,-40-40-16,40 40 0,0 0 0,0 0 16,-40-40-16,40 40 0,0 1 0,0-1 15,0 0-15,0 0 0,0 0 16,0 0-16,0 0 0,0 0 15,-41-40-15,41 40 0,-40-40 16,0 40-16,0-40 16,0 0-16,0 0 15,0-40-15,40 0 16,80 40 0,-40 0-1,0 40-15,0-40 0,0 81 0,-40-41 16,41 0-16,-41 0 0,40 0 15,-40 0-15,0 0 0,40 0 0,-40 0 16,40 1-16,-40-1 16</inkml:trace>
  <inkml:trace contextRef="#ctx0" brushRef="#br0" timeOffset="13926.69">16612 1845 0,'0'-40'15,"-40"40"1,0 40 0,0 40-16,40-40 15,0 0-15,0 0 0,0 0 0,0 0 16,0 1-16,40-1 0,-40 0 15,40-40-15,0 40 0,0-40 0,1 0 16,-1 0-16,0 0 16,0-40-16,0-40 0,0 39 15,-40 1-15,0 0 0,0 0 0,0 0 16,-40 0-16,0 0 16,0 40-16,0-40 0,-41 40 15,41 0-15,0 0 0,0 0 0,0 0 16,0 0-16</inkml:trace>
  <inkml:trace contextRef="#ctx0" brushRef="#br0" timeOffset="14190.69">17575 1965 0,'0'40'16,"0"0"-16,0 0 0,40-40 0,-40 40 15,0 1-15,0-1 0,0 0 16,0 0-16,0 0 0,-40 0 15</inkml:trace>
  <inkml:trace contextRef="#ctx0" brushRef="#br0" timeOffset="14431.69">18137 1644 0,'40'0'0,"-40"40"15,0 0 1,0 1-16,0 39 0,0-40 16,0 0-16,0 0 0,0 0 15,0 0-15,0 0 0,0 0 0,0 1 16</inkml:trace>
  <inkml:trace contextRef="#ctx0" brushRef="#br0" timeOffset="14906.45">18498 1444 0,'81'0'32,"-41"0"-17,0 40-15,0-40 0,0 0 16,0 40-16,-40 0 0,40 0 15,0-40-15,-40 40 0,41-40 0,-1 40 16,0-40-16,0 0 16,0 40-16,0-40 15,-40-80 1,0 40 0,-40 40-16,40-40 0,-40 40 0,0 0 15,0 40 1,40 0-16,0 0 15,0 0-15,0 1 0,0-1 0,-40 0 16,40 40-16,0-40 0,0 0 0,0 0 16,0 0-16,0 41 0,-41-41 0,41 0 15,0 0-15,-40 0 16,40 0-16,-40 0 0,0-40 16,40 40-16,-40-40 0,0 0 0,0 40 15</inkml:trace>
  <inkml:trace contextRef="#ctx0" brushRef="#br0" timeOffset="18926.2">3692 7500 0,'0'40'63,"-40"-40"-63,40 40 15,0 0 1,-41-40-16,41 40 16,0 0-16,0 0 0,0 0 15,0 0-15,0 1 0,0-1 0,0 0 16,0 0-16,41 0 0,-41 0 0,40 0 16,0 0-16,0-40 15,0 0-15,0 0 16,-40-80-16,40 80 0,0-40 0,1 40 15,-41-40-15,40 0 0,-40 0 0,40 0 16,-40-1-16,0 1 0,0 0 16,0 0-16,0 0 0,-40 40 15,40-40-15,-40 40 0,40-40 16,-41 40-16,1 0 0,0 0 0,0 0 16,0 0-16,0 0 0,0 0 15,0 0-15,40 40 0,-41-40 16</inkml:trace>
  <inkml:trace contextRef="#ctx0" brushRef="#br0" timeOffset="19507.32">3732 9224 0,'0'-40'15,"-40"0"1,40 120 15,0-40-15,0 0-16,0 41 0,0-1 0,0-40 15,0 40-15,40 40 0,-40-39 0,0-1 16,0 0-16,0 0 0</inkml:trace>
  <inkml:trace contextRef="#ctx0" brushRef="#br0" timeOffset="20139.29">3892 11229 0,'40'-40'0,"-40"0"0,0 0 16,0 0-16,0 0 0,0 0 15,-80 40-15,40 0 32,40 40-32,-40-40 0,40 80 0,-40 0 15,40-40-15,0 41 0,0-41 0,-40 40 16,40 0-16,0 0 0,0 1 0,0-1 16,0-40-16,0 0 0,0 0 0,40 0 15,-40 0-15,40-40 0,0 0 16,0 0-16,0-80 0,0 40 0,-40 0 15,41 0-15,-1-40 0,0-1 0,-40 41 16,40-40-16,-40 0 0,0 40 0,0 0 16,0-1-16,0 1 0,-40 0 0,-40 40 15,39 0-15,1 0 0,0 0 16,0 80-16,0-80 0,0 41 0,0 39 16</inkml:trace>
  <inkml:trace contextRef="#ctx0" brushRef="#br0" timeOffset="20391.29">3892 13034 0,'0'-40'0,"0"80"32,-40-40-32,40 40 15,0 0-15,0 41 0,0-41 0,0 40 16,0 0-16,0 0 0,40 0 0,-40 1 16,0-1-16</inkml:trace>
  <inkml:trace contextRef="#ctx0" brushRef="#br0" timeOffset="30718.54">5497 7299 0,'-40'0'0,"0"0"16,0 0 0,40 40-1,0 0-15,0 0 0,0 0 16,0 1-16,0-1 0,0 0 15,40 0-15,-40 0 0,40 0 0,-40 0 16,40 0-16,-40 0 0,40-40 0,1 41 16,-1-41-16,-40 40 0,40-40 15,0 0-15,-40-81 0,40 81 16,-40-40-16,40 0 0,-40 0 0,40 0 16,-40 0-16,0 0 0,0 0 0,0 0 15,0-1-15,0 1 0,0 0 0,0 0 16,-40 0-16,0 0 0,0 40 15,0 0-15,0 40 16,0 0 0,40 0-16</inkml:trace>
  <inkml:trace contextRef="#ctx0" brushRef="#br0" timeOffset="32891.58">5778 11350 0,'0'-40'15,"-40"40"1,40-41 0,-40 41-16,0 0 15,0 0-15,0 0 16,-1 41-16,41-1 0,-40 0 0,40 0 16,0 0-16,-40 40 0,40-40 0,0 0 15,0 41-15,0-41 0,0 0 0,40 0 16,41 0-16,-41-40 0,0 0 15,0 0-15,0-40 0,0 0 0,0 0 16,0 0-16,1-41 0,-41 41 0,40 0 16,-40 0-16,0 0 0,0 0 0,0 0 15,0 0-15,-40 40 16,-1 0-16,1 0 0,0 0 16,0 40-16</inkml:trace>
  <inkml:trace contextRef="#ctx0" brushRef="#br0" timeOffset="33151.56">5858 12954 0,'0'-40'0,"-40"40"16,0 0-16,40 40 16,0 40-16,0-40 15,0 0-15,0 41 0,40-1 0,-40-40 16,0 40-16,40 0 0,-40 0 0,0 41 16,41-81-16,-41 40 0,0 0 0</inkml:trace>
  <inkml:trace contextRef="#ctx0" brushRef="#br0" timeOffset="46526.21">6621 7179 0,'0'40'125,"0"0"-125,0 0 15,0 0-15,40 0 0,-40 0 0,0 41 16,0-41-16,0 0 0,0 0 0,0 40 16,40-40-16,-40 0 0,0 0 0</inkml:trace>
  <inkml:trace contextRef="#ctx0" brushRef="#br0" timeOffset="47043.21">6621 9064 0,'0'40'63,"0"0"-48,0 0-15,0 0 0,0 0 16,40 40-16,-40-39 0,0-1 0,0 40 16,0 0-16,0-40 0,0 40 0,40-40 15,-40 1-15,0-1 0,0 0 0</inkml:trace>
  <inkml:trace contextRef="#ctx0" brushRef="#br0" timeOffset="47311.21">7142 9184 0,'0'-40'16,"41"40"-1,-41 40 1,40-40-16,-40 80 0,0-40 16,40 0-16,-40 1 0,0 39 0,0-40 15,0 40-15,0-40 0,0 40 0,0-40 16,40 41-16,-40-41 0,0 40 0</inkml:trace>
  <inkml:trace contextRef="#ctx0" brushRef="#br0" timeOffset="47854.21">6741 11430 0,'0'-40'0,"0"80"47,0 0-47,0 0 16,0 0-16,0 0 0,0 0 0,0 1 15,0-1-15,0 0 0,0 0 0,0 0 16,0 0-16,0 0 0,0 0 0,0 0 16,0 0-16</inkml:trace>
  <inkml:trace contextRef="#ctx0" brushRef="#br0" timeOffset="48098.21">7223 11350 0,'0'40'32,"0"0"-17,0 0-15,0 0 16,40-40-16,-40 40 0,0 0 0,40 0 15,-40 1-15,0 39 0,0-40 0,0 0 16,0 0-16,0 0 0,0 0 0,0 0 16</inkml:trace>
  <inkml:trace contextRef="#ctx0" brushRef="#br0" timeOffset="48563.21">7825 11229 0,'40'0'31,"0"40"-15,-40 1 0,40-1-16,-40 0 0,40 0 15,-40 40-15,0-40 0,0 0 0,0 41 16,0-41-16,0 40 0,0-40 15,0 0-15</inkml:trace>
  <inkml:trace contextRef="#ctx0" brushRef="#br0" timeOffset="49578.12">6942 13235 0,'0'40'16,"0"0"-1,0 0 1,0 0-16,0 0 16,0 0-16,0 0 0,0 0 15,0 41-15,0-41 0,0 0 0,0 0 16,0 0-16,40 0 15,-40 0-15,0 0 0</inkml:trace>
  <inkml:trace contextRef="#ctx0" brushRef="#br0" timeOffset="49815.12">7343 13235 0,'0'-40'16,"0"80"15,40-40-15,-40 40-16,40 40 0,-40 0 16,0-40-16,0 0 0,41 0 15,-41 1-15,0-1 0,0 0 0,0 0 16,0 0-16,0 0 0</inkml:trace>
  <inkml:trace contextRef="#ctx0" brushRef="#br0" timeOffset="49995.13">7905 12994 0,'40'0'0,"0"0"0,0 0 15,-40 40-15,0 40 0,40-40 16,-40 41-16,0-41 0,0 40 0,41-40 16,-41 40-16,0 0 0,0-39 0,40 39 15,-40 0-15,0-40 0,40 40 0</inkml:trace>
  <inkml:trace contextRef="#ctx0" brushRef="#br0" timeOffset="52348.27">1244 6617 0,'0'-40'47,"0"80"31,40 0-63,-40 0-15,40 1 0,-40-1 16,0 0-16,0 0 0,40 0 0,0 0 16,-40 0-16,41 0 0,-41 0 15,40-40-15,-40 41 0,40-41 16,0 0 0,-40-41-16,0 1 15,0 0-15,40 0 0,-40 0 0,0 0 16,0 0-16,0 0 0,0 0 0,0-1 15,0 1-15,0 0 0,0 0 16,0 80 0,0 40-1,0-39-15,0-1 0,0 0 16,0 0-16,40 0 0,-40 0 0,40-40 16,-40 40-16,40-40 0,1 0 15,-1 0-15,0-40 16,-40-40-16,40 80 15,-40-40-15,0 0 0,0 0 0,40-1 16,-40 1-16,0 0 0,0 0 16</inkml:trace>
  <inkml:trace contextRef="#ctx0" brushRef="#br0" timeOffset="52554.21">2327 6738 0,'40'0'16,"1"-41"0,-1 41-1,0 0-15,0-40 16,0 40-16</inkml:trace>
  <inkml:trace contextRef="#ctx0" brushRef="#br0" timeOffset="52733.51">2408 6577 0,'0'40'16,"40"-80"15,0 0-31,0 40 16,-40-40-16,40 40 0,0 0 0,0 0 15</inkml:trace>
  <inkml:trace contextRef="#ctx0" brushRef="#br0" timeOffset="53078.48">3210 6337 0,'-40'0'16,"0"40"-1,40 0 1,0 0-16,0 0 0,0 0 15,0 0-15,0 0 0,40 0 0,-40 0 16,40 1-16,-40-1 0,80-40 0,-80 40 16,40-40-16,1 0 0,-1 0 0,0-80 15,0 80-15,0-41 0,0 1 0,0-40 16,-40 40-16,41 0 0,-41 0 0,0 0 16,0 0-16,0 0 0,0-1 0,-41 1 15,41 0-15,-40 40 16,0 0-16,0 0 0,0 0 0,0 0 15,0 0-15,-1 40 0,1-40 0,0 40 0,0-40 16</inkml:trace>
  <inkml:trace contextRef="#ctx0" brushRef="#br0" timeOffset="53494.48">4294 6136 0,'0'40'16,"0"0"-16,0 0 15,0 0-15,0 1 0,0-1 16,0 0-16,0 40 0,0-40 0,40 0 16,-40 0-16,0 0 0,0 0 0,40 1 15,-40-1-15,40 0 0</inkml:trace>
  <inkml:trace contextRef="#ctx0" brushRef="#br0" timeOffset="54788.51">5417 6296 0,'-40'0'0,"40"41"46,40-41-30,-40 40-16,0 0 0,0 0 16,40 0-16,-40 0 0,0 0 15,0 0-15,0 0 0,0 0 16,0 1-16,0-1 0,0 0 16,0 0-1</inkml:trace>
  <inkml:trace contextRef="#ctx0" brushRef="#br0" timeOffset="62127">5578 9184 0,'0'-40'15,"40"40"1,0 40 31,-40 0-32,0 0-15,0 0 0,0 0 0,0 1 16,0-1-16,0 0 0,0 0 0,0 0 16,0 0-16,0 0 0,0 0 15,0 0-15</inkml:trace>
  <inkml:trace contextRef="#ctx0" brushRef="#br1" timeOffset="75034.83">3411 13876 0,'0'40'32,"0"1"-1,0-1 0,40-40-31,-40 40 0,40 0 16,-40 0-16,40 0 15,-40 0-15,0 0 16,40-40-16,-40 40 0,40 0 16,1-40-16,-41 41 15,40-41-15,0 0 16,0-41-1,0 1 1,0 40 0,0-40-1,0 40 1,1 0 0,-41-40-16,40 40 15,-40-40-15,40 0 16,-40 0 15,0 0-15,40 0-1,-40 0-15,0-1 16,40 41-16,-40-40 16,0 0-1,40 40-15,-40-40 0,0 0 16,0 0-1,40 40 1,-40-40-16,0 0 16,40 0-1,-40-1-15,0 1 16,0 0 0,0 0-16,0 0 15,41 0-15,-41 0 16,0 0-16,0 0 15,0 0 1,0-1-16,0 1 16,0 0-16,0 0 15,0 0-15,0 0 16,0 0-16,0 0 16,0 0-16,0-1 15,0 1-15,0 0 16,0 0-16,0 0 15,0 0-15,0 0 16,0 0-16,0 0 16,0 0-16,0-1 15,0 1-15,0 0 16,-41 40-16,41-40 0,0 0 0,0 0 16,0 0-16,-40 0 15,40 0-15,0-1 16,0 1-16,0 0 0,0 0 15,0 0-15,0 0 16,0 0-16,0 0 16,-40 0-16,40 0 15,0-1-15,0 1 16,0 0-16,0 0 0,0 0 16,0 0-1,0 0-15,0 0 16,0 0-16,0-1 15,0 1 1,0 0 0,-40 40-16,40-40 0,0 0 15,0 0 1,0 0-16,0 0 16,0 0-1,0 0 1,0-1-1,0 1 1,0 0 0,0 0-1,0 0 1,0 0-16,0 0 16,0 0-1,0 0-15,0-1 16,0 1 15,0 0-31,0 0 16,0 0-1,0 0 1,0 0 0,0 0-1,0 0-15,0 0 16,0-1-1,0 1 1,0 0-16,0 0 16,0 0-1,0 0-15,0 0 16,0 0-16,0 0 16,0-1-1,0 1-15,0 0 16,0 0-1,0 0-15,0 0 16,0 0 0,0 0-16,0 0 15,0 0-15,-40 40 16,40-41-16,0 1 16,0 0-16,0 0 15,0 0-15,0 0 16,0 0-1,0 0-15,0 0 16,0-1 0,0 1-16,-40 0 15,40 0-15,0 0 16,0 0-16,0 0 16,0 0-16,0 0 15,0 0-15,0-1 16,-40 41-16,40-40 0,0 0 15,-40 0-15,40 0 16,0 0-16,0 0 16,0 0-16,0 0 15,-41 40-15,41-41 0,0 1 16,0 0-16,-40 0 16,40 0-16,0 0 15,0 0-15,0 0 16,0 0-16,0 0 15,0-1-15,0 1 16,0 0 0,0 0-1,0 0 1,0 0 0,0 0-1,0 0 1,0 0-16,0-1 15,0 1 1,0 0 0,0 0-1,0 0-15,0 0 16,40 40 0,-40-40-16,0 0 15,0 0 1,0 0-1,0-1 1,0 1 0,0 0-1,0 0 1,0 0-16,0 0 16,0 0-1,0 0-15,0 0 16,0-1-1,0 1 1,-40 40-16,40-40 0,0 0 16,0 0-1,-40 40-15,40-40 16,-40 0-16,40 0 16,0 0-16,-40 40 15,40-40-15,0-1 16,-40 41-16,40-40 0,-40 0 15,40 0 1,0 0 0,-40 0-1,40 0-15,-41 40 16,41-40-16,-40 40 16,40-40-16,-40 40 15,0 0 1,40-41-16,-40 41 15,0 0 1,0-40 0,-1 40-1,1 0-15,0 40 16,0-40 0,40 41-16,-40-41 0,0 0 15,0 0 1,0 0 15,40 40-31,0 0 0,0 0 16,0 0-16,-41 0 15,41 0-15,0 0 0,0 0 16,0 1-16,0-1 0,0 0 16,0 0-16,0 40 0,0-40 15,0 0-15,0 40 0,0-39 16,0-1-16,0 0 0,0 0 0,0 40 15,0-40-15,0 0 0,0 0 0,0 41 16,0-41-16,0 0 0,0 40 0,0-40 16,41 0-16,-41 0 0,0 41 15,0-41-15,0 0 0,40 0 0,-40 0 16,0 40-16,0-40 0,0 0 0,0 1 0,0-1 16,0 40-16,40-40 0,-40 0 15,0 0-15,0 0 0,0 40 0,0-39 16,0-1-16,40 0 0,-40 0 0,0 0 15,0 0-15,40 0 0,-40 0 0,0 0 16,0 1-16,40-1 0,-40 0 0,0 0 16,40 40-16,-40-40 0,0 0 0,0 0 15,40 0-15,-40 1 0,0-1 0,0 40 16,0-40-16,0 0 0,0 0 0,0 0 16,0 0-16,0 1 0,0 39 0,0-40 15,0 0-15,0 0 0,0 0 0,0 0 16,0 0-16,0 41 15,0-41-15,0 0 0,41-40 0,-41 40 16,0 0-16,40 0 0,-40 40 0,0-40 16,0 1-16,0-1 0,0 0 0,0 0 15,0 40-15,40-40 0,-40 0 0,0 40 16,0-39-16,0-1 0,0 0 16,40 0-16,-40 0 0,0 0 0,0 0 15,0 0-15,0 0 0,40 1 0,-40-1 16,0 40-16,0-40 0,0 0 0,0 0 15,0 0-15,0 0 0,0 0 0,0 1 16,0-1-16,0 0 0,0 40 0,0-40 16,0 0-16,0 0 0,0 0 15,0 1-15,0-1 0,0 0 16,0 0-16,0 0 0,0 0 0,0 0 16,0 0-16,0 0 0,0 0 15,0 1-15,0-1 16,0 0-16,0 0 15,0 0-15,0 0 0,-40-40 0,40 40 16,0 0-16,0 0 16,0 1-16,0-1 0,0 0 15,0 0-15,0 0 0,0 0 16,0 0-16,0 0 0,0 0 0,40 0 16,-40 1-16,0-1 0,0 0 15,0 0-15,0 0 0,0 0 0,0 0 16,40 0-16,-40 0 0,0 1 0,0 39 15,0-40-15,0 0 0,0 0 0,40 0 16,-40 0-16,0 0 0,0 0 0,0 1 16,0 39-16,0-40 0,0 0 0,0 0 15,0 0-15,41 0 0,-41 0 16,0 1-16</inkml:trace>
  <inkml:trace contextRef="#ctx0" brushRef="#br1" timeOffset="77879.3">2769 4211 0,'0'40'79,"0"0"-64,0 0 1,-40-40-16,40 40 0,0 0 15,0 1-15,0-1 0,-41 0 0,41 40 16,0-40-16,0 0 0,0 0 0,0 41 16,41-41-16,-41 0 0,80 0 15,-80 0-15,40-40 0,0 0 16,0 0-16</inkml:trace>
  <inkml:trace contextRef="#ctx0" brushRef="#br1" timeOffset="78814.75">3250 4291 0,'0'40'140,"0"0"-108,0 0-17,-40-40 1,40 41-16,0-1 16,0 0-1,0 0-15,0 0 16,0 0-16,40-40 15,-40 40-15,40-40 0,-40 40 16,40-40-16,1 0 16,-1 0-1,0 0-15,0 0 16,-40-40-16,40 40 16,0 0-16,-40-40 15,0 0-15,40 40 16,-40-40-16,0 0 15,0 0 1,0 0 0,-40 40-16,0 0 15,0-41-15,0 41 16,0 0 0,0 0-16,-1 0 15,1 0-15,0 0 16,40 41-16,-40-41 15,40 40-15</inkml:trace>
  <inkml:trace contextRef="#ctx0" brushRef="#br1" timeOffset="79710.64">4133 4291 0,'0'-40'0,"40"80"78,-40 0-62,0 0 0,0 0-16,40 1 0,-40-1 0,0 0 15,0 0-15,0 0 0,0 0 16,0 0-16,0 0 0,0 0 15,0 1-15</inkml:trace>
  <inkml:trace contextRef="#ctx0" brushRef="#br1" timeOffset="80455.2">4775 4291 0,'-40'0'78,"40"40"-78,-40 0 16,40 41-16,-40-41 15,40 0 1,40-80 0,-40 0-1,40 40-15,-40-41 0,40 41 16,-40-40-16,0 0 0,40 0 16,-40 0-16,40 40 15,-40-40-15,0 80 31,0 0-15,0 0 0,0 0-1,40 0 1,-40 1-16,0-1 0,0 0 16,41 0-16,-41 0 15,0 0-15,0 0 16,0 0-1</inkml:trace>
  <inkml:trace contextRef="#ctx0" brushRef="#br1" timeOffset="80679.2">4815 4732 0,'-40'0'0,"40"40"16,0-80 15,40 40-15,0 0-16,-40-40 0,81 40 16,-81-40-16,40 40 15,0-40-15,0 40 0,0 0 16,0 0-16</inkml:trace>
  <inkml:trace contextRef="#ctx0" brushRef="#br1" timeOffset="81224.34">5297 4171 0,'80'0'47,"-80"40"-31,40-40-16,-40 40 0,40-40 0,-40 40 16,40-40-16,-40 40 0,40 0 0,1 0 15,-1 1-15,-40-1 16,0 0-16,0 0 15,-40 0-15,40 0 0,-41 0 16,1 0-16,0 0 0,-40 1 16,40-1-16,0 40 0</inkml:trace>
  <inkml:trace contextRef="#ctx0" brushRef="#br2" timeOffset="87823.51">3973 5855 0,'40'40'62,"-40"0"-46,0 1-16,40-41 15,-40 40-15,0 0 16,0 0-16,40 0 0,-40 0 16,0 0-16,0 0 15,0 0-15,40 1 0,-40-1 16,0 0 0,0 0-16,0 0 15,0 0-15,0 0 16,40 0-16,-40 0 15,0 0-15,0 1 0,0-1 16,40-40-16,-40 40 0,0 0 16,0 0-16,0 0 15,0 0-15,40 0 16,-40 0-16,0 1 0,0-1 16,0 0-16,0 0 15,0 0-15,0 0 0,0 0 16,0 0-16,41 0 15,-41 0 1,0 1-16,0-1 0,0 0 0,0 0 16,0 0-16,0 0 15,0 0-15,0 0 0,0 0 16,0 1-16,0-1 16,0 0-16,0 0 15,0 0-15,0 0 0,0 0 16,40 0-16,-40 0 15,0 0-15,0 1 0,0-1 16,0 0-16,0 0 0,0 0 16,0 0-16,0 0 15,0 0-15,0 0 0,0 1 16,0-1-16,0 0 16,0 0-16,0 0 0,0 0 15,0 0-15,0 0 16,0 0-16,0 0 0,40-40 0,-40 41 15,0-1-15,0 0 0,0 0 16,0 0-16,0 0 0,0 0 16,0 0-16,40-40 0,-40 40 0,0 1 15,0-1-15,0 0 0,0 0 16,0 0-16,0 0 16,0 0-16,0 0 0,0 0 15,0 0-15,0 1 0,0-1 16,0 0-16,0 0 0,0 0 15,0 0-15,0 0 0,0 0 16,0 0-16,0 1 0,40-1 16,-40 0-16,0 0 15,0 0-15,0 0 0,0 0 16,0 0-16,0 0 16,0 0-16,0 1 0,0-1 15,0 0-15,40-40 0,-40 40 16,0 0-16,0 0 0,0 0 15,0 0-15,0 0 16,0 1-16,0-1 0,0 0 16,0 0-16,0 0 15,0 0-15,0 0 16,0 0-16,0 0 0,0 0 16,0 1-16,0-1 15,0 0-15,0 0 0,0 0 16,0 0-16,0 0 15,0 0-15,0 0 0,0 1 16,0-1-16,0 0 16,0 0-16,0 0 0,0 0 15,0 0-15,0 0 16,0 0-16,0 0 0,0 1 16,0-1-1,0 0-15,0 0 16,0 0-16,0 0 15,0 0-15,0 0 16,0 0-16,0 1 16,0-1-16,0 0 15,0 0 1,0 0-16,0 0 16,0 0-16,0 0 0,0 0 15,0 0-15,40-40 16,-40 41-16,0-1 0,0 0 0,0 0 15,0 0-15,40-40 0,-40 40 16,0 0-16,0 0 0,0 0 16,0 1-16,0-1 15,0 0-15,0 0 16,0 0-16,41 0 0,-41 0 16,0 0-16,0 0 0,0 0 15,0 1 1,40-41-16,-40 40 0,0 0 0,0 0 15,40 0-15,-40 0 16,40 0-16,-40 0 16,40-40-16,-40 40 0,40-40 15,-40 41-15,40-41 0,-40 40 16,40-40-16,1 0 16,-1 0-16,0 0 15,0 0 1,0 0-16,0 0 15,0 0 1,-40-40-16,0-1 16,40 1-16,-40 0 15,0 0-15,0 0 16,0 0-16,0 0 0,0 0 16,0 0-16,0-1 0,0-39 0,0 40 15,0 0-15,0 0 0,0 0 0,0 0 16,0-40-16,0 39 0,0 1 0,0 0 15,0-40-15,0 40 0,0 0 0,0-40 16,0 39-16,-40 1 0,40 0 0,0-40 16,0 40-16,0 0 0,0 0 0,-40 0 15,40 0-15,0-1 0,0 1 0,-40 0 16,40-40-16,0 40 0,0 0 0,0 0 16,-40-41-16,40 41 0,0 0 15,0-40-15,0 40 0,0 0 0,0-40 16,-40 40-16,40-1 0,0-39 0,0 40 15,0 0-15,0-40 0,-40 40 0,40 0 16,0-1-16,0-39 0,0 40 0,0 0 16,0 0-16,0 0 0,-40 0 0,40-40 15,0 39-15,0 1 0,0 0 0,0 0 16,0-40-16,0 40 0,0 0 0,0 0 16,0-1-16,0 1 0,0 0 15,0 0-15,0 0 0,0 0 16,0 0-16,0 0 0,0 0 15,0 0-15,0-1 0,0 1 0,0 0 16,0 0-16,0 0 0,0 0 16,0 0-16,0 0 0,0 0 0,0-1 15,0 1-15,0 0 0,0 0 16,0 0-16,0 0 0,0 0 0,0 0 16,0 0-16,0 0 0,0-1 0,0 1 15,0 0-15,0 0 0,0 0 16,0 0-16,0 0 0,0 0 0,0 0 15,0-1-15,0 1 0,0 0 16,0 0-16,0 0 0,0 0 0,-41 0 16,41 0-16,0 0 0,0 0 15,-40-1-15,40 1 16,0 0-16,0 0 0,-40 0 16,40 0-16,0 0 0,0 0 0,-40 0 15,40-1-15,0 1 16,-40 0-16,40 0 0,0 0 15,-40 0-15,40 0 0,0 0 0,-40 0 16,40-41-16,-40 41 16,40 0-16,0 0 0,-41 0 0,41 0 15,0 0-15,-40 0 0,40 0 0,0-1 16,0 1-16,-40 0 0,40 0 16,0 0-16,-40 0 0,40 0 0,0 0 15,0 0-15,0 0 16,0-1-16,0 1 15,0 0-15,0 0 0,0 0 16,0 0-16,0 0 0,0 0 16,0 0-16,0-1 15,0 1-15,-40 0 0,40 0 16,-40 0 0,0 40-16,40-40 0,-40 0 15,40 0 1,-41 40-16,41-40 0,-40 40 0,40-40 15,-40-1-15,40 1 16,-40 40-16,40-40 16,0 0-1,-40 40-15,0 0 16,0 0 0,0 0-16,-1 0 15,1 0-15,0 40 0,0-40 16,0 0-16,0 40 0,0-40 0,0 0 15,-1 40-15,-39 1 0</inkml:trace>
  <inkml:trace contextRef="#ctx0" brushRef="#br2" timeOffset="92766.63">6420 4171 0,'-40'0'78,"0"0"-62,0 0-1,40 40-15,-40-40 16,40 40-16,-40-40 0,80 0 62,0 0-46,0 0 0,-40-40-16,40 40 15,-40-40-15,-40 40 31,40 40-15,-40 0-16,0 0 16,0-40-1,40 40-15,0-80 47,40 0-31,0 40-1,0-40 1,0 40-16,-40-40 16,40 40-1,-40 40 63,0 0-62,40 0-16,-40 0 16,0 0-16,0 0 15,0 1-15,0-1 0,0 0 16,40 0-16,-40 0 0,0 0 16,0 0-16,0 0 15,0 0-15,0 1 16</inkml:trace>
  <inkml:trace contextRef="#ctx0" brushRef="#br2" timeOffset="93127.63">6340 4893 0,'-40'0'0,"0"0"16,0 0 0,80 0 15,0 0-16,40 0-15,-40 0 16,0-40-16,0 40 0,1 0 16,-1 0-16,0 0 0,0 0 0,0 0 15,0-40-15,0 40 0,0 0 16,1 0 0,-82 0-1,-39 40 1,40-40-16,0 0 15,0 0-15,0 40 0,0-40 0,40 40 16,-41-40-16,1 0 0</inkml:trace>
  <inkml:trace contextRef="#ctx0" brushRef="#br3" timeOffset="99168.19">5618 14317 0,'-40'0'0,"40"-40"63,40 40-63,0 0 15,0 0-15,0-40 16,0 40-16,0-40 0,0 40 15,1-40-15,-1 40 0,0 0 16,40-40-16,-40 40 0,0 0 0,0 0 16,1 0-16,-1 0 0,0 0 0,0 0 15,0 0-15,0 0 16,-40 40 0,0 0-16,-40-40 15,0 0 1,40 40-16,-80-40 0,40 0 0,-1 0 15,1 40-15,0-40 0,0 0 0,0 0 16,0 0-16,0 0 0,0 0 16,-1 0-16,41-40 47,41 40-47,39 0 15,-40 0-15,0 0 16,40 0-16,-80-40 0,40 40 0,1 0 15,-1 0-15,0-40 0,0 40 0,0 0 16,-40 40 0,-40 0-1,0 0-15,-40-40 16,-1 0-16,1 0 16,0 0-16,40 0 15,0 0-15,-1 0 0</inkml:trace>
  <inkml:trace contextRef="#ctx0" brushRef="#br3" timeOffset="101574.97">7544 4051 0,'0'-41'16,"40"41"31,-40-40-47,0 80 78,0 1-63,-40-41-15,40 40 16,0 0 0,-40-40-16,40 40 0,-40-40 15,40 40-15,0 0 0,-41 0 16,41 0-16,0 0 0,0 0 0,-40 1 16,40-1-16,0 0 0,0 0 15,0 0-15,0 0 0,0 40 0,40-40 0,-40 1 16,41-1-16,-41 0 0,80 0 15,-40 0-15,0-40 0,0 0 16</inkml:trace>
  <inkml:trace contextRef="#ctx0" brushRef="#br3" timeOffset="102267.92">8146 4251 0,'40'0'15,"-80"0"32,0 0-31,-1 40-1,41 40 1,0-40-16,0 1 16,0-1-16,0 0 0,0 40 0,0-40 15,41 0-15,-41 0 0,40 0 0,0-40 16,0 41-16,0-41 0,0 40 0,0-40 16,0 0-16,1 0 0,-1-40 0,0 40 15,0-81-15,0 41 0,0 0 16,0 0-16,-40 0 0,40 0 0,-40 0 15,0 0 1,0-1-16,-40 41 0,40-40 16,-80 40-16,40 0 0,0 0 0,0 0 15,0 0-15,-41 0 0,41 0 0,0 40 16,0-40-16,0 41 0,0-41 0,0 0 16</inkml:trace>
  <inkml:trace contextRef="#ctx0" brushRef="#br3" timeOffset="103442.77">9309 4251 0,'40'0'16,"-40"-40"-1,0 0 48,-40 40-63,0 0 31,40 40-15,0-80 30,40 40-46,-40-40 16,0 0 0,0 80 46,0 0-46,0 0-16,0 0 15,0 0-15,0 0 0,40 0 0,-40 41 16,0-41-16,0 0 0,41 0 0,-41 0 16,0 0-16,0 0 0,0 0 15,0-80 17,0 0-32,0 0 0,0 0 15,0 0-15,0 0 0,0 0 0,0-1 16,-41 1-16,41 0 0,0-40 0,0 40 15,0 0-15,0 0 0,0 0 0,0 0 16,0-1-16,0 82 31,0-1-31,0 0 0,0 40 16,0-40-16,0 0 0,0 40 0,0-40 16,0 41-16,41-41 0,-41 40 15,0-40-15,0 40 0,0-40 0,0 1 16,0-1-16,0 0 0</inkml:trace>
  <inkml:trace contextRef="#ctx0" brushRef="#br3" timeOffset="104410.4">10072 4251 0,'0'-40'32,"-40"40"15,-1 40-32,41 0-15,-40 0 16,40 0-1,40-40 17,-40-40-32,41 40 0,-41-40 15,40 40-15,-40-40 0,40 40 16,-40-40-16,40 40 16,-40 40 15,-40-40-31,0 40 15,0-40 1,40 40-16,0-80 47,40 40-31,0 0-16,0 0 15,-40-40-15,40 0 16,0 40-1,-40-40 17,0 80 46,0 0-78,0 0 15,0 0-15,0 0 0,0 0 16,0 1-16,0-1 0,0 0 0,0 40 16,0-40-16,0 0 0,0 0 15,0 0-15,0 1 16,0-1-16</inkml:trace>
  <inkml:trace contextRef="#ctx0" brushRef="#br3" timeOffset="104616.4">10152 4853 0,'-40'0'16,"40"40"-1,40-40 16,0 0-15,0-40-16,0 40 0,0 0 16,-40-40-16,41 40 0,-1 0 15,0-41-15</inkml:trace>
  <inkml:trace contextRef="#ctx0" brushRef="#br3" timeOffset="104972.23">10714 4010 0,'0'-40'0,"40"40"47,0 40-47,40 1 16,-40-41-16,1 40 16,-1 0-16,0 0 0,0 0 0,-40 0 15,40 0-15,0 40 0,-40-40 0,40 41 16,-40-41-16,0 40 0,0-40 0,0 40 15,0-40-15,-80 41 0,80-41 0,-80 40 16,40-40-16,0 0 0,-1 0 0,1 0 16,0 0-16</inkml:trace>
  <inkml:trace contextRef="#ctx0" brushRef="#br4" timeOffset="115194.63">7142 14277 0,'41'0'47,"-1"0"-47,0 0 16,0 0-16,0 0 0,-40-40 15,40 40-15,0-40 0,1 40 0,-1-40 16,0 40-16,40-40 0,-40 40 0,0 0 16,0 0-16,41 0 0,-41 0 0,40 0 15,0 0-15,-40 0 0,41 0 0,-41 0 16,40 0-16,-40 0 0,0 0 0,0 0 16,1 0-16,-1 0 0,0 0 15,-120 0 16,39 0-31</inkml:trace>
  <inkml:trace contextRef="#ctx0" brushRef="#br4" timeOffset="117775.06">7343 14398 0,'-40'0'15,"0"0"-15,0 0 16,0 0 0,40-40-16,-41 40 15,1 0 17,0-41-17,0 41-15,0-40 16,0 40-16,0 0 15,0-40-15,-1 40 16,1 0 0,0 0-16,0 0 15,40-40 1,-40 0-16,40 0 16,0 0-1,0 0 1,-40 40-1,40-40-15,-40 40 32,40-40-32,0-1 15,0 1-15,0 0 16,-40 0-16,40 0 16,0 0-16,0 0 15,0 0-15,0 0 16,0-1-1,0 1-15,0 0 16,0 0-16,0 0 16,0 0-16,-41 40 0,41-40 15,0 0-15,0 0 16,0 0-16,-40-1 0,40 1 16,0 0-16,0 0 0,0 0 15,0 0-15,0 0 0,0 0 16,0 0-16,0-1 0,0 1 15,0 0-15,0 0 0,0 0 16,0 0-16,0 0 0,0 0 0,-40 40 16,40-40-16,0 0 0,-40 40 15,40-41-15,-40 1 0,40 0 16,0 0-16,0 0 16,0 0-16,0 0 0,0 0 15,-40 0-15,40-1 0,0 1 16,0 0-16,-40 0 15,40 0-15,0 0 0,-40 0 16,40 0 0,0 0-16,0 0 0,0-1 15,0 1-15,0 0 16,0 0-16,0 0 16,0 0-16,0 0 15,0 0-15,0 0 0,0-1 16,0 1-16,0 0 15,0 0-15,0 0 16,0 0-16,0 0 16,0 0-16,0 0 15,0 0-15,0-1 0,0 1 16,0 0-16,0 0 16,0 0-1,0 0-15,0 0 16,0 0-16,0 0 15,40 40-15,-40-41 16,0 1-16,0 0 16,0 0-16,0 0 15,0 0-15,0 0 16,0 0-16,0 0 16,0 0-16,0-1 15,0 1-15,0 0 16,0 0-16,0 0 0,0 0 15,0 0-15,0 0 16,0 0 0,0-1-16,0 1 15,-40 40-15,40-40 0,0 0 16,0 0-16,0 0 0,0 0 16,0 0-16,0 0 0,0 0 15,0-1-15,0 1 0,0 0 16,0 0-16,0 0 0,0 0 0,0 0 15,0 0-15,0 0 0,-41-1 16,41 1-16,0 0 0,0 0 16,0 0-16,0 0 0,0 0 0,0 0 15,0 0-15,0 0 16,0-1-16,0 1 16,0 0-16,0 0 0,0 0 15,0 0-15,0 0 16,-40 40-16,40-40 0,0 0 15,0-1-15,-40 41 0,40-40 0,0 0 16,0 0-16,0 0 16,0 0-16,0 0 15,0 0-15,-40 0 16,40 0-16,0-1 0,-40 1 16,40 0-16,0 0 15,-40 0-15,40 0 0,0 0 0,0 0 16,0 0-16,0-1 15,-40 1-15,40 0 0,0 0 16,0 0-16,0 0 0,0 0 16,0 0-16,0 0 0,-40 0 15,40-1-15,0 1 0,0 0 16,0 0-16,0 0 0,0 0 16,0 0-16,0 0 0,0 0 0,0-1 15,40 1-15,-40 0 0,40 0 16,0 0 15,0 0-15,0 40-16,-40-40 0,40 40 15,0-40-15,1 40 0,-1-40 0,0 0 16,0 40-16,0-41 0,0 41 16,0 0-16,0-40 0,1 40 0,-1-40 15,0 40-15,0 0 0,0-40 16,0 40-16,0 0 0,0 0 15,1 0-15,-1 0 0,0 0 16,0 0-16,0 0 0,0 0 16,0 0-16,0 0 0,1 0 15,-1 40-15,0 0 0,0 0 16,0 1-16,0-41 0,0 40 0,1 0 16,-1 0-16,0 0 0,0 0 0,0 0 15,0 0-15,0 0 0,41 0 0,-41 1 16,0-1-16,0 40 0,0-40 0,0 0 15,0 0-15,0 0 0,1 41 0,-1-41 16,0 40-16,-40-40 0,40 40 0,0 0 16,0 1-16,-40-41 0,40 40 0,-40 40 15,40-40-15,-40 1 0,0-1 0,0 0 16,41 0-16,-41 41 0,0-41 0,0 0 16,0 40-16,0-39 0,40 39 0,-40-40 15,0 40-15,0 1 0,0-1 0,0-40 16,0 41-16,40-1 0,-40 0 15,0-40-15,0 41 0,0-41 0,0 40 16,0-40-16,0 1 0,40-1 0,-40 0 16,0 0-16,40 0 0,-40-39 0,40 39 15,-40-40-15,0 40 0,0 0 0,0-40 16,0 41-16,0-1 0,0 0 0,0-40 16,0 40-16,0 1 0,0-1 0,-40 0 15,40-40-15,0 40 0,0 1 0,0-1 16,0 0-16,0 0 0,0 0 0,0 1 15,0-1-15,0 0 0,0 0 0,0-40 16,0 41-16,0-1 0,40 0 0,-40-40 16,40 40-16,-40 0 0,40-39 15,-40 39-15,41-40 0,-41 40 0,0-40 16,0 0-16,0 0 0,0 1 0,0-1 16,-41-40-16</inkml:trace>
  <inkml:trace contextRef="#ctx0" brushRef="#br4" timeOffset="119594.62">6059 6577 0,'-40'0'78,"40"-40"-62,0 0-16,-40 40 0,40-40 15,0 0-15,0 0 16,-40 40-16,40-40 0,0-1 15,0 1-15,0 0 16,0 0 0,40 0-16,-40 0 15,40 0-15,0 40 16,-40-40-16,40 40 0,-40-40 16,40 40-16,0 0 15,1 0-15,-1 0 16,0 0-16,0 0 15,0-41-15,0 41 0,0-40 16,0 40-16,1 0 0,-1 0 16,0-40-16,0 40 15,0 0-15,0 0 16,-40 40-16,40-40 0,0 40 16,1-40-16,-1 0 15,-40 41-15,40-41 0,0 0 16,-40 40-16,40-40 0,0 0 15,0 0-15,-40 40 16,40-40-16,-40 40 16</inkml:trace>
  <inkml:trace contextRef="#ctx0" brushRef="#br4" timeOffset="120390.24">6500 6898 0,'0'-40'15,"0"0"1,41 40 15,-41-40-15,40 40-16,40 0 0,-40 0 16,0-40-16,0 40 15,-40 40 16,-40-40-15,0 40-16,0-40 16,40 40-16,-40-40 0,0 0 15,0 0 1,-1 0 0</inkml:trace>
  <inkml:trace contextRef="#ctx0" brushRef="#br4" timeOffset="122578.61">11998 4131 0,'0'-40'15,"40"40"1,-80 0 46,0 0-46,40 40 0,-40-40-16,-1 40 15,1 0 1,40 0-16,-40-40 31,80 0 0,0-40-31,1 40 16,-41-40 0,40 40-16,0-40 15,-40 0 95,0 80-63,0 0-32,0 0-15,0 0 16,0 0-16,40 0 15,-40 0-15,0 0 0,0 1 0,0-1 16,0 0-16,0 0 0,0 0 0,0 0 16,0 0-16,40 0 0,-40 0 0,0 1 15,0-1-15,0 0 0,0 0 0,0 0 16</inkml:trace>
  <inkml:trace contextRef="#ctx0" brushRef="#br4" timeOffset="122982.47">11918 5013 0,'-41'0'0,"82"0"63,-1 0-63,0 0 16,0 0-16,0 0 0,0 0 15,0 0-15,0 0 0,1 0 0,-1 0 16,0 0-16,0 0 0,0 0 15,-80 40 17,0-40-17,0 0-15,0 40 16,-1-40-16,1 0 0,0 0 16,0 0-16,0 0 0,0 0 15,40 40-15,40-40 47,0 0-47,0 0 16</inkml:trace>
  <inkml:trace contextRef="#ctx0" brushRef="#br4" timeOffset="123958.67">12680 3810 0,'0'-40'0,"0"80"62,0 0-46,0 0-16,40-40 16,-40 40-16,0 0 15,0 0-15,0 1 16,40-41-16,-40 40 0,0 0 15,0 0 1</inkml:trace>
  <inkml:trace contextRef="#ctx0" brushRef="#br4" timeOffset="124234.67">12560 4010 0,'0'-40'31,"40"0"16,0 40-32,0-40 1,0 40-16,0 0 0,0 0 31</inkml:trace>
  <inkml:trace contextRef="#ctx0" brushRef="#br4" timeOffset="124618.65">13001 3770 0,'-40'0'16,"0"0"62,40 40-78,0 0 15,-40-40-15,-1 40 0,1 0 0,0 0 16,0 0-16,40 1 0,-40-41 16,0 40-16,40 0 0,-40-40 0,0 0 15,40 40-15</inkml:trace>
  <inkml:trace contextRef="#ctx0" brushRef="#br4" timeOffset="124782.68">12760 3770 0,'-40'0'16,"40"40"-16,0 0 15,0 0 1,0 0-16,40-40 0,0 40 16,0-40-16,1 40 0,-1-40 15,0 0-15</inkml:trace>
  <inkml:trace contextRef="#ctx0" brushRef="#br0" timeOffset="-194965.59">18338 4291 0,'-40'0'0,"40"40"32,0 0-17,0 0-15,0 1 0,0-1 16,40 0-16,-40 0 0,40 0 0,-40 0 16,40 0-16,-40 0 0,40 0 0,-40 1 15,0-1-15,0 0 0,0 0 0,0 0 16,0 0-16,0 0 15,-40-40-15,0 0 16,40-40-16,0 0 16,-40 0-16,40 0 0,0 0 0,0-41 15,0 41-15,0 0 0,0 0 0,0-40 16,40 40-16,-40 0 0,80 0 0,-40-1 16,-40 1-16,40 40 15</inkml:trace>
  <inkml:trace contextRef="#ctx0" brushRef="#br0" timeOffset="-194734.59">19060 4652 0,'-40'0'0,"80"0"47,-40-40-47,80 40 15,-40 0-15,1 0 0,-1 0 0,0 0 16,0 0-16,0 0 0</inkml:trace>
  <inkml:trace contextRef="#ctx0" brushRef="#br0" timeOffset="-194547.59">19100 4452 0,'-40'0'16,"80"0"-1,40 0 1,-39 0-16,-1 0 0,0 0 15,0 0-15,40 0 0</inkml:trace>
  <inkml:trace contextRef="#ctx0" brushRef="#br0" timeOffset="-192521.69">20545 4010 0,'-40'0'16,"40"41"62,-41-41-78,41 40 16,0 0-16,0 0 0,-40 0 15,40 0-15,0 0 0,0 40 16,0-40-16,0 1 0,0-1 0,0 0 15,0 0-15,40 0 0,-40 0 16,41-40-16,-41 40 0,40 0 0,0 0 16,0-40-16,0 0 15,0 0-15,0-40 0,0 0 16,1 0-16,-41 0 16,40 0-16,-40 0 0,0 0 0,0 0 15,0-1-15,0 1 0,-40 0 16,-41 0-16,81 0 0,-40 40 15,0-40-15,0 0 0,0 40 0,40-40 16,-40 40-16,0-40 0,-1 40 0,1-40 16</inkml:trace>
  <inkml:trace contextRef="#ctx0" brushRef="#br0" timeOffset="-190546.52">21548 3810 0,'0'40'62,"0"0"-46,0 0-16,-40-40 16,0 40-16,-1 0 15,1 1-15,40-1 0,0 0 16,-40 40-16,40-40 0,-40 40 0,40-40 16,0 41-16,0-41 0,0 40 0,0 0 15,0-40-15,40 40 0,-40-39 0,80-1 16,-39 0-16,-1 0 0,40 0 0,-40-40 15,0 40-15,40-40 0,-39 0 0</inkml:trace>
  <inkml:trace contextRef="#ctx0" brushRef="#br0" timeOffset="-189397.84">22230 4051 0,'0'40'31,"40"-40"235,-40 40-125,0 0-126,40-40-15,-40 40 0,0 0 16,0 0-16,0 0 15,40 0-15,-40 0 0,0 1 16,0-1-16,0 0 0,0 0 0,0 0 16,0 0-16,41 0 0,-41 0 15,0 0-15,0 1 0,0-1 16,0 0-16,0 0 16,0 0-1,0-80 32,0 0-31</inkml:trace>
  <inkml:trace contextRef="#ctx0" brushRef="#br0" timeOffset="-187046.08">23394 3930 0,'0'40'78,"0"0"-78,0 1 15,0-1-15,0 40 0,0-40 16,0 40-16,0 0 0,0-40 16,0 41-16,0-1 0,40 0 0,-40 0 15,0-40-15,0 41 0,0-41 0,40 0 16,-40 0-16,0 0 0,40 0 0,0-40 15,0 0-15</inkml:trace>
  <inkml:trace contextRef="#ctx0" brushRef="#br0" timeOffset="-186506.09">24116 4291 0,'40'0'16,"-80"0"31,40 40-32,-40-40 1,40 40-16,0 0 0,0 1 0,0-1 15,0 0-15,0 0 0,0 0 0,0 0 16,0 0-16,40 0 0,-40 0 16,40 1-16,0-1 0,0-40 15,0 0-15,1 0 0,-1 0 16,0 0-16,0 0 0,0-40 16,0-1-16,0 1 15,0 0-15,-40 0 16,0 0-16,0 0 15,-80 0-15,40 0 16,0 0-16,0-1 16,0 1-16,0 0 15</inkml:trace>
  <inkml:trace contextRef="#ctx0" brushRef="#br0" timeOffset="-185738.53">25039 3690 0,'0'40'47,"40"0"-31,0-40-16,-40 40 0,40 0 16,0-40-16,-40 40 0,40 0 15,1 0-15,-1 41 0,0-41 0,-40 0 0,40 40 16,-40-40-16,40 40 0,-40 0 15,0-39-15,0 39 0,0 0 0,0-40 16,0 40-16,-40 1 0,40-1 0,-40 0 16,0-40-16,0 40 0,-1 0 0,1-39 15,0-1-15,0 0 0,0 0 0,0-40 16,0 0-16</inkml:trace>
  <inkml:trace contextRef="#ctx0" brushRef="#br0" timeOffset="-184844.53">26323 4051 0,'0'-41'15,"0"82"48,0-1-48,0 0-15,0 0 0,0 40 0,0-40 16,0 40-16,0-40 0,0 41 0,0-1 16,0-40-16,0 40 0,40 0 0,-40 1 15,0-41-15,0 0 0,40 40 0,-40-40 16,0 0-16,40-40 0,-40 40 16</inkml:trace>
  <inkml:trace contextRef="#ctx0" brushRef="#br0" timeOffset="-184458.44">27125 3810 0,'0'40'31,"0"0"-15,41 0-16,-41 0 15,0 0-15,40-40 0,-40 41 16,0-1-16,40 0 0,-40 0 16,0 0-16</inkml:trace>
  <inkml:trace contextRef="#ctx0" brushRef="#br0" timeOffset="-184240.43">26965 3970 0,'0'-40'31,"40"40"-15,0-40-16,0 40 16,0 0-16,1-40 0,-1 40 0,0 0 15,0 0-15,0 0 0,0 0 16</inkml:trace>
  <inkml:trace contextRef="#ctx0" brushRef="#br0" timeOffset="-184061.43">27487 3690 0,'-41'0'16,"1"40"0,0 0-16,0-40 15,0 40-15,40 0 0,-40-40 0,40 40 16,-40-40-16,40 40 0</inkml:trace>
  <inkml:trace contextRef="#ctx0" brushRef="#br0" timeOffset="-183905.43">27286 3649 0,'0'41'15,"0"-1"1,0 0-1,0 0-15,0 0 0,0 0 16,40-40-16,-40 40 0,40-40 0</inkml:trace>
  <inkml:trace contextRef="#ctx0" brushRef="#br0" timeOffset="-181889.78">27206 3489 0,'40'0'31,"-40"40"-15,0 0-16,0 0 15,0 0 1,0 1-16,0-1 0,0 0 0,0 0 16,0 0-16,0 0 0,0 0 0,0 0 15,0 0-15,0 1 0,0-1 0,0 0 16,0 0-16,0 0 0,0 0 15,40-40 1</inkml:trace>
  <inkml:trace contextRef="#ctx0" brushRef="#br0" timeOffset="-181646.78">27045 3970 0,'40'-40'32,"0"40"-17,1-40-15,-1 40 0,0 0 16,0 0-16,0 0 0,0 0 0,0 0 15,0-40-15,41 40 0,-41 0 16,0 0-16,0 0 0</inkml:trace>
  <inkml:trace contextRef="#ctx0" brushRef="#br0" timeOffset="-181304.78">27527 3649 0,'0'41'0,"-40"-41"15,-1 0-15,1 40 16,40 0-16,-40 0 0,0 0 16,0 0-16,40 0 0,-40-40 0,0 40 15,40 0-15,-40 1 0,-1-1 0,1 0 16,0 0-16</inkml:trace>
  <inkml:trace contextRef="#ctx0" brushRef="#br0" timeOffset="-181109.25">27045 3649 0,'0'41'0,"0"-1"16,40-40-16,-40 40 0,40-40 16,41 40-16,-41-40 0,0 40 15,40 0-15,-40 0 0,41-40 0,-1 40 16,-40 0-16,40-40 0,-40 41 0</inkml:trace>
  <inkml:trace contextRef="#ctx0" brushRef="#br0" timeOffset="-176880.15">22270 4291 0,'40'-40'0,"-40"0"16,40 40-1,-40-40-15,0 0 32,-40 40-1,40 40-15,0 0-1,-40-40-15,40 40 16,-40-40-16,40-40 31,40 40-31,-40-40 16,40 40-16,-40-40 0,40 40 15,-40-40 1,-40 80 15,0-40-31,40 40 16,-40-40-16,40 40 0,0 0 15,-40-40-15,40-40 32,40 40-17</inkml:trace>
  <inkml:trace contextRef="#ctx0" brushRef="#br0" timeOffset="-176212.76">22230 4933 0,'40'0'31,"0"0"-15,0 0 0,1 0-16,-1 0 0,0 0 15,0 0-15,0 0 0,0 0 16,0 0 0,-80 40 15,0-40-16,0 0 1,0 0-16,0 0 16,0 0-1,40-40-15,0 0 32</inkml:trace>
  <inkml:trace contextRef="#ctx0" brushRef="#br0" timeOffset="-175642.11">22471 4171 0,'-40'0'16,"0"0"-1,40 40 1,-41-40-16,41 40 16,-40 0-16,40 0 15,-40-40-15,40 40 0,-40-40 16,40 40-16,-40-40 15,40 41-15,40-82 32,-40 1-17,40 40-15,-40-40 0,40 40 16,-40-40-16,40 40 0,-40-40 0,41 0 16,-82 80 15,41 0-16,-40-40-15,40 40 0,-40-40 16,0 0-16,40 40 16,-40-40-16</inkml:trace>
  <inkml:trace contextRef="#ctx0" brushRef="#br0" timeOffset="-167645.89">15770 6617 0,'40'0'0,"-40"40"109,0 0-93,0 1-1,0-1-15,-40 0 16,40 0 0,-40-40-1,40 40 1,0 0-16,0 0 15,0 0-15,0 0 16,40-40-16,-40 41 0,0-1 0,0 0 16,40-40-16,-40 40 0,40-40 15,-40 40-15,0 0 16,40-40 0,-40-40-1,0 0 1,40 40-16,-40-40 0,0 0 15,0 0-15,0-1 16,0 1-16,40 40 0,-40-40 0,0 0 16,0 0-16,0 0 0,0 0 15,0 0-15,0 0 16,0-1-16,0 1 16,0 80 30,0 41-46,0-41 16,0 0-16,0 0 0,0 0 16,0 0-16,0 0 0,40 0 0,-40 1 15,0-1-15,0 0 0,41-40 16,-41 40-16,40-40 16,0-40-1,-40 0-15,0 0 16,40-1-16,-40 1 0,0 0 0,40 0 15,-40 0-15,0 0 0,0 0 0,0 0 16,0 0-16,0-1 0,0 1 16</inkml:trace>
  <inkml:trace contextRef="#ctx0" brushRef="#br0" timeOffset="-167430.81">16532 6898 0,'40'0'16,"0"0"15,0 0-15,1 0-1</inkml:trace>
  <inkml:trace contextRef="#ctx0" brushRef="#br0" timeOffset="-167256.74">16572 6577 0,'40'-40'32,"0"40"-32,1 0 0,-1 0 15</inkml:trace>
  <inkml:trace contextRef="#ctx0" brushRef="#br2" timeOffset="-159013.86">20304 5334 0,'40'0'46,"0"0"-30,0-40-16,0 40 16,1-40-16,-1 40 0,0 0 15,0 0-15,0 0 16,0 0-16,0 0 0,0 0 16,1 0-16,-1 0 15,-80 0 16,40 40-31,-81-40 0,41 0 16,0 40-16,0-40 0,0 0 0,0 0 16,0 0-16,-1 0 15,1 0-15,0 0 16,40-40 0,40 40-16,0 0 15,-40-40-15,81 40 0,-41 0 16,0 0-16,-40-40 0,40 40 15,0 0-15,0 0 0,0 0 16</inkml:trace>
  <inkml:trace contextRef="#ctx0" brushRef="#br2" timeOffset="-155944.79">17495 6657 0,'0'40'188,"0"1"-188,-40-41 16,40 40-16,0 0 0,0 0 15,0 0-15,0 0 0,0 0 16,0 0-16,0 0 0,0 1 15,0-1-15,0 0 0,0 0 0,0 0 16,0 0-16,40-40 0,-40 40 0,40-40 16,-40 40-16,40-40 15,0 0-15,1 0 16,-1 0-16,0 0 16,-40-40-16,40 40 0,-40-40 15,40 40-15,-40-40 0,40 40 16,-40-40-16,0 0 0,0 0 15,0 0-15,0-1 0,0 1 16,0 0-16,0 0 0,0 0 16,-40 0-16,40 0 0,-40 0 15,40 0-15,0-1 0,-40 1 16,0 0-16,0 40 16,40-40-16,-41 40 0,1 0 15,0 40-15,0-40 0,0 80 16,-40-39-16</inkml:trace>
  <inkml:trace contextRef="#ctx0" brushRef="#br0" timeOffset="-142637">15810 8582 0,'0'-40'16,"0"80"109,0 1-109,40-1-16,-40 0 0,0 0 15,0 0-15,0 0 0,0 0 0,0 0 16,0 0-16,0 0 0,0 1 0,0-1 15,0 0-15,40-40 16,-40 40-16,40-40 31,-40-40-15,0 0-16,40 0 16,-40-1-16,0 1 0,0 0 0,40 0 15,-40 0-15,0 0 0,0 0 0,41 0 16,-41 0-16,0 0 0,0-1 15,0 82 17,0 39-32,0-40 15,0 0-15,0 0 0,0 0 16,0 0-16,40 0 0,0 0 16,0-40-1,0 0-15,0 0 16,-40-40-16,40 40 0,0-40 0,-40 0 15,41 0-15,-41 0 0,40 0 16,-40 0-16,0 0 16,0 0-16,0-1 0</inkml:trace>
  <inkml:trace contextRef="#ctx0" brushRef="#br0" timeOffset="-142421.42">16773 8783 0,'40'0'32,"0"0"-1,0 0-31,0 0 0,0-40 15,1 40-15</inkml:trace>
  <inkml:trace contextRef="#ctx0" brushRef="#br0" timeOffset="-142254.42">16813 8502 0,'0'-40'16,"40"40"0,0 0-16,0 0 15,0 0-15,1 0 0</inkml:trace>
  <inkml:trace contextRef="#ctx0" brushRef="#br2" timeOffset="-138731.4">17776 8382 0,'-40'0'32,"40"40"14,0 0-30,0 0-16,0 0 16,-40 41-16,40-41 0,0 40 0,0 0 15,0 0-15,0 0 0,40 1 0,-40-41 16,40 40-16,-40-40 0,80 0 0,-80 0 16,40-40-16,0 40 0,1-40 0,-1 0 15,0 0-15,0 0 0,0-80 16,0 80-16,-40-40 0,40 0 15,1 0-15,-41 0 0,40 0 0,-40 0 0,0-1 16,0-39-16,0 40 16,-40 0-16,40 0 0,-81 0 0,41 0 15,0 40-15,-40-40 0,40 40 0,-41-40 16,1 40-16,0 0 0,40-41 0</inkml:trace>
  <inkml:trace contextRef="#ctx0" brushRef="#br2" timeOffset="-134281.79">18298 6577 0,'40'0'47,"-40"40"94,0 0-79,0 0-46,0 1-1,0-1-15,0 0 16,0 0-16,0 0 16,0 0-16,0 0 0,0 0 15,0 0-15,0 1 0,40-1 0,-40 0 16,0 0-16,40 0 0,-40 0 16,0 0-1,0 0 1,-40-40 15</inkml:trace>
  <inkml:trace contextRef="#ctx0" brushRef="#br2" timeOffset="-133073.12">18659 8502 0,'0'40'93,"0"41"-77,0-41-16,0 0 0,0 0 16,0 0-16,0 0 0,0 0 0,0 0 15,0 0-15,40 0 0,-40 1 16,80-1-16,-40-40 15,0 0-15,1 0 0,-1 0 0,0-40 16,0 40-16,0-81 0,0 41 0,0 40 16,0-40-16,1 0 0,-1 0 0,-40 0 15,0 0-15,40 40 0,-40-40 0,0 0 16,0-1-16,-80 1 16,39 40-16,1 0 0,0-40 0,0 40 15,0 0-15,-40 0 0,40 0 0,-1 0 16</inkml:trace>
  <inkml:trace contextRef="#ctx0" brushRef="#br2" timeOffset="-127454.44">26323 5615 0,'40'0'15,"0"0"1,0 0-16,0-40 0,1 40 16,-1-41-16,0 41 0,0 0 15,0 0-15,0-40 0,0 40 0,0 0 16,1 0-16,-1 0 15,0 0-15,-40-40 0,-40 40 47,40 40-47,-40-40 0,-1 0 16,1 40-16,0-40 0,0 0 16,0 0-16,0 0 0,0 0 15,0 0-15,-1 0 16,1 0-16,80 0 31,1 0-15,39 0-1,-40 0-15,0 0 0,0 0 16,0 0-16,0 0 0,1 0 16,-1 0-16,0 0 15,-120 0 1,39 41-1,1-41-15,0 0 0,0 0 0,0 0 16,0 0-16,0 0 0,0 0 0,-1 0 16,1 0-16,0 0 15,80-41 17,0 41-17,1 0-15</inkml:trace>
  <inkml:trace contextRef="#ctx0" brushRef="#br2" timeOffset="-123361.89">19221 7018 0,'0'40'157,"0"1"-142,40-1-15,-40 0 16,40-40-16,-40 40 0,0 0 16,0 0-1,0 0 1,0-80 31,40 0-47,0 0 15,-40 0-15,40 0 0,0 0 16,-40-1-16,40 1 0,1 0 16,-1 0-16,-40 0 0,40 0 0,0 40 0,0-40 15,-40 0-15,40 40 0,-40-40 16,40 40-16</inkml:trace>
  <inkml:trace contextRef="#ctx0" brushRef="#br2" timeOffset="-120097.99">22471 6738 0,'0'-41'15,"0"82"32,0-1-31,0 0-1,0 0-15,0 0 16,0 0-16,0 0 0,0 0 16,0 0-16,0 1 0,0-1 15,0 0-15,40-40 0,-40 40 16,0 0-16,40-40 15,-40 40-15,40 0 16,0-40 15,-40-40-15,40 0-16,-40-40 16,41 80-16,-41-40 0,0 0 0,40-1 15,-40 1-15,0 0 16,40 40-16,-40-40 15,0 80 17,0 40-17,0-39-15,-40 39 16,40-40-16,0 0 0,0 0 0,0 0 16,0 0-16,40-40 15,-40 40-15,40-40 0,0 0 16,0 0-16,-40-80 0,40 80 15,0-40-15,1 0 0,-1 0 16,-40 0-16,40 0 0,-40 0 0,40-1 16,-40 1-16,40 0 0,-40 0 0,0 0 15,0 0-15,0 0 16,-40 40 0</inkml:trace>
  <inkml:trace contextRef="#ctx0" brushRef="#br2" timeOffset="-119872.98">23313 7259 0,'41'0'47,"-1"0"-31,0-40-16,0 40 15,0 0-15,0 0 0,0 0 0</inkml:trace>
  <inkml:trace contextRef="#ctx0" brushRef="#br2" timeOffset="-119681.99">23434 6898 0,'0'-40'0,"40"40"31,0 0-31,0 0 0,0 0 16,0 0-16,1 0 0,-1 0 15</inkml:trace>
  <inkml:trace contextRef="#ctx0" brushRef="#br2" timeOffset="-118020.93">24437 6697 0,'0'-40'16,"0"80"78,0 1-79,-40-41-15,40 40 0,0 0 16,-40 0-16,40 40 0,0-40 0,0 0 16,-40 0-16,40 41 0,0-41 0,0 40 15,0-40-15,0 0 0,0 0 0,80-40 16,-80 40-16,40-40 0,0 0 15,0 0-15,0 0 0,0 0 16,1 0-16,-41-80 0,40 80 0,-40-40 16,40 0-16,0 40 0,-40-40 0,0 0 15,40 0-15,-40 0 0,0-1 16,0 1-16,0 0 0,0 0 16,-40 0-16,0 0 15,0 0-15,0 40 16,40-40-16,-41 40 0,1 0 0,0 0 15,0 0 1,0 0-16</inkml:trace>
  <inkml:trace contextRef="#ctx0" brushRef="#br2" timeOffset="-117564.99">25039 6617 0,'0'40'63,"0"0"-47,0 1 15,0-1-31,0 0 0,0 0 15,0 0-15,0 0 0,0 0 0,0 0 16,0 41-16,0-41 0,0 0 0,0 0 16,0 0-16,0 0 0,0 0 15,0 0-15,0 0 0,0 0 16,0 1 0,-40-82 15</inkml:trace>
  <inkml:trace contextRef="#ctx0" brushRef="#br2" timeOffset="-116589.99">25480 6617 0,'0'40'125,"0"0"-125,0 1 16,0-1 0,0 0-16,0 0 0,0 0 15,0 0-15,0 0 0,0 40 0,0-39 16,0-1-16,0 0 0,0 0 0,0 0 15,0 0-15,0 0 0,0 0 0,0 0 16,0 0-16,0 1 16,0-82 31,0 1-32</inkml:trace>
  <inkml:trace contextRef="#ctx0" brushRef="#br2" timeOffset="-115065.99">25440 7700 0,'40'0'93,"0"0"-77,1 0 0,-1 0-16,0 0 0,0 0 15,0 0-15,0 0 16,-80 0 31,0 0-47,0 0 15,0 0-15,0 0 16,-1 0-16,1 0 16,0 0-16,0 0 31,120 0 0,-40 0-15,1 0-1,-1 0 1,-80 0 15,-1 0-15,1 0-16</inkml:trace>
  <inkml:trace contextRef="#ctx0" brushRef="#br2" timeOffset="-112726.23">25882 6778 0,'0'40'47,"0"0"-32,0 0 1,0 0-16,0 0 15,0 0-15,0 0 0,0 1 16,0-1-16,0 0 0,0 0 0,0 0 16,0 0-16,-41 0 0,41 0 0,0 0 15,0 0-15,0 1 16</inkml:trace>
  <inkml:trace contextRef="#ctx0" brushRef="#br2" timeOffset="-112490.23">26243 6778 0,'0'40'16,"0"0"-16,0 0 15,0 0-15,0 0 0,0 0 0,0 0 16,0 1-16,-40 39 0,40-40 0,0 0 16,0 0-16,0 0 0,0 0 15,0 0-15,40-40 16</inkml:trace>
  <inkml:trace contextRef="#ctx0" brushRef="#br2" timeOffset="-112278.23">26564 6738 0,'40'0'15,"-40"40"1,0 40-16,0-40 16,0 0-16,0 0 0,0 0 0,0 41 15,0-41-15,0 0 0,0 0 0,0 0 16,0 0-16,0 0 0,0 0 0,0 0 15</inkml:trace>
  <inkml:trace contextRef="#ctx0" brushRef="#br2" timeOffset="-112087.2">26925 6778 0,'0'40'15,"40"-40"-15,-40 40 0,0 0 16,0 0-16,0 0 16,0 0-16,0 0 0,0 1 0,0-1 15,0 0-15,0 40 0,0-40 0,-40-40 16,40 40-16,0 0 0</inkml:trace>
  <inkml:trace contextRef="#ctx0" brushRef="#br2" timeOffset="-111934.23">27326 6697 0,'0'81'0,"0"-41"16,0 0-16,0 0 0,0 40 0,0-40 16,0 0-16,0 41 0,0-41 15,0 0-15,0 0 0,-40 0 0,40 0 16,0 0-16,-40 0 0</inkml:trace>
  <inkml:trace contextRef="#ctx0" brushRef="#br2" timeOffset="-111719.64">27928 6778 0,'40'40'0,"-40"0"0,0 0 16,0 0-16,40 0 0,-40 40 15,0-39-15,0 39 0,0-40 0,0 0 16,0 0-16,0 40 0,0-40 0,0 0 16,0 1-16</inkml:trace>
  <inkml:trace contextRef="#ctx0" brushRef="#br2" timeOffset="-111313.5">28490 6697 0,'40'0'0,"-40"41"16,0-1-1,0 0-15,0 0 0,-40 40 0,40-40 16,0 0-16,-40 41 0,40-41 0,-41 40 16,41-40-16,-40 0 0,40 0 15,0 0-15</inkml:trace>
  <inkml:trace contextRef="#ctx0" brushRef="#br2" timeOffset="-111149.98">28771 6778 0,'40'-40'16,"0"40"-16,0 0 16,-40 40-16,40-40 0,-40 40 15,0 0-15,0 40 0,40-40 0,-40 0 16,0 0-16,0 1 0,0-1 0,0 0 15,0 0-15,0 0 0,0 0 0,0 0 16</inkml:trace>
  <inkml:trace contextRef="#ctx0" brushRef="#br2" timeOffset="-110977.97">29533 6738 0,'0'40'15,"0"0"-15,0 0 16,0 0-16,0 0 0,0 0 0,0 0 16,0 0-16,0 1 0,0 39 0,0-40 15,0 0-15,0 0 16,40-40-16,-40-40 16</inkml:trace>
  <inkml:trace contextRef="#ctx0" brushRef="#br2" timeOffset="-110837.98">30055 6697 0,'40'0'0,"0"0"0,0 81 16,-40-41-16,0 0 15,0 0-15,40 0 0,-40 0 0,0 40 16,0-39-16,0-1 0,0 0 0,0 0 16,0 0-16,0 0 15</inkml:trace>
  <inkml:trace contextRef="#ctx0" brushRef="#br2" timeOffset="-108577.78">22551 8582 0,'40'0'15,"-40"81"48,0-41-47,0 0-16,0 0 0,40 0 0,-40 0 15,0 0-15,0 0 0,0 0 0,0 1 16,0-1-16,40 0 0,-40 0 15,41-40 1,-41-40 0,40 40-16,-40-40 15,40 0-15,-40-1 0,0 1 16,40 40-16,-40-40 0,0 0 0,40 40 16,-40-40-16,0 120 31,0-40-31,0 0 15,0 1-15,0-1 0,0 0 0,0 0 16,40-40-16,-40 40 0,40-40 16,0 0-16,1 0 15,-41-40-15,40 40 0,0-80 16,-40 40-16,40-1 0,0-39 0,-40 40 16,40 0-16,-40 0 0,0 0 0,0 0 15,0 0-15,0 0 0</inkml:trace>
  <inkml:trace contextRef="#ctx0" brushRef="#br2" timeOffset="-108309.77">23474 8863 0,'40'0'16,"-40"40"-16,40-40 16,0 0-16,0 0 15,1 0-15,-1 0 16</inkml:trace>
  <inkml:trace contextRef="#ctx0" brushRef="#br2" timeOffset="-108144.78">23554 8703 0,'0'-40'0,"40"40"15,0 0-15,1 0 16,-1 0-16,0 0 16</inkml:trace>
  <inkml:trace contextRef="#ctx0" brushRef="#br2" timeOffset="-107825.63">24276 8502 0,'-40'40'31,"40"0"-31,0 1 16,0-1-16,-40 0 0,40 0 15,0 0-15,0 0 0,0 0 0,0 0 16,0 0-16,0 0 0,0 1 0,40-1 15,0-40-15,1 0 16,-1 0-16,0-81 0,0 81 16,0-40-16,0 0 0,-40 0 15,40 0-15,0 0 0,-40 0 0,0 0 0,41 0 16,-41 0-16,0-1 0,0 1 0,0 0 16,-81 40-16,81-40 0,-40 40 0,0-40 15,0 40-15,0 0 0,-40 0 0</inkml:trace>
  <inkml:trace contextRef="#ctx0" brushRef="#br2" timeOffset="-107226">24878 8582 0,'-40'0'16,"0"0"0,40 81-1,0-41-15,0 0 16,0 0-16,0 0 0,0 0 16,0 0-16,40-40 0,-40 40 0,40 0 15,0 1-15,1-41 16,-1 0-16,0 0 0,0 0 0,0 0 15,0 0-15,0-41 0,-40-39 16,40 80-16,-40-40 16,0 0-16,0 0 0,0 0 15,0 0-15,-40 0 0,-40 0 16,80-1-16,-80 1 0,40 40 16</inkml:trace>
  <inkml:trace contextRef="#ctx0" brushRef="#br2" timeOffset="-103801.82">25801 8422 0,'0'40'63,"0"0"-63,40-40 0,-40 40 15,0 0-15,0 1 0,0-1 16,0 0-16,0 0 0,0 0 16,-40 0-16,40 0 0,0 0 0,0 0 15,0 0-15,0 1 0,0-1 16,-40-40-16</inkml:trace>
  <inkml:trace contextRef="#ctx0" brushRef="#br2" timeOffset="-96741.91">26162 8382 0,'0'40'0,"0"0"16,0 0-16,41-40 0,-41 40 15,0 0-15,0 1 0,0-1 16,40 0-16,-40 0 0,0 0 0,0 0 16,0 0-16,0 0 0,0 0 0,0 0 15,0 1-15,0-1 0</inkml:trace>
  <inkml:trace contextRef="#ctx0" brushRef="#br2" timeOffset="-96535.93">26684 8382 0,'40'0'0,"-40"40"0,0 40 16,0-40 0,0 0-16,40-40 0,-40 41 0,0-1 15,0 40-15,0-40 0,40 0 0,-40 0 16,0 0-16,0 0 0,0 0 0,0 1 15,41-1-15,-41 0 16</inkml:trace>
  <inkml:trace contextRef="#ctx0" brushRef="#br2" timeOffset="-96381.94">27246 8542 0,'0'40'15,"0"1"-15,0-1 0,0 0 0,-40 0 16,40 40-16,0-40 0,-40 40 0,40-40 16,0 1-16,-41-1 0,41 0 0,0 0 15</inkml:trace>
  <inkml:trace contextRef="#ctx0" brushRef="#br2" timeOffset="-96232.94">27808 8582 0,'0'81'16,"0"-41"-16,0 0 0,0 40 0,-41-40 15,41 0-15,-40 40 0,40-39 0,0-1 16,0 0-16,0 0 0,0 40 0</inkml:trace>
  <inkml:trace contextRef="#ctx0" brushRef="#br5" timeOffset="-91214.4">21468 5534 0,'40'0'63,"0"0"-48,0 41 1,0-41 0,0 40-1,0-40 1,0 0-16,1 0 0,-1 0 16,0 0-16,0 0 0,0 40 0,0-40 15,0 0-15,1 0 0,-1 0 0,0 0 16,0 0-16,0 0 0,40 40 0,-40-40 15,1 0-15,-1 0 0,0 40 0,0-40 16,0 0-16,0 0 0,0 40 0,0-40 16,1 0-16,-1 0 0,0 0 0,0 0 15,0 0-15,40 0 0,-40 0 16,1 0-16,-1 0 0,0 0 0,0 0 16,0 0-16,0 0 0,0 0 0,0 0 15,1 0-15,39 0 0,-40 0 0,0 0 16,0 0-16,0 0 0,0 0 0,1 0 15,-1 0-15,0 0 0,0 0 16,0 0-16,0 0 0,0 0 0,0 0 16,1 0-16,-1 0 0,0 0 0,0 0 15,0 0-15,0 0 0,0-40 16,0 40-16,1 0 16,-1 0-16,0 0 15,-40 40-15,40-40 0,0 0 16,0 0-16,0 0 15,0 0-15,1 0 16,-1 0-16,0 0 16,0-40-16,0 40 0,0 0 15,0 0-15,0 0 16,1 0-16,-1 0 16,0 0-1,0 0-15,0 0 16,-40-40-1,-40 40 32,-40 0-31,40 0 0,-1 0-16,1 0 15</inkml:trace>
  <inkml:trace contextRef="#ctx0" brushRef="#br5" timeOffset="-88745.72">18298 7620 0,'40'0'62,"0"0"-46,0 0-1,0 0-15,0 0 16,0 0-16,1 0 16,-1 0-16,0 0 15,0-40-15,0 40 0,0 0 16,0 0-16,0 0 16,1 0-16,-82 0 46,1 0-30,0 40-16,0-40 16,0 0-16,0 0 0,0 0 15,0 0-15,-1 0 0,1 0 16,0 0-16,0 0 0,0 0 16,0 0-1,80 0 32,0 0-31,0 0-1,0 0 1,-80 0 15,0 0-15,0 0-1,0 0 1,0 0 140,40-40-140,0 0-16,0 0 16,0-1-1,0 1 1,0 0-16,0 0 15,0 0-15,0 0 16,0 0 0,-40 40-16,40-40 0,-41 40 15,41-40 1,0 0 0,0-1-1,0 1 1,0 0-1,0 0-15,0 0 16,0 0-16,0 0 16,0 0-16,41 40 0,-41-40 15,0-1-15,0 1 16,0 0-16,0 0 16,40 40 62,0 0-63,-40-40-15,40 40 16,0 0 0,0 0-1,0 0 1,0 0-16,-40-40 15,41 40-15,-1 0 16,-40 40 15,40-40-15,0 40 0,-40 0-16,40-40 0,0 40 15,-40 0-15,0 1 16,40-41-16,-40 40 0,0 0 15,0 0-15,0 40 16,0-40-16,0 0 0,0 41 0,0-41 16,-40 40-16,40-40 0,0 0 0,0 0 15,0 0-15,0 0 0,0 0 0</inkml:trace>
  <inkml:trace contextRef="#ctx0" brushRef="#br5" timeOffset="-87763.6">18458 8141 0,'40'0'15,"-40"40"16,40 0-15,-40 1-16,0-1 16,0 0-16,0 0 0,0 0 15,41 40-15,-41-40 0,0 0 0,0 1 16,0-1-16,0 0 0,0 40 0,0-40 16,0 40-16,0-40 0,0 0 0,0 41 15,0-41-15,0 0 0,0 0 0,0 0 16,0 0-16,0 0 0,0 0 0,0 1 15,0-1 1,40-40-16,0 0 16,0 0-16,0 0 0,0 0 15,0 0-15,0 0 16,1 0-16,-1 0 0,0-40 0,0 40 16,0 0-16,0 0 0,0 0 0,0 0 15,1 0-15,-1 0 0,0 0 0,0 0 16,0 0-16,0 0 0,0 0 15,0 0-15,-40 40 0,41-40 0,-1 0 16,0 0 0,-40-40 15,0-1-31,0 1 16,0-40-16,0 40 0,0 0 0,0-40 15,0 40-15,0-41 0,40 41 0,-40-40 16,40 40-16,-40-40 0,0 40 0,0 0 15,40-1-15,-40 1 0,40 0 0,-40 0 16,0 0-16,0 0 16,0 0-16,0 0 0,0 0 15,-40 40-15,40-41 16,-40 41-16,0 0 16,40-40-16,-40 40 0,0 0 0,0 0 15,-1 0-15,-39 0 0,40 0 0,-40 0 16,40 0-16,-41 0 0,1 0 0,40 0 15,-40 0-15,0 0 0,39 0 16,-39 0-16,40 0 0,-40 0 0,40 0 16,0 0-16,-1 0 0,1 0 0</inkml:trace>
  <inkml:trace contextRef="#ctx0" brushRef="#br5" timeOffset="-85741.38">24798 6577 0,'0'40'16,"0"0"0,0 0-1,0 1 17,0-1-17,0 0 1,0 0-1,0 0-15,0 0 16,0 0 0,-40-40-1,40 40-15,0 0 16,0 1 0,0-1-1,0 0 1,0 0-1,0 0 1,0 0 0,0 0-16,-40-40 0,40 40 15,0 0-15,0 0 32,0 1-17,0-1 1,40-40-1,-40 40-15,40-40 16,0 0 15,0 40-31,0-40 16,1 0-16,-1 0 16,0 40-16,0-40 15,0 0 1,0 0-16,0 0 15,0-40 17,-40 0-32,0 0 15,0 0 1,41 40 0,-41-41-16,0 1 15,0 0-15,0 0 16,0 0-16,0 0 15,0 0-15,0 0 16,0 0-16,0 0 0,0-1 16,0 1-16,0 0 0,0 0 15,0 0-15,0 0 0,0 0 16,0 0-16,0 0 0,0-1 16,0 1-16,0 0 15,0 0-15,-41 40 31,1 0 16,40-40-31,-40 40-16</inkml:trace>
  <inkml:trace contextRef="#ctx0" brushRef="#br5" timeOffset="-84721.84">24838 8221 0,'40'0'47,"-40"41"-32,0-1 1,0 0-1,0 0-15,0 0 0,0 0 16,-40 0-16,40 0 0,0 0 16,0 1-16,0-1 0,0 0 0,-40 0 15,40 0-15,-40 0 0,40 0 16,0 0-16,0 0 0,0 0 0,-40 1 16,40-1-16,0 0 0,0 0 0,0 0 15,0 0-15,40-40 16,0 0-1,0 0 1,0 0-16,0 0 16,1 0-16,-1 0 15,0 0-15,0 0 16,0 0 0,0 0-1,0-40 1,0 40-1,-40-40 1,41 40-16,-41-40 0,40 0 16,-40 0-16,0-1 0,0 1 15,40 0-15,-40 0 0,0 0 0,0 0 16,40 0-16,-40 0 0,0 0 16,40 40-16,-40-40 0,0-1 0,0 1 15,40 40-15,-40-40 0,0 0 16,0 0-16,0 0 15,0 0 1,-40 40 0,40-40-16,-40 40 0,0-40 0,0 40 15,0-41-15,-1 41 0,1-40 0,-40 40 16,40-40-16,-40 0 0,40 40 0,-1-40 16,-39 40-16,0 0 0</inkml:trace>
  <inkml:trace contextRef="#ctx0" brushRef="#br2" timeOffset="-78955.56">17134 6377 0,'-40'0'63,"40"40"-16,0 0-32,0 0-15,0 0 16,0 0-16,0 0 16,0 0-16,0 0 0,0 1 0,0-1 15,-40 0-15,40 40 0,0-40 0,0 0 16,0 0-16,0 41 0,-40-41 16,40 0-16,0 0 0,0 40 0,0-40 15,0 0-15,0 0 0,0 0 0,0 1 16,0-1-16,0 0 15,40 0-15,-40 0 16,40-40 0,-40 40-16,40-40 15,-40 40 1,40-40 0,0 0-1,0 0-15,0 0 16,1 0-16,-1 0 15,0 40-15,0-40 0,0 0 16,0 0-16,0 0 0,0 0 16,1 0-16,-1 40 0,0-40 15,0 41-15,0-41 0,0 40 16,0-40-16,-40 40 16,40-40-16,1 0 0,-1 0 15,0 0 16,-40-40-31,0 0 32,0-1-17,40 41 1,-40-40-16,0 0 0,0 0 16,0 0-16,0 0 15,0 0-15,0 0 0,0 0 0,0-1 16,0 1-16,0 0 0,0 0 0,0 0 15,0 0-15,0 0 0,0 0 0,0 0 16,0 0-16,0-41 0,0 41 16,0 0-16,0-40 0,0 40 0,40 0 15,-40 0-15,0-1 0,0 1 0,0 0 0,0 0 16,0 0-16,0 0 16,0 0-1,-40 40-15,40-40 16,0 0-1,-40 0 1,40-1-16,-40 41 16,0 0-1,-1 0-15,1 0 16,0 0-16,0 0 0,0 0 0,0 0 0,0 0 16,-41 0-16,41 0 0,0 0 15,-40 0-15,40 0 0</inkml:trace>
  <inkml:trace contextRef="#ctx0" brushRef="#br2" timeOffset="-77949.58">17535 8181 0,'0'-40'15,"0"80"32,0 41-47,0-1 16,0-40-16,0 0 0,0 0 16,-40 40-16,40-40 0,0 41 0,-40-1 15,40 0-15,-40 0 0,40-40 0,0 41 16,0-1-16,-40-40 0,40 40 15,0-40-15,0 0 0,0 0 16,0 1-16,80-41 0,-40 40 16,0-40-16,0 0 15,0 0-15,1 0 0,-1 40 16,0-40-16,0 0 0,0 0 0,0 0 16,0 0-16,0 0 0,1 40 0,-1-40 15,0 40-15,0-40 0,0 40 16,0-40-16,0 0 15,1 0 1,-1 0 0,-40-40-1,0 0 1,40 0-16,-40 0 16,0 0-16,40 40 0,-40-41 0,40 1 15,-40 0-15,40 0 16,-40 0-16,0 0 0,40 40 0,-40-40 15,0 0-15,0 0 0,40-1 0,-40-39 16,0 40-16,0 0 0,0-40 0,41 40 16,-41 0-16,0 0 0,0-1 0,0 1 15,0 0-15,0 0 0,0 0 16,-41 40-16,41-40 16,-40 40-16,0 0 0,0 0 15,0-40-15,0 40 16</inkml:trace>
  <inkml:trace contextRef="#ctx0" brushRef="#br2" timeOffset="-76741.72">24196 6497 0,'40'0'31,"0"0"-31,1 0 16,-1 0-16,0 0 0,0 0 15,0 0-15,0 0 0,0 0 0,0 0 16,1 0-16,-1 0 0,0 0 15,0 0-15,-40 40 16,40-40-16,-40 40 16,-40-40-1,0 0 1</inkml:trace>
  <inkml:trace contextRef="#ctx0" brushRef="#br2" timeOffset="-76393.72">24196 6497 0,'-40'40'15,"40"40"1,0-40-16,0 0 15,0 41-15,-40-41 0,40 0 0,0 40 16,0-40-16,0 0 0,-40 41 16,40-41-16,0 40 0,0-40 0,0 0 15,-40 0-15,40 0 0,0 0 0,0 0 16,0 1-16,40-41 0,0 40 16,0-40-1,0 0-15,0 0 16,0 0-16,1 0 15,-1 0-15,0 0 0,0 0 16,0 0-16,0 0 16</inkml:trace>
  <inkml:trace contextRef="#ctx0" brushRef="#br2" timeOffset="-75618.66">24557 7981 0,'-40'40'62,"0"-40"-46,0 0-16,0 0 15,0 40-15,0-40 0,-1 40 16,1-40-16,0 0 0,0 0 0,0 0 16,40 40-16,-40-40 0,0 40 15,0 0-15,40 1 16,0-1-16,0 0 16,0 0-16,0 0 15,0 0-15,-41 0 0,41 0 16,0 0-16,-40 1 0,40-1 0,-40 0 15,40 0-15,-40 40 0,0-40 16,0 0-16,40 0 0,-40 0 0,40 1 16,-40-1-16,40 0 0,-41 0 15,41 0-15,0 0 16,81-40-16,-41 0 16,0 40-16,0-40 15,0 0-15,0 0 0,0 0 16,1 0-16,-1 0 0,-40 40 0,40-40 15,0 0-15,0 0 16,-40 40-16,40-40 0,0 0 16,0 0-16,1 0 15,-1-40 1</inkml:trace>
  <inkml:trace contextRef="#ctx0" brushRef="#br1" timeOffset="-69052.76">26323 5534 0,'40'0'15,"0"41"1,0-41-16,0 0 16,1 0-16,-1 0 0,40 0 0,-40 0 15,0 0-15,0 0 0,41 40 0,-41-40 16,0 0-16,0 0 0,0 0 0,0 0 16,0 40-16,-80-40 31,40 40-31,-40-40 0,0 0 0,-40 0 15,40 0-15,-1 0 0,1 0 0,-40 0 16,40 0-16,0 0 0,0 0 16,0 0-16,-1 0 15,82 0 1,39 0 0,-40 0-1,0 0-15,0 0 0,0 0 0,0 0 0,1 0 16,-1 0-16,0 0 0,0 0 15,0 0-15,0 0 0,0 0 0,0 0 16,1 0-16,-1 0 0,0-40 0,0 40 16,0 0-16,0 0 0,0 0 15,0 0-15,1 0 0,-1 0 0,0 0 16,0 0-16,0 0 16,0 0-16,0 0 0,0 0 15,1-40-15,-1 40 0,0 0 16,0-40-16,0 40 0,0 0 0,0 0 15,-40-41-15,40 41 0,1-40 0,-1 40 16,-40-40-16,40 40 0,0 0 0,-40-40 16,40 40-16,0-40 0,0 0 15,0 0-15,-40 0 0,41 40 16,-1-40-16,-40-1 0,40 1 0,0 0 16,0 0-16,-40 0 15,40 40-15,-40-40 0,0 0 0,40 40 16,-40-40-16,0 0 0,40 40 15,-40-40-15,0-1 0,0 1 16,41 40-16,-41-40 0,0 0 0,0 0 16,0 0-16,0 0 15,0 0-15,0 0 0,0-1 16,0 1-16,0 0 0,0 0 0,0 0 16,0 0-16,0 0 0,-41 0 15,41 0-15,0 0 0,0-1 16,0 1-16,-40 0 0,40 0 15,-40 40-15,40-40 0,-40 0 16,40 0-16,-40 40 16,40-40-16,-40 0 0,0-1 0,40 1 15,-40 40-15,40-40 0,-41 0 16,1 0-16,0 0 0,0 0 16,0 40-16,40-40 0,-40 40 0,0-40 15,0 40-15,-1-40 0,1-1 16,0 41-16,40-40 0,-40 40 0,0-40 0,0 0 15,0 40-15,0-40 0,40 0 0,-41 40 16,1-40-16,0 0 0,0 40 16,0-40-16,0 40 0,0 0 15,40-41-15,-40 41 0,-1 0 16,1 0-16,0 0 0,0 0 16,0 0-16,0 41 0,0-41 15,0 0-15,-1 40 0,1-40 16,0 0-16,0 40 0,0-40 0,0 40 15,0-40-15,0 40 0,-1-40 0,1 40 16,0 0-16,0-40 0,0 40 0,0 0 16,40 1-16,-40-41 0,0 40 0,-1 0 15,1 0-15,0 0 0,0 0 16,0-40-16,40 40 0,-40-40 16,0 40-16,0 0 0,-1-40 15,41 40-15,-40-40 0,0 41 16,40-1-16,-40-40 0,0 40 0,40 0 0,-40-40 15,0 40-15,40 0 0,-40 0 16,-1 0-16,41 0 0,-40 1 16,0-41-16,40 40 0,-40-40 0,40 40 15,-40 0-15,0-40 0,40 40 16,-40-40-16,40 40 0,-40 0 16,40 0-1,0 0-15,0 0 16,0 1-16,0-1 0,0 0 15,0 0-15,0 0 0,0 0 16,0 0-16,0 0 0,0 0 16,0 1-16,0-1 0,0 0 0,0 0 15,0 0-15,0 0 0,0 0 16,40 40-16,-40-40 0,0 41 0,40-41 16,0 0-16,-40 40 0,40-40 0,0 0 15,0 0-15,41-40 0,-41 41 0,0-1 16,40-40-16,0 0 0,-40 40 0,41-40 15,-41 0-15</inkml:trace>
  <inkml:trace contextRef="#ctx0" brushRef="#br1" timeOffset="-66713.88">19140 7700 0,'40'0'63,"1"0"-48,-1 0 1,0 0 0,0 0-1,0 0 1,-40 40-16,40-40 16,0 0-16,0 0 15,1 0 16,-41-40 1,0 0-32,0 0 31,0 0-31,0 0 0,0 0 16,0-1-1,0 1-15,0 0 16,0 0-16,-41 0 0,41 0 15,0 0-15,0 0 16,-40 40-16,40-40 0,0 0 0,0-1 16,0 1-16,0 0 0,0 0 15,0 0-15,40 40 16,-40-40-16,0 0 0,0 0 16,0 0-1,-40 40 48,0 0-63,0 0 15,0 0 1,0 0-16,0 40 16,0-40-1,40 40 32,0 0-47,0 0 16,0 0-16,0 0 0,0 0 15,0 41-15,0-41 0,0 40 0,0-40 16,0 40-16,40 0 0,-40-40 0,0 1 16,40 39-16,-40-40 0,0 0 15</inkml:trace>
  <inkml:trace contextRef="#ctx0" brushRef="#br1" timeOffset="-65323.21">20063 8623 0,'0'40'0,"0"0"16,0 0-16,0 0 16,0 0-16,0 0 0,0 0 0,0 0 15,0 0-15,0 1 0,0-1 16,0 0-16,0 0 0,0 0 16,0 0-16,0 0 15,40-40 1,0 0-16,1 0 15,-1 0-15,0 0 0,0 0 16,0 0-16,0 0 16,0 0-1,-40-40-15,0 0 0,40 40 16,-40-40-16,0 0 16,41 0-16,-41 0 0,0-1 15,0 1-15,40 0 0,-40 0 16,0 0-16,40 0 0,-40 0 15,0 0-15,0 0 0,40 0 0,-40-1 16,-40 41 15,0 0-31,0 0 16,-1 0-16,1 0 0,0 0 16,0 0-16,0 0 0,0 0 0,0 0 15,0 0-15,-1 0 16</inkml:trace>
  <inkml:trace contextRef="#ctx0" brushRef="#br1" timeOffset="-61962.79">25280 6497 0,'0'40'32,"0"0"-17,0 0 1,0 0-1,0 0-15,0 1 16,0-1-16,0 0 16,0 0-16,0 0 15,0 0 1,0 0-16,0 0 16,0 0-16,0 1 15,0-1 1,0 0-16,0 0 15,0 0 1,0 0-16,0 0 16,0 0-1,0 0 17,0 0-32,0 1 15,0-1 1,0 0-1,0 0 1,0 0 15,0 0-15,0 0 15,40-40 79,0 0-95,0 0-15,0 0 16,0 0-1,-40 40-15,40-40 16,1 0 0,-1 0-1,0 0 1,0 0-16,0 0 16,0 0-16,0 0 15,0 0-15,1-40 16,-1 40-16,0 0 15,0 0-15,0 0 16,0-40-16,0 40 0,0 0 16,1 0-16,-1 0 15,0 0-15,0 0 16,0 0-16,0 0 16,-40 40-16,40-40 0,0 0 0,1 0 15,-1 0-15,0 0 16,0 0-16,0 0 0,0 0 15,0 0-15,0 0 0,1 0 16,-1 0-16,0 0 16,0 0-16,-40 40 0,40-40 15,0 0-15,0 0 16,0 0-16,1 0 16,-1 0-16,0 0 15,0 0-15,0 0 16,0 0-16,0 0 0,0 0 15,1 0-15,-1 0 16,0 0-16,0 0 16,0 0-16,0 0 15,0 0-15,0 0 16,1 0-16,-1 0 16,0 0-16,0 0 0,0 0 15,0 0-15,0 0 0,0 0 16,1 0-16,-1 0 15,0 40 1,0-40-16,0 0 16,0 0-1,0 0-15,0 0 16,1 0-16,-1 0 0,0 0 16,0 0-16,0 0 15,0 0-15,0 0 16,0 0-16,1 0 15,-1 0-15,0 0 16,-40 41-16,40-41 0,0 0 16,0 0-16,0 0 15,0 0-15,1 0 16,-1 0-16,0 0 16,0 0-16,0 0 0,-40-41 15,40 41-15,0 0 16,1 0-16,-1 0 15,0 0-15,-40-40 0,40 40 0,0 0 16,0 0-16,0 0 16,0 0-16,1 0 15,-1 0-15,-40-40 0,40 40 16,0 0-16,0 0 16,0 0-1,0-40-15,0 40 16,1 0-16,-1 0 15,0 0 1,0 0-16,0 0 16,0 0-1,0 0-15,-40-40 16,40 40-16,1 0 31,-41-40-31,0 0 16,0 0-1,40 0-15,-40-1 16,40 1-16,-40 0 16,40 0-16,-40 0 0,40 0 15,-40 0-15,0 0 16,40 0-16,-40 0 0,40-1 16,-40 1-16,0 0 0,40 0 0,-40 0 15,0 0-15,0 0 0,41 0 0,-41 0 16,0-1-16,40 1 15,-40 0-15,0 0 16,-40 40 15,-1-40-15,1 0 0,0 40-16,0-40 15,0 40-15,0 0 0,40-40 16,-40 40-16,0 0 0,-1 0 0,1-40 15,0 40-15,-40 0 0,40 0 0,0 0 16,0-40-16,-41 40 0,41 0 0,0 0 16,-40 0-16,40-41 0,-41 41 0,41 0 15,-40 0-15,0-40 0,40 40 0,-41 0 16,1 0-16,0-40 0,0 40 0,-41 0 16,41 0-16,0 0 0,-1-40 15,1 40-15,-40 0 0,40 0 0,-1 0 16,1 0-16,0 0 0,0 0 0,-1-40 0,1 40 15,40 0-15,-40 0 0,40 0 16,-41-40-16,41 40 0,0 0 0,0 0 16,0 0-16,0 0 0,0-40 0,-1 40 15,1 0-15,0 0 0,0 0 0,0 0 16,0 0-16,0-40 0,0 40 16,-1 0-16,1 0 0,0 0 0,0 0 15,0 0-15,0 0 0,0 0 16,0 0-16,-1 0 0,1 0 15,0 0-15,0 0 0,0 0 0,0 0 0,0 0 16,0 0-16,-1 0 0,1 40 0,-40-40 16,40 0-16,0 40 0,0-40 0,-41 40 15,41-40-15,0 0 0,0 40 16,-40-40-16,40 0 0,0 0 0,-1 40 16,1-40-16,0 0 0,0 0 0,0 40 15,0-40-15,0 0 0,0 40 16,-1-40-16,1 0 0,40 41 15,-40-41-15,0 0 0,0 40 16,0-40-16,0 0 16,-1 0-1,1 0 1,0 80 0,0-80-1</inkml:trace>
  <inkml:trace contextRef="#ctx0" brushRef="#br1" timeOffset="-59901.89">25601 8262 0,'0'40'78,"0"0"-63,0 0 1,0 0-16,0 0 16,0 0-16,0 0 15,0 0-15,0 1 0,0-1 0,0 0 16,0 0-16,0 0 0,0 0 0,0 0 16,0 0-16,-40 40 0,40 1 15,0-41-15,0 0 0,0 0 16,0 0-16,0 0 0,0 0 15,0 0 1,40 1 0,40-41-1,-40 0 1,0 0-16,0 0 0,0 0 16,1 0-16,39 0 0,-40 0 0,0 0 15,0 0-15,40 0 0,-39 0 0,39 0 16,-40 0-16,0 0 0,40 0 0,-40 0 15,1 40-15,-1-40 0,0 0 0,0 0 16,0 0-16,0 0 0,0 40 0,0-40 16,1 0-16,-1 0 0,0 0 0,-40 40 15,40-40-15,0 0 0,0 0 16,0 0-16,0 0 0,1 0 16,-1 0-16,0 0 0,0 0 0,0 0 15,0 0-15,40 0 0,-39 0 0,-1 0 16,0 0-16,40 0 0,-40 0 0,0 0 15,0 0-15,41 0 0,-41 0 0,0 0 16,0 0-16,0 0 0,0 0 0,0 0 16,1 0-16,-1 0 0,0 0 0,0 0 15,-40 40-15,40-40 0,0 0 16,0 0-16,0 0 16,1 0-1,-1 0 1,-40-40 15,0 0-15,0 0-1,0 0 1,0-1-16,0 1 0,0 0 0,0 0 16,0 0-16,0 0 0,40 0 0,-40-40 15,40 39-15,-40 1 0,40 0 0,-40-40 16,0 40-16,0 0 0,40 0 0,-40 0 15,0 0-15,0-1 16,0 1 0,-40 40-1,0 0 1,40-40 0,-40 40-16,0 0 0,0 0 15,-1 0-15,1 0 16,0 0-16,0 0 0,0 0 0,0 0 15,0 0-15,-41-40 16,1 40-16,40 0 0,0 0 0,-40 0 0,40 0 16,-1 0-16,-39-40 0,40 40 0,0 0 15,-40 0-15,40-40 0,-1 40 16,1 0-16,-40 0 0,40 0 0,0 0 16,-40 0-16,39 0 0,1 0 0,0-40 15,0 40-15,-40 0 0,40 0 0,0 0 16,-1 0-16,1-40 0,0 40 0,0 0 15,-40 0-15,40 0 0,0-40 0,-1 40 16,1 0-16,-40 0 0,40-41 0,0 41 16,0 0-16,0 0 0,-1 0 0,1 0 15,0-40-15,0 40 0,0 0 16,0 0-16,0-40 0,0 40 0,-1 0 0,1 0 16,0-40-16,0 40 0,0 0 15,0 0-15,0 0 16,0 0-16,-1 0 0,1 0 15,0 40-15,0-40 0,0 0 16,0 0-16,0 0 0,-1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03T06:51:48.7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1244 4532 0,'0'-40'16,"0"0"0,0-1-1,0 1 17,0 0 30,0 0-31,40 40-15,-40 40 93,40 0-93,-40 0-16,40 1 0,-40-1 16,40 0-16,-40 0 0,41 0 0,-41 0 15,0 0-15,40-40 0,-40 40 0,0 0 16,40 1-16,-40-1 15,0-80 17,-40-1-32,40 1 15,0 0 1,40 40 15,-40-40-31,40 40 16,0 0-16,0-40 15,0 40-15</inkml:trace>
  <inkml:trace contextRef="#ctx0" brushRef="#br0" timeOffset="3051.16">1485 4331 0,'0'-40'47,"-40"40"16,40 40 62,0 0-125,0 0 0,0 1 15,0-1-15,0 0 0,0 0 16,40 0-16,-40 0 0,0 0 0,0 0 15,40 0-15,-40 1 0,0-1 0,0 0 16,0 0-16,0 0 0,0 0 16,40-40-1,-40-80 1,0 40 0,0 0-16,0 0 0,0-1 15,0 1-15,0 0 0,0 0 0,0 0 16,0 0-16,0 0 0,40 0 15,-40 0-15,0-1 0,0 1 0,40 40 16,-40-40-16,40 40 0,0 0 16,1 0-16,-1 40 15,0-40-15</inkml:trace>
  <inkml:trace contextRef="#ctx0" brushRef="#br0" timeOffset="3287.17">2448 4612 0,'-40'0'16,"80"0"15,0 0-16,0 0-15,0 0 16,0 0-16,0 0 0,0 0 16</inkml:trace>
  <inkml:trace contextRef="#ctx0" brushRef="#br0" timeOffset="3471.16">2608 4411 0,'0'41'15,"-40"-41"-15,80 0 32,0 0-32,41-41 15</inkml:trace>
  <inkml:trace contextRef="#ctx0" brushRef="#br0" timeOffset="4996.7">4133 3529 0,'-40'0'31,"0"0"-15,0 0 15,40 40-31,-40 0 16,-1-40-16,41 81 15,-40-41-15,40 0 0,0 0 16,0 40-16,-40-40 0,40 0 0,0 41 16,0-1-16,0-40 0,0 40 0,40-40 15,-40 40-15,81-40 0,-81 1 0,40-1 16,0 0-16,0-40 0,40 40 15</inkml:trace>
  <inkml:trace contextRef="#ctx0" brushRef="#br0" timeOffset="7379.82">4895 3810 0,'41'0'16,"-82"0"109,41-40-125,-40 40 0,0 0 16,0 0 15,0 0-16,40 40-15,-40-40 0,40 40 16,-40 0-16,40 0 16,0 0-16,-40-40 15,40 40-15,0 1 0,0-1 0,0 0 16,40 0-16,-40 0 0,40-40 16,-40 40-16,40 0 0,40-40 15,-80 40-15,40-40 0,0 0 0,1 0 16,-1 0-16,0-40 15,0 40-15,-40-40 0,0 0 0,40 40 16,-40-40-16,0 0 0,40 40 16,-40-40-16,0 0 0,0-1 15,-40 41-15,40-40 16,-40 40-16,0 0 16,0-40-16,0 40 0,-1 0 15,1 0 1,0 0-1</inkml:trace>
  <inkml:trace contextRef="#ctx0" brushRef="#br0" timeOffset="8392.6">5818 3609 0,'0'-40'31,"0"80"110,0 0-141,0 1 15,0-1-15,0 0 16,0 0-16,0 0 0,0 0 0,0 0 15,0 0-15,40 0 0,-40 1 0,0 39 16,0-40-16,0 40 0,0-40 0,0 40 16,0-40-16,0 41 0,0-41 0,0 0 15,0 0-15,41 0 0,-41 0 16,0 0-16,0 0 16,0-80 46,-41 40-62</inkml:trace>
  <inkml:trace contextRef="#ctx0" brushRef="#br0" timeOffset="9206.81">6621 3770 0,'-40'0'47,"40"40"-32,-40-40-15,40 40 16,-41 0-16,1-40 16,40 40-16,-40-40 15,80 0 32,-40-40-47,40 40 0,-40-40 16,41 40-16,-41-40 0,0 0 15,40 40-15,-40 40 47,0 0-31,0 0-16,0 0 0,0 0 15,0 0-15,0 1 0,40-1 0,-40 0 16,0 0-16,40 0 0,-40 0 16,0 0-16,0 0 0,0 0 0,0 0 15,0 1-15,0-1 16,40-40-16</inkml:trace>
  <inkml:trace contextRef="#ctx0" brushRef="#br0" timeOffset="9414.83">6581 4452 0,'-40'0'0,"40"40"0,-41-40 16,82 0 15,-1 0-16,0 0-15,0 0 16,0 0-16,0 0 0,0 0 0,0 0 16,1-40-16,-1 40 0</inkml:trace>
  <inkml:trace contextRef="#ctx0" brushRef="#br0" timeOffset="9967.33">7263 3609 0,'0'-40'16,"40"40"-1,0 0 1,0 0-16,0 0 0,1 40 0,-1-40 15,0 81-15,0-41 16,0 0-16,0 0 0,-40 40 0,40-40 16,-40 0-16,0 41 0,0-1 0,0-40 15,0 40-15,0 0 0,-40-40 0,40 41 16,-40-41-16,40 0 0,-40 40 0,-40-40 16,80 0-16,-40-40 0</inkml:trace>
  <inkml:trace contextRef="#ctx0" brushRef="#br0" timeOffset="10611.37">8667 3569 0,'-40'0'47,"0"0"-32,40 40-15,-40-40 0,40 40 16,-40 1-16,40-1 16,-40 0-16,40 40 0,0-40 0,-40 40 15,40-40-15,0 41 0,0-1 0,0-40 16,0 40-16,80 0 0,-80 1 0,40-41 16,40 0-16,-40 0 0,41 0 0,-41-40 15,40 0-15,0 0 0,0 0 0,-39 0 16,39-40-16</inkml:trace>
  <inkml:trace contextRef="#ctx0" brushRef="#br0" timeOffset="11107.59">9550 3890 0,'-40'0'31,"0"-40"-15,0 40 0,0 0-16,40 40 15,-41-40-15,41 40 0,0 0 16,-40 0-16,40 1 0,0-1 0,0 0 16,0 40-16,0-40 0,0 0 0,40 0 15,-40 0-15,81 0 0,-41 1 16,0-41-16,0 0 0,40 0 0,-40 0 15,1-41-15,-1 41 0,0-80 16,0 40-16,0 0 0,-40 0 0,40 0 16,-40 0-16,40 0 0,-40 0 15,0-1-15,-80 1 0,40 40 16,0-40-16,0 40 0,0 0 16,-1 0-16,1 0 0,0 0 15,0 0-15,0 0 0,40 40 0</inkml:trace>
  <inkml:trace contextRef="#ctx0" brushRef="#br0" timeOffset="11683.67">10714 3609 0,'40'0'0,"-40"40"63,0 1-63,0-1 15,0 0-15,40 0 16,-40 0-16,0 0 0,0 0 0,0 0 16,0 0-16,40 41 0,-40-41 0,0 40 15,0-40-15,0 40 0,0-40 0,0 41 16,0-41-16,0 0 0,0 0 0,0 0 15,0 0-15,0 0 0,0 0 16,40-40-16,-40-40 31,0 0-31</inkml:trace>
  <inkml:trace contextRef="#ctx0" brushRef="#br0" timeOffset="12286.7">11837 3730 0,'0'40'47,"-40"-40"-31,40 40-16,-40-40 0,40 40 0,-40-40 15,40 40-15,-40-40 0,40 40 0,-40 0 16,80-80 31,0 0-32,0 0-15,-40 0 0,40 40 16,-40-40-16,40 40 16,-40 40 15,0 0-31,0 0 16,0 0-16,0 0 15,0 0-15,0 1 0,0 39 0,0-40 16,0 0-16,0 0 0,0 0 0,0 40 15,40-40-15,-40 1 0,0-1 0,0 0 16,0 0-16,0 0 16</inkml:trace>
  <inkml:trace contextRef="#ctx0" brushRef="#br0" timeOffset="12466.7">11717 4612 0,'0'40'0,"-40"-40"0,40 40 32,40-40-17,0 0 1,40 0-16,-40-40 16,1 40-16,-1 0 0,0 0 0,0-40 15</inkml:trace>
  <inkml:trace contextRef="#ctx0" brushRef="#br0" timeOffset="12751.24">12319 3730 0,'0'-40'15,"40"40"1,0 0-16,0 40 16,0-40-16,0 40 0,1 0 15,39 40-15,-40-40 0,0 0 0,0 41 16,40-1-16,-39 0 0,-41 0 16,40 0-16,0 1 0,-40-1 0,0 0 15,0 0-15,0-40 0,-40 41 0,40-1 16,-81 0-16,41-40 0,-40 0 0,0 0 15,40 0-15</inkml:trace>
  <inkml:trace contextRef="#ctx0" brushRef="#br0" timeOffset="14195.24">1244 7459 0,'0'41'0,"0"-1"31,0 0-15,0 0-1,0 0-15,0 0 0,0 0 0,0 0 16,0 41-16,0-41 0,0 40 0,40-40 16,-40 0-16,0 0 0,0 0 0,40-40 15,-40 40-15,40-40 16,-40-40-1,40 40-15,-40-40 0,0 0 0,41 0 0,-41 0 16,40 0-16,-40 0 0,0 0 16,40-1-16,-40 1 0,0 0 0,0 0 15,0 0-15,0 80 16,0 0 0,0 0-16,0 41 0,0-41 0,0 40 15,0 0-15,0-40 0,0 40 0,0-40 16,40 1-16,-40-1 0,40-40 15,0 0-15,0 0 16,0-40-16,-40-1 0,41 1 16,-41-40-16,40 40 0,-40-40 0,40 40 15,-40-40-15,0 39 0,40-39 0,-40 40 0,0 0 16,0 0-16,0 0 0</inkml:trace>
  <inkml:trace contextRef="#ctx0" brushRef="#br0" timeOffset="14402.24">2006 8021 0,'40'0'31,"1"0"-15,-1 0-16,0 0 0,0-40 15,0 40-15,0 0 0,0 0 16,0-40-16,1 40 0</inkml:trace>
  <inkml:trace contextRef="#ctx0" brushRef="#br0" timeOffset="14564.24">2127 7780 0,'40'0'32,"0"0"-17,40 0-15,-40-40 16</inkml:trace>
  <inkml:trace contextRef="#ctx0" brushRef="#br0" timeOffset="15307.34">3371 7459 0,'-41'0'32,"41"41"-17,-40-1 1,40 0-16,0 0 0,0 0 15,0 0-15,0 0 0,0 40 0,0-39 16,0-1-16,0 40 0,40-40 0,-40 0 16,41 0-16,-41 0 0,40 0 0,0-40 15,0 0-15,0 0 0,0-40 16,0 0-16,1 0 16,-41 0-16,40 0 0,-40 0 0,40 0 15,-40 0-15,0-41 0,0 41 0,0 0 16,0 0-16,0 0 0,-40 0 15,40 0-15,-40 40 0,-1 0 0,1 0 16,0 0-16,0 0 0,0 0 0,0 0 16,0 0-16,-1 0 0,1 0 15,40 40-15</inkml:trace>
  <inkml:trace contextRef="#ctx0" brushRef="#br0" timeOffset="15507.74">4294 7259 0,'-41'0'16,"41"40"-16,-40-40 16,40 40-16,0 0 0,-40 0 15,40 41-15,0-41 0,0 0 0,0 40 16,0-40-16,0 40 0,0 1 0,0-41 15,0 40-15,0-40 0</inkml:trace>
  <inkml:trace contextRef="#ctx0" brushRef="#br0" timeOffset="16731.07">3411 9064 0,'-40'0'141,"40"40"-126,-41-40-15,41 40 0,-40 0 16,40 0-16,0 0 0,-40 0 16,40 41-16,0-41 0,0 0 15,0 0-15,0 40 0,0-40 0,0 40 16,40-40-16,-40 1 0,40-1 0,-40 0 16,81 0-16,-41 0 0,0-40 15,0 0-15,0 0 0,0 0 0,-40-80 16,41 80-16,-1-40 0,-40 0 0,40-1 15,-40 1-15,40 0 0,-40 0 0,0 0 16,0 0-16,0 0 0,0 0 0,0 0 16,-40 0-16,40-1 0,-80 1 0,39 0 15,1 0-15,0 40 16,0-40-16,0 40 0,0 0 0,0 0 16,-1 0-16,1 0 15,40 40-15,0 0 16</inkml:trace>
  <inkml:trace contextRef="#ctx0" brushRef="#br0" timeOffset="17580.16">4253 9024 0,'0'40'16,"0"0"93,-40-40-109,0 0 0,40 40 16,-40 0-16,40 0 0,0 0 16,-40 0-16,40 0 0,0 1 0,0 39 15,0-40-15,0 0 0,0 40 0,0-40 16,40 0-16,-40 0 0,80 1 0,-40-1 16,1-40-16,-1 40 0,0-40 0,0 0 15,0 0-15,0 0 0,0-40 0,0 40 16,1-81-16,-41 41 0,40-40 0,-40 40 15,40 0-15,-40 0 0,0-40 0,0 40 16,0-1-16,0 1 0,-40 40 16,40-40-16,-81 40 0,41-40 0,0 40 15,0 0-15,0 0 0,0-40 0,-40 40 16,39 0-16,1 0 0,-40 0 0,40 80 16,0-80-16</inkml:trace>
  <inkml:trace contextRef="#ctx0" brushRef="#br0" timeOffset="18243.16">3491 11069 0,'0'40'63,"0"0"-63,0 0 15,0 0-15,0 41 0,0-41 16,0 0-16,0 0 0,0 40 0,0-40 16,0 40-16,0-39 0,0-1 0,0 0 15,0 0-15,0 0 0,0 0 0,0 0 16</inkml:trace>
  <inkml:trace contextRef="#ctx0" brushRef="#br0" timeOffset="18539.16">4093 10868 0,'-40'81'15,"0"-41"1,40 0-16,0 0 15,-40 0-15,40 0 0,0 0 0,0 40 16,0-39-16,0-1 0,0 0 0,80 0 16,-80 0-16,40 0 0,-40 0 0,40 0 15,0-40-15,0 0 0,0 40 0,1-40 16,-1 0-16,0-40 0,0-40 16,-40 40-16,0 0 0,40 0 15,-40 0-15,0-41 0,0 41 0,0 0 16,0 0-16,-40 40 0,40-40 15,-80 40-15,80-40 0,-40 40 0,-1 0 0,1 0 16,-40 0-16,40-40 0,0 40 16,0 0-16,0 0 0,-1 40 0</inkml:trace>
  <inkml:trace contextRef="#ctx0" brushRef="#br0" timeOffset="19515.47">3732 12513 0,'0'40'15,"0"0"-15,0 0 16,0 0-16,0 0 0,0 0 16,0 0-16,0 41 0,0-41 0,0 40 15,0-40-15,0 0 0,0 0 0,0 41 16,0-41-16,0 0 0,40 0 15,-40 0-15</inkml:trace>
  <inkml:trace contextRef="#ctx0" brushRef="#br0" timeOffset="19700.34">4213 12673 0,'0'40'16,"0"40"-16,-40-39 16,40-1-16,0 40 15,0-40-15,0 0 0,0 0 0,0 0 16,0 41-16,0-41 0,0 0 0,0 0 16</inkml:trace>
  <inkml:trace contextRef="#ctx0" brushRef="#br0" timeOffset="20568.5">1204 9705 0,'0'40'78,"0"41"-78,0-41 16,40 0-16,-40 0 0,0 0 15,40 0-15,-40 0 0,0 0 0,0 1 0,40-1 16,-40 0-16,40-40 0,0 40 15,1-40-15,-1-80 16,-40 40 0,40 40-16,-40-41 0,0 1 0,0 0 15,0 0-15,0 0 0,0 0 0,0 0 16,0 80 15,40 0-31,-40 0 0,0 0 16,0 0-16,40 0 0,-40 1 15,40-41-15,-40 40 0,40-40 0,-40 40 16,40-40-16,1-40 16,-41 0-1,0-41-15,0 41 16,0 0-16</inkml:trace>
  <inkml:trace contextRef="#ctx0" brushRef="#br0" timeOffset="20746.66">2087 10026 0,'0'40'0,"40"-40"16,-40-40-1,40 40-15,-40-40 0,40 0 16,0 0-16</inkml:trace>
  <inkml:trace contextRef="#ctx0" brushRef="#br0" timeOffset="20891.28">2247 9906 0</inkml:trace>
  <inkml:trace contextRef="#ctx0" brushRef="#br0" timeOffset="21439.56">1204 11630 0,'40'41'16,"0"-1"-16,-40 40 15,40-80-15,-40 40 0,0 0 16,40 0-16,-40 0 0,0 0 0,40 0 15,-40 1-15,0-1 0,41-40 16,-1 0-16,-40-40 16,0-41-16,40 41 0,-40 0 15,0-40-15,0 40 0,0 0 0,0 0 16,0 0-16,0-1 0,0 1 16,0 121-1,0-41-15,0 0 16,0 0-16,0 0 0,40 0 0,-40 0 15,40 0-15,-40 0 0,40 0 0,0-40 16,0 0-16,1 0 0,-1 0 16,-40-40-16,40 0 15,-40 0-15,0 0 0,0 0 16,0 0-16</inkml:trace>
  <inkml:trace contextRef="#ctx0" brushRef="#br0" timeOffset="21623.56">2046 11751 0,'41'0'16,"-1"0"-1,-40-40-15,40 40 0,-40-40 0,40 40 16,-40-41-16,40 41 0,0 0 15</inkml:trace>
  <inkml:trace contextRef="#ctx0" brushRef="#br0" timeOffset="21763.56">2167 11470 0,'40'0'16,"0"-40"-1,0 40-15</inkml:trace>
  <inkml:trace contextRef="#ctx0" brushRef="#br0" timeOffset="22338.56">1485 13235 0,'0'-40'16,"0"-1"-16,0 82 31,0-1-15,0 0-16,0 0 0,40 0 15,-40 40-15,0-40 0,40 0 16,-40 0-16,40 1 0,-40-1 0,40 0 0,0 0 16,0-40-16,1 0 15,-41-40-15,0 0 16,40-41-16,-40 41 0,0 0 0,0-40 16,0 40-16,0 0 0,0-40 0,0 40 15,0-1-15,0 1 0,0 121 31,0-41-31,0 0 0,40 0 0,-40 0 16,40 0-16,-40 0 0,40 0 0,-40 0 16,40-40-16,-40 40 0,40-40 0,0 0 15,1 0-15,-41-40 16,0 0-16,0 0 16</inkml:trace>
  <inkml:trace contextRef="#ctx0" brushRef="#br0" timeOffset="22506.56">2367 13235 0,'41'0'0,"-1"0"15,-40-40 1,40 40-16,0-41 15</inkml:trace>
  <inkml:trace contextRef="#ctx0" brushRef="#br0" timeOffset="22642.56">2448 13114 0,'40'0'15,"0"0"-15</inkml:trace>
  <inkml:trace contextRef="#ctx0" brushRef="#br0" timeOffset="32608.17">5136 7901 0,'0'-40'78,"40"40"-78,-40-41 0,0 1 16,40 0-16,1 0 15,-41 0-15,40 0 0,-40 0 0,40 0 16,-40 0-16,40-1 0,-40 1 16,40 40-16,-40 40 15,0 41 1,-40-81-16,40 40 15,0 0-15,-40 0 0,40 0 0,-40-40 0,40 40 16,-40 0-16,40 0 16,-41 1-16,41-82 31,41 1-31,-41 0 16,40 0-16,-40 0 0,40 0 0,-40 0 15,0 0-15,40 40 0,-40-40 16</inkml:trace>
  <inkml:trace contextRef="#ctx0" brushRef="#br0" timeOffset="33115.15">5337 9585 0,'0'-40'31,"0"0"-31,40 0 16,-40 0-16,40 0 0,-40-1 16,80 1-16,-40 0 15,1 0-15,-1 40 0,-40-40 0,40 40 16,0 0-16,-120 80 31,40-40-15,40 0-16,-41 1 0</inkml:trace>
  <inkml:trace contextRef="#ctx0" brushRef="#br0" timeOffset="33390.15">5377 11430 0,'0'-40'0,"0"0"15,40 0-15,0-1 0,-40 1 0,40 0 16,0 0-16,1 0 0,-41 0 15,40 0-15,0 0 0,0 40 0,-40-40 16</inkml:trace>
  <inkml:trace contextRef="#ctx0" brushRef="#br0" timeOffset="33583.68">5658 12954 0,'0'40'0,"40"-40"0,0 0 0,-40-40 15,40 40-15,0-80 0,-40 40 16,40-1-16,41 1 0,-41-40 0,0 40 16,0 0-16,40 0 0</inkml:trace>
  <inkml:trace contextRef="#ctx0" brushRef="#br0" timeOffset="37223.17">17615 2767 0,'-40'0'16,"40"-40"15,0 0 0,0 80 0,0 0-15,0 0-16,40 0 0,-40 0 16,0 41-16,0-41 0,0 0 0,0 40 15,0 0-15,41-40 0,-41 41 0,0-41 16,0 0-16,0 0 0,40 40 16,-40-40-16,0 0 15</inkml:trace>
  <inkml:trace contextRef="#ctx0" brushRef="#br0" timeOffset="37551.33">17615 2807 0,'-40'0'0,"40"-40"16,0 0-16,0 0 15,40 40-15,-40-40 16,41 40-16,-1 0 0,0 0 0,0-40 16,0 40-16,0 0 0,0 0 0,0 0 15,1 0-15,-1 0 0,0 40 0,0-40 16,0 40-16,0 0 0,-40 0 16,0 0-16,0 0 0,0 41 0,-80-41 15,80 40-15,-40-40 0,0 40 0,-41 0 16,41-39-16,0-1 0,0 40 0,0-80 15,0 40-15,0-40 0,0 40 0,-1-40 16,41-40 15,41 0-31</inkml:trace>
  <inkml:trace contextRef="#ctx0" brushRef="#br0" timeOffset="37886.78">18338 2687 0,'0'40'47,"0"0"-47,0 0 0,0 0 16,0 0-16,0 1 0,0-1 15,0 40-15,0-40 0,0 0 0,0 40 16,0-40-16,0 1 0,40-1 0,-40 0 0,0 0 15,0 0-15</inkml:trace>
  <inkml:trace contextRef="#ctx0" brushRef="#br0" timeOffset="38076.78">18378 3008 0,'-40'0'0,"40"40"0,-40-40 16,40-40 0,80 0-16,-40 0 15,0 40-15,0 0 0,0 0 16,1-41-16,-1 41 0,0 0 0,0 0 16</inkml:trace>
  <inkml:trace contextRef="#ctx0" brushRef="#br0" timeOffset="38263.78">18418 3248 0,'-40'0'0,"0"0"0,80 0 47,0-40-47,40 0 15,-40 40-15,1 0 0,-1-40 0,0 40 16</inkml:trace>
  <inkml:trace contextRef="#ctx0" brushRef="#br0" timeOffset="38502.78">19180 2807 0,'-80'0'31,"40"0"-31,0 0 16,40 80-16,-40-80 0,40 41 0,0-1 15,-40 0-15,40 40 0,0-40 0,0 0 16,0 0-16,-40 41 0,40-41 0,0 0 16,0 0-16,0-80 15,40-40 1,-40 39-16,0 1 0,0 0 15,40-40-15</inkml:trace>
  <inkml:trace contextRef="#ctx0" brushRef="#br0" timeOffset="38634.78">18980 2847 0,'0'-40'16,"40"40"-16,-40-40 0,0 0 0,40 40 15,0 0 1,-40 80-16,40-40 16,0 0-16,-40 41 0,41-41 0,-1 0 15,-40 0-15,40 40 0,0-40 0,-40 0 16,40 1-16,0-1 0,-40 0 0,40 0 15</inkml:trace>
  <inkml:trace contextRef="#ctx0" brushRef="#br0" timeOffset="38775.78">18940 3128 0,'40'0'31,"0"0"-16,0-40-15,40 40 0,-40 0 16,1-40-16,-1 40 0,0-40 0</inkml:trace>
  <inkml:trace contextRef="#ctx0" brushRef="#br0" timeOffset="40591.11">9751 8502 0,'-40'0'32,"80"0"-17,0 0 1,0 0-1,0 80-15,0-80 16,0 0-16,0 0 0,1 0 0,-1 0 16,0 0-16,0 0 0,0 0 0,0 41 15,0-41-15,0 0 0,1 0 0,-1 0 16,40 0-16,-40 0 0,0 0 0,0 0 16,0 0-16,1 0 0,-1 0 15,0 0 1,-40 40 15,-40-40-15</inkml:trace>
  <inkml:trace contextRef="#ctx0" brushRef="#br0" timeOffset="41111.11">10593 8342 0,'40'0'63,"41"0"-63,-41 40 16,0-40-16,0 0 0,0 0 0,0 0 15,1 0-15,-1 0 0,0 0 0,0 0 16,0 0-16,-80 40 31,0 0-15,40 0-16,-40 0 15,0 0-15,-1 1 0,41 39 0,-40-40 16,0 0-16,40 0 0,-40 0 0,40 0 16,0 0-16,-40-40 0,40 40 15,0-120 1</inkml:trace>
  <inkml:trace contextRef="#ctx0" brushRef="#br0" timeOffset="42015.21">12118 8021 0,'-40'0'110,"0"0"-95,0 0-15,0 0 16,0 0 0,-1 0-16,1 0 0,0 0 15,0 0-15,0 40 0,0-40 16,0 40-16,0-40 0,-1 0 15,1 40-15,40 0 0,-40 0 16,40 1-16,-40-41 0,40 40 0,-40 0 16,40 0-16,-40 0 0,40 0 0,0 0 15,0 0-15,0 0 0,-40 1 0,40 39 16,0-40-16,0 0 0,0 40 16,0-40-16,0 40 0,0-39 0,80-1 15,-80 40-15,40-40 0,-40 40 0,40-40 16,0 0-16,0 1 0,1-1 0,-1 0 15,0 0-15,0 0 0,40-40 0,-40 40 16,41-40-16,-41 40 0,40-40 0,-40 0 16,40 0-16,1 0 0,-41 0 0,40 0 15,0 0-15,-40 0 0,41 0 0,-41 0 16,40 0-16,0-40 0,-40 40 0,0-40 16,41 0-16,-41 0 0,0 0 15,40 0-15,-40-1 0,0 1 0,1 0 16,-1 0-16,0 0 0,-40-40 0,40 40 0,0 0 15,-40-41-15,40 41 0,-40-40 16,0 40-16,40 0 0,-40-40 0,0 40 16,0-41-16,0 41 0,0 0 0,0-40 15,0 40-15,0 0 0,-40 0 0,40-1 16,-40 1-16,40 0 0,-40 0 0,0 0 16,0 0-16,-41 40 0,41-40 0,0 40 15,-40 0-15,40 0 0,-40 0 0,-1 0 16,1 0-16,0 40 0,0-40 0,-1 40 15,1 0-15,0 0 0,0 0 0,-1 0 16</inkml:trace>
  <inkml:trace contextRef="#ctx0" brushRef="#br0" timeOffset="42739.21">12078 8743 0,'0'-40'32,"0"0"-17,0 0-15,-40-1 31,0 41-15,0 0-16,0 0 16,40 81-16,-41-81 0,41 40 0,-40-40 15,40 40-15,0 0 0,-40 0 0,40 0 16,0 0-16,0 0 16,0 0-16,40-40 15,0 0-15,1 0 16,-1-40-16,0 0 15,-40 0-15,40 0 0,-40 0 0,40 0 16,-40 0-16,0 0 0,40 40 0,-40-40 16,0-1-16,40 41 15,-40 41-15,0-1 16,0 0-16,0 0 16,40 40-16,-40-40 0,0 0 0,0 0 15,0 0-15,41 1 0,-41-1 0,0 0 16,0 0-16</inkml:trace>
  <inkml:trace contextRef="#ctx0" brushRef="#br0" timeOffset="43079.21">12479 8863 0,'0'40'63,"0"0"-63,0 0 15,0 1-15,0-1 16,0 0-16,0-80 31,0 0-15,0-1-16,0 1 16,0 0-16</inkml:trace>
  <inkml:trace contextRef="#ctx0" brushRef="#br0" timeOffset="46987.92">13482 8743 0,'0'-40'0,"41"40"16,-41 40 359</inkml:trace>
  <inkml:trace contextRef="#ctx0" brushRef="#br0" timeOffset="48215.95">12840 7981 0,'0'-40'422</inkml:trace>
  <inkml:trace contextRef="#ctx0" brushRef="#br0" timeOffset="51996.21">13523 8623 0,'0'40'141,"40"-40"-126,0 0 1,0 0-1,0 0 1,0 0 0,0 0-1,0 40-15,1-40 16,-1 0-16,-40 40 0,40-40 16,0 0-16,0 0 15,0 0-15,0 0 16,0 0-16,1 0 15,-1 0 1,0 0-16,0 0 16,0 0-16,0 0 0,0 0 15,0 0-15,1 0 16,-1 0-16,0 0 16,-40-40-16,40 40 0,0 0 15,0 0 1,0 0-16,1 0 15,-1 0-15,0 0 32,0 0-17,0 0-15,0 0 16,0 0-16,0 0 16,1 0-16,-1 0 15,0 0-15,0 0 16,0 0-1,0 0-15,-40 40 16,40-40-16,0 0 0,1 0 16,-1 0-16,0 0 15,0 0 1,0 0 0,0 0-16,0 0 15,0 0 1,1 0-16,-1 0 15,0 0 1,0 0 0,-40-40-16,40 40 15,0 0-15,0 0 16,0 0 15,1 0-15,-1 0-1,0 0 17,-40 40-17,-40-40 48,0 0-48</inkml:trace>
  <inkml:trace contextRef="#ctx0" brushRef="#br0" timeOffset="52778.57">15970 8462 0,'-40'0'0,"0"0"16,0 0-1,80 0 63,-40 40-78,40-40 16,0 0-16,0 0 16,1 0-16,-1 40 15,0-40 1,0 0-16,0 0 16,-40 40 77,-40-40-77,40 41-16,0-1 0,0 0 0,-40-40 16,40 40-16,-40 0 0,0 0 0,40 0 15,-41 0-15,41 0 0,-40 0 0,40 1 16,-40-41-16,40 40 0,-40 0 0,40-80 31,40 0-15,-40-41-16,0 41 15,40 0-15,0 0 16,-40 0-16,41 40 0,-1 0 16,-40-40-16,0 120 15,0-40 1,-40 0-16,40 0 0,-41 0 15,41 1-15,-40-41 0,40 40 0,-40 0 16,0 0-16,0-40 16</inkml:trace>
  <inkml:trace contextRef="#ctx0" brushRef="#br0" timeOffset="55696.11">17575 7901 0,'40'0'16,"-80"0"93,40-40-93,-40 40-16,0 0 31,0 0-31,0 0 16,0 0 0,0 0-16,-1 0 15,1 0-15,0 0 16,0 0-16,0 0 15,0 0-15,0 0 16,0 40-16,-1-40 16,1 40-16,0 0 15,0-40-15,0 40 16,0-40 0,40 40-16,0 0 15,-40-40-15,40 40 0,-40 0 16,40 0-16,-41-40 15,41 41-15,-40-41 0,40 40 0,-40-40 16,40 40-16,-40-40 0,40 40 0,-40-40 16,40 40-16,-40 0 0,0 0 15,40 0-15,0 0 16,-40-40-16,40 41 0,0-1 16,0 0-16,0 0 0,0 0 0,0 0 15,0 0-15,40 0 0,-40 0 0,40 41 16,-40-41-16,40 0 0,0 0 15,0 0-15,0 40 0,0-40 0,1 0 16,-1 1-16,0-1 0,0 0 0,40 0 16,-40 0-16,0-40 0,1 40 0,39 0 15,-40 0-15,40 0 0,-40-40 0,0 40 16,41 1-16,-41-41 0,40 0 0,-40 0 16,40 0-16,-39 0 0,39 0 0,-40 0 15,40 0-15,-40 0 0,41 0 0,-41-41 16,40 41-16,-40-40 0,0 40 15,41-40-15,-41 40 0,0-40 0,40 0 0,-40 40 16,0-40-16,0 0 0,1 40 0,-1-40 16,0 0-16,0 0 0,-40-1 15,40 1-15,0-40 0,-40 40 0,40 0 16,-40-40-16,40 40 0,-40-41 0,41 41 16,-41-40-16,0 40 0,0-40 0,0 40 15,0-41-15,0 41 0,-41-40 0,41 40 16,-40 0-16,0-40 0,0 40 0,0-1 15,0 1-15,0 40 0,0-40 0,-1 0 16,-39 0-16,40 40 0,0-40 0,-40 40 16,40-40-16,-41 40 0,1-40 0,40 40 15,-40 0-15,39 0 0,-39 0 0,0-40 16,40 40-16,-40 0 0</inkml:trace>
  <inkml:trace contextRef="#ctx0" brushRef="#br0" timeOffset="56606.74">17615 8542 0,'-40'0'62,"0"-40"-31,0 40-31,0 0 16,0 0-16,0 0 16,0 0-16,-1 0 15,41 40-15,-40-40 0,0 40 16,0 1-16,40-1 15,-40 0-15,40 0 0,0 0 16,0 0-16,0 0 0,0 0 16,40-40-16,-40 40 0,40-40 0,40 0 15,-39 0-15,-1-40 16,0 0-16,0 0 16,0 0-16,-40 0 0,40 0 0,-40 0 15,40 0-15,-40-1 16,0 1-16,40 40 0,-40 40 47,0 1-47,0-1 0,0 40 15,0-40-15,0 0 0,0 0 16,0 40-16,0-40 0,0 41 0,0-41 16,-40 0-16,40 0 0,0 0 0,0 0 15,-40-40-15,40 40 0</inkml:trace>
  <inkml:trace contextRef="#ctx0" brushRef="#br0" timeOffset="57159.09">17816 9024 0,'40'0'31,"0"-41"-15,0 41-16,1-40 0,-1 40 15,0 0 1,0 0-16,-40 40 31,0 1-31,0-1 0,-40 0 0,40 0 16,-40 0-16,40 0 0,-40-40 0,40 40 16,-41 0-16,1 0 0,80-40 31,1 0-16,39 0 1,-80-40-16,40 40 16</inkml:trace>
  <inkml:trace contextRef="#ctx0" brushRef="#br0" timeOffset="214249">14285 7700 0,'-40'40'0,"0"-40"15,0 40 16,40 0-15,-41-40 0,41 41-16,0-1 15,0 0-15,0 0 16,0 0-16,0 0 0,0 0 16,0 0-16,41 0 0,-1 0 15,0-40-15,0 0 16,0 0-16,0 0 0,0-40 15,0 0-15,1 40 0,-41-40 16,40 0-16,-40 0 0,40 0 0,-40 0 16,0 0-16,0 0 15,0-1-15,0 1 0,-40 0 16,0 40-16,40-40 16,-81 40-16,41 0 0,0 0 15,0 0-15,0 0 0,0 40 0,0-40 16,-1 40-16</inkml:trace>
  <inkml:trace contextRef="#ctx0" brushRef="#br0" timeOffset="214742.98">14967 8061 0,'40'0'15,"0"0"1,1 0 0,-1 0-1,-40 40-15,0 0 16,0 0-16,0 0 16,-40 1-16,40-1 0,-41-40 15,41 40-15,-40 0 0,0-40 0,0 40 16,0-40-16,0 0 0</inkml:trace>
  <inkml:trace contextRef="#ctx0" brushRef="#br0" timeOffset="-214485.75">15649 7700 0,'0'-40'0,"0"80"31,0 0-31,0 0 0,0 0 16,0 1-16,0-1 0,0 0 0,0 40 15,0-40-15,40 0 0,-40 40 0</inkml:trace>
  <inkml:trace contextRef="#ctx0" brushRef="#br0" timeOffset="-162640.54">23233 8663 0,'0'40'0,"40"-40"78,-40-40-47,0 0-15,-40 40-16,0 0 0,0 0 15,0 0-15,0 0 0,0 0 16,-1 0-16,1 0 16,0 0-16,0 0 0,40 40 0,-40-40 15,0 40-15,0 0 0,0 0 16,40 0-16,0 0 0,-41 0 16,41 0-16,0 0 0,0 1 15,81-41-15,-81 40 0,40-40 0,0 0 16,0 0-16,0 0 0,0-81 15,0 81-15,1-40 0,-1 0 0,-40 0 16,40 0-16,0 40 0,-40-40 0,40 0 16,0 40-1,-40 40-15,0 0 0,0 0 16,0 0-16,0 40 0,0 1 0,0-1 16,0 40-16,-40-40 0,40 1 15,0-41-15,0 40 0,0-40 0,0 0 0</inkml:trace>
  <inkml:trace contextRef="#ctx0" brushRef="#br0" timeOffset="-162249.49">23474 8903 0,'40'0'31,"40"0"-31,-40 0 16,1 0-16,-1 0 0,0 0 0,40 0 16,-40 0-16,0 0 0,0 0 0,1 0 15,-1 0-15,-40 40 16,0 0-16,0 1 0,0-1 15,-40 0-15,-1 0 0,1 0 16,121-40 15,-41 0-31,40 0 16,-40 0-16,0 40 16,-40 0-16,0 0 0,0 0 15,0 1-15,-80-1 0,40 0 0,0 0 16,0 0-16,-1 0 0,-39-40 0,40 0 15</inkml:trace>
  <inkml:trace contextRef="#ctx0" brushRef="#br0" timeOffset="-160821.25">24317 8101 0,'-41'0'125,"1"0"-125,0 0 15,0 0 1,40-40-16,-40 40 0,0 0 0,0 0 16,0 0-16,-1 0 15,1 0-15,0 0 0,0 0 16,0 0-16,0 0 0,0 0 15,0 0-15,-1 0 0,1 0 0,0 0 16,0 0-16,0 0 0,0 0 16,0 0-16,0 0 0,-1 0 15,1 0-15,0 0 16,0 0-16,0 0 16,0 0-16,40 40 0,-40-40 15,0 0-15,-1 0 16,1 0-16,40 40 15,-40-40-15,0 0 16,40 40-16,-40-40 16,0 0-16,40 40 0,-40-40 15,40 41-15,-40-41 16,40 40-16,-41-40 0,41 40 0,-40 0 16,40 0-16,-40 0 15,0 0-15,0 0 16,40 0-16,-40 1 15,40-1-15,-40 0 16,40 0-16,0 0 16,-40 0-16,40 0 0,0 0 15,0 0-15,-41 0 0,41 1 0,0-1 16,0 0-16,0 0 0,0 0 16,0 0-16,0 0 0,0 0 0,0 0 15,0 1-15,41-1 0,-41 0 0,0 0 16,40 0-16,-40 0 0,0 0 0,0 0 15,40 0-15,0 0 0,-40 1 0,40-41 16,-40 40-16,40 0 0,-40 0 0,40 0 16,0 0-16,1 0 0,-1 0 15,0 0-15,0 1 16,0-41-16,0 40 0,0-40 16,0 0-16,1 0 0,-1 0 0,0 40 15,0-40-15,0 0 0,0 0 16,40 0-16,-39 0 0,-1 0 0,0 40 15,0-40-15,40 0 0,-40 0 0,0 0 16,1 0-16,39 0 0,-40 0 0,0 0 16,0 0-16,0-40 0,0 40 0,1 0 15,-1-40-15,0 40 0,0 0 0,0-40 16,0 40-16,0 0 16,0 0-16,-40-41 0,41 41 0,-1-40 15,-40 0-15,40 40 0,0-40 0,-40 0 16,40 0-16,0 0 0,-40 0 0,40 0 15,0 40-15,-40-41 0,41 1 0,-41 0 16,40 0-16,-40 0 0,40 40 16,-40-40-16,0 0 0,0 0 15,40 0-15,-40 0 0,0-1 16,0 1-16,0 0 0,0 0 16,0 0-16,0 0 0,0-40 0,0 40 15,0-1-15,0-39 0,0 40 0,-40 0 16,40-40-16,0 40 0,0 0 0,0 0 15,-40-1-15,0 1 0,-1 0 16,1 0-16,0 0 0,0 40 16,0-40-16,0 40 0,0 0 15,0-40-15,-41 40 0</inkml:trace>
  <inkml:trace contextRef="#ctx0" brushRef="#br0" timeOffset="-159278.18">18819 8943 0,'40'0'93,"1"0"-77,-41 40 0,40-40-1,0 41 1,0-41 0,0 0-16,0 0 15,0 0-15,0 0 16,1 0-16,-1 0 0,0 40 15,0-40-15,0 0 16,0 0-16,0 0 0,0 0 16,1 0-16,-1 0 0,0 40 0,0-40 15,0 0-15,0 0 0,0 0 16,0 40-16,1-40 0,-1 0 16,0 0-16,0 0 0,0 0 15,0 0-15,0 0 0,0 40 16,1-40-16,-1 0 0,0 0 15,0 0-15,0 0 0,0 40 16,0-40-16,0 0 0,1 0 16,-1 0-16,0 0 0,0 0 15,0 0-15,0 0 16,0 40-16,0-40 0,1 0 16,-1 40-16,0-40 0,0 0 15,0 0 1,0 0-16,0 0 0,-40 40 15,40-40-15,1 0 0,-1 0 16,0 0-16,0 0 16,0 0-16,0 0 0,0 0 15,0 0-15,1 0 16,-1 0-16,0 0 0,0 0 16,0 0-16,0 0 15,0 0-15,0 0 0,1 0 16,-41-40-16,40 40 0,0 0 15,0 0 1,0 0 0,0 0-16,0 0 15,1-40-15,-1 40 16,0 0 0,0 0-16,0 0 15,0 0 1,0 0-1,-40 40 17,40-40-32,1 0 31,-41-40 0</inkml:trace>
  <inkml:trace contextRef="#ctx0" brushRef="#br0" timeOffset="-158881.18">22110 8903 0,'-40'0'16,"-1"0"-16,1 0 15,40 40 17,40-40-32,1 0 15,39 40-15,-40 1 16,0-41-16,0 0 0,0 0 16,0 40-16,1-40 15,-1 0-15,-40 40 0,40-40 16,-40 40 31,-40-40-47,0 40 15,40 0-15,-41-40 0,1 40 16,0 0-16,40 0 0,-40 1 0,0 39 16,0-40-16,0 0 0,0 40 0,-1-40 15,1 0-15,0 41 0,40-41 0,-40 0 16,0-40-16</inkml:trace>
  <inkml:trace contextRef="#ctx0" brushRef="#br0" timeOffset="-140129.86">24276 8221 0,'-40'0'47,"80"0"109,1 0-156,-1 0 16,0 0 0,-40 41-16,40-41 15,0 80-15,0-40 0,0-40 0,0 40 0,1 0 16,-41 0-16,40 0 0</inkml:trace>
  <inkml:trace contextRef="#ctx0" brushRef="#br0" timeOffset="-130709.66">19943 9625 0,'40'0'141,"0"-40"-126,0 40 16,0 0 32,0 0-32,-80 0 79,0 0-95,0 0 1,0 0-16,0 0 15,0 0 1,80 0 62,-40-40-78,40 40 0,0 0 31,-80 0 16,0 40-31,40 0-16,-40-40 16,40-40 30,40 40-46,0-40 16,0 40 93,-40-40-109,40 40 16,0 0 0,0 0-1,1 0 17,-41 40-1,0 0-16,0 0 1,0 0 15,-41-40-31,41 40 0,0 0 16,-40 1-16,40-1 16,-40-40-16,40 40 0,-40 0 15,40 0-15,-40-40 16,80 0 31</inkml:trace>
  <inkml:trace contextRef="#ctx0" brushRef="#br0" timeOffset="-130464.86">19983 10347 0,'-40'0'31</inkml:trace>
  <inkml:trace contextRef="#ctx0" brushRef="#br0" timeOffset="-127061.04">10192 6337 0,'0'-41'16,"0"82"125,0-1-141,0 0 15,0 0-15,0 0 0,0 0 16,0 0-16,0 0 0,0 0 15,0 0-15,0 1 0,0 39 0,0-40 16,0 0-16,0 0 0,0 0 16,0 0-16,40-40 31</inkml:trace>
  <inkml:trace contextRef="#ctx0" brushRef="#br0" timeOffset="-126599.61">10152 6377 0,'40'0'62,"0"-40"-62,0-1 16,0 41-16,1 0 15,-1 0-15,0 0 0,0 0 0,0 81 16,0-81-16,-40 40 0,40-40 16,-40 40-16,40 0 0,1 0 15,-41 0-15,40 0 0,-40 0 16,0 0-16,0 1 0,0-1 0,-81 0 16,81 0-16,-40 0 0,0 0 0,0 0 15,40 0-15,-40 0 0,0-40 0,0 41 16,0-41-16,-1 0 15,1 0-15,40-41 16,0 1-16</inkml:trace>
  <inkml:trace contextRef="#ctx0" brushRef="#br0" timeOffset="-125927.92">10955 6296 0,'40'0'63,"-40"41"-48,0-1-15,40 0 16,-40 0-16,0 0 0,0 0 15,0 0-15,0 0 0,0 0 0,0 0 16,0 41-16,0-41 0,0 0 0,0 0 0,0 0 16,0 0-16,0 0 0,0 0 15,0 1-15</inkml:trace>
  <inkml:trace contextRef="#ctx0" brushRef="#br0" timeOffset="-125694.14">11035 6417 0,'-40'0'15,"80"0"16,0 0-15,0 0-16,0 0 16,0-40-16,0 40 0,1 0 0,-1 0 15,0-40-15</inkml:trace>
  <inkml:trace contextRef="#ctx0" brushRef="#br0" timeOffset="-125497.29">11115 6697 0,'40'0'16,"0"0"-1,0 0 1,1 0-16</inkml:trace>
  <inkml:trace contextRef="#ctx0" brushRef="#br0" timeOffset="-124754.35">11757 6457 0,'-40'40'78,"40"0"-78,-40 0 0,40 0 16,-40 0-16,40 0 16,0 1-16,-40-1 0,40 0 0,-41 0 15,41 0-15,0 0 0,-40 0 0,40 0 16</inkml:trace>
  <inkml:trace contextRef="#ctx0" brushRef="#br0" timeOffset="-124556.77">11837 6417 0,'0'40'0,"0"0"0,-40 0 15,40 0-15,0 0 16,0 0-16,0 0 0,0 1 0,80-1 16,-80 0-16,0 0 15,41 0-15,-1-40 0,-40 40 16,40-40-16</inkml:trace>
  <inkml:trace contextRef="#ctx0" brushRef="#br0" timeOffset="-124364.68">11556 6818 0,'41'0'15,"-1"0"-15,0 0 16,0 0-16,0 0 15,0 0-15</inkml:trace>
  <inkml:trace contextRef="#ctx0" brushRef="#br0" timeOffset="-24757.4">19822 8021 0,'41'0'31,"-1"0"63,-80 0-32,-1 0-46,1 0 0,0 0-16,0 0 15,40 40 1,-40-40-16,40 40 0,-40 0 15,0 0-15,40 0 16,0 1-16,-40-41 0,40 40 16,0 0-16,0 0 0,0 0 15,40 0 1,0-40-16,40 0 16,-40 40-16,0-40 0,0 0 15,1 0-15,-1 0 0,0 0 0,0-40 16,0 0-16,0 40 0,-40-80 15,40 80-15,-40-40 0,40 40 16,-40-40-16,0-1 0,0 1 16,-40 0-1,0 0-15,0 40 16,40-40-16,-40 40 0,0-40 16,0 40-16,0 0 15,-1 0-15,1 0 16</inkml:trace>
  <inkml:trace contextRef="#ctx0" brushRef="#br0" timeOffset="-24257.4">20505 8502 0,'40'0'0,"0"0"31,-40 40-15,40-40-1,-40 40-15,0 1 16,0-1 0,-40-40-16,40 40 0,-40-40 0,0 40 15,-1-40-15,1 0 16,40 40-16</inkml:trace>
  <inkml:trace contextRef="#ctx0" brushRef="#br0" timeOffset="-24025.4">20986 8221 0,'0'41'32,"0"-1"-17,0 0-15,0 0 16,0 0-16,40 0 0,-40 0 0,0 0 16,40 0-16,-40 1 0,0-1 0,0 0 15,0 0-15</inkml:trace>
  <inkml:trace contextRef="#ctx0" brushRef="#br0" timeOffset="-21216.76">24116 8302 0,'0'-40'172,"-40"40"-172,0 0 15,0 0 16,-1 0-15,41-41-16,-40 41 16,0 0-1,0 0 1,0 0 0,0 0-1,0 0 1,0 0-1,-1 0 1,41 41-16,-40-41 16,0 0-16,0 0 15,0 0 1,0 0 0,0 0-1,0 0 1,-1 40-1,1-40 1,40 40-16,-40-40 16,0 0-1,40 40-15,-40-40 0,0 0 16,0 0 0,40 40-1,-40-40-15,-1 0 31,41 40-31,-40 0 16,0-40-16,40 40 16,-40-40-16,40 40 15,-40-40-15,40 41 16,-40-41-16,40 40 0,-40-40 16,40 40-16,0 0 15,-40 0-15,40 0 16,-41-40-1,41 40-15,0 0 16,0 0 0,-40-40-16,40 40 0,0 1 15,0-1-15,-40 0 0,40 0 16,0 0-16,0 0 16,-40-40-16,40 40 0,0 0 0,0 0 15,0 1 1,-40-1-16,40 0 15,0 0-15,0 0 0,0 0 16,0 0-16,0 0 16,0 0-16,0 0 0,40-40 0,-40 41 15,0-1-15,40 0 0,-40 0 16,0 0-16,40-40 0,-40 40 0,40-40 16,-40 40-16,41-40 15,-41 40-15,40-40 0,-40 40 16,40-40-16,0 41 0,0-41 15,-40 40-15,40-40 0,0 0 16,0 0-16,1 0 16,-1 0-16,0 0 0,0 0 0,0 0 15,0 0-15,0 0 0,0 0 16,1 0-16,-1 0 0,0 0 0,0-40 16,0 40-16,0 0 0,0 0 15,0 0-15,1 0 0,-1 0 16,0 0-16,0 0 0,0 0 15,-40-41-15,40 41 0,0-40 16,0 40-16,1-40 0,-1 40 16,-40-40-16,40 40 0,0-40 15,0 40-15,-40-40 16,40 0-16,0 0 16,-40 0-16,40 40 15,-40-41-15,41 1 0,-41 0 16,0 0-16,40 40 0,-40-40 15,40 0-15,-40 0 16,40 0-16,-40 0 16,0 0-16,0-1 15,40 1-15,-40 0 16,0 0-16,0 0 0,0 0 16,0 0-16,0 0 0,-40 0 15,40-1-15,0 1 0,-40 0 0,0 0 16,40 0-16,-40 0 15,40 0-15,-41 40 0,41-40 16,-40 40-16,0-40 0,0 0 16</inkml:trace>
  <inkml:trace contextRef="#ctx0" brushRef="#br0" timeOffset="4923.08">1725 15440 0,'0'41'47,"41"-41"-47,-41 40 15,0 0-15,0 0 16,0 0-16,0 0 0,0 0 16,40 0-16,-40 0 0,0 0 15,40-40-15,-40 41 0,0-1 16,40-40-16,0 0 15,0 0 1,0 0 0,-40-40-1,40 40-15,-40-41 0,0 1 0,0 0 16,41 40-16,-41-40 0,0 0 0,0 0 16,0 0-16,40 0 0,-40 0 0,0 0 15,40-1-15,-40 1 0,0 0 16,0 80 15,0 0-31,0 1 16,0-1-16,0 0 0,0 0 0,0 0 15,0 0-15,0 0 0,0 0 16,0 0-16,40-40 16,-40 40-16,40-40 15,0 0-15,0 0 16,-40-40-16,40 40 0,-40-40 15,41 0-15,-41 0 0,40 0 0,-40 0 16,0 0-16,40 0 0,-40 0 0,0-1 16,0 1-16,40 40 0,-40-40 0</inkml:trace>
  <inkml:trace contextRef="#ctx0" brushRef="#br0" timeOffset="5134.08">2809 15721 0,'0'40'0,"40"-40"32,-40-40-17,40 40-15,0-40 16,0 40-16,0 0 15,1-40-15</inkml:trace>
  <inkml:trace contextRef="#ctx0" brushRef="#br0" timeOffset="5325.08">2889 15440 0,'-40'0'16,"40"-40"0,80 40-1,-40 0-15,0-40 16,1 40-16</inkml:trace>
  <inkml:trace contextRef="#ctx0" brushRef="#br0" timeOffset="5566.08">3692 15079 0,'0'41'16,"0"-1"-16,0 0 0,0 0 15,-40 0-15,40 0 0,0 0 16,0 0-16,0 0 0,0 1 0,0 39 16,0-40-16,0 0 0,0 0 0,0 0 15,0 0-15,0 0 0,40-40 16</inkml:trace>
  <inkml:trace contextRef="#ctx0" brushRef="#br0" timeOffset="5770.08">4173 15120 0,'0'40'0,"0"0"16,0 0-16,0 0 0,-40 0 0,40 40 15,0-40-15,0 41 0,0-41 0,0 0 16,0 40-16,0-40 0,0 0 0,0 0 15,0 0-15,40-40 16</inkml:trace>
  <inkml:trace contextRef="#ctx0" brushRef="#br0" timeOffset="5948.08">4735 14678 0,'40'41'0,"-40"-1"16,0 0-16,0 40 0,0-40 0,0 40 16,0 0-16,0 1 0,0-41 0,-40 40 15,40 0-15,0 0 0,-40 1 0,40-1 16,0 0-16,-40-40 0</inkml:trace>
  <inkml:trace contextRef="#ctx0" brushRef="#br0" timeOffset="21454.08">14726 9986 0,'0'40'0,"41"-40"32,-41-40-17,40 40-15,0-40 0,0 40 16,0 0-16,-40-40 0,40 40 16</inkml:trace>
  <inkml:trace contextRef="#ctx0" brushRef="#br0" timeOffset="21969.1">14526 9465 0,'40'0'32,"-40"-40"-32,40 40 15,0 0-15,0 0 0,0 0 16,1-40-16,-1 40 0,0 0 16,0 0-16,0 0 0,-40 40 15,40 0-15,-40 0 16,0 0-16,0 0 0,-40 0 15,40 0-15,-40 0 0,-40 0 16,80 1-16,-40-41 0,40 40 0,-41-40 16,122 0 15,-41 0-31,0-40 0,0 40 16,0 0-16,0 0 0,41-41 0</inkml:trace>
  <inkml:trace contextRef="#ctx0" brushRef="#br0" timeOffset="23843.08">14686 9465 0,'-40'-40'15,"0"40"1,80 0 46,-40 40-46,40-40-16,0 40 0,1 0 0,-1 0 16,0 0-16,40 40 0,-40-40 0,40 41 15,1 39-15,-1-40 0,0 0 0,41 41 16,-41-41-16,0 40 0,0 1 0,41-41 15,-41 40-15,0-40 0,0 41 16,1-41-16,-1 40 0,0-40 0,0 1 16,1-1-16,-1 0 0,-40 0 0,40-40 15,-40 41-15,1-41 0,39 40 0,-40-40 16,0 0-16,0 0 0,0 0 0,-40 0 16,40 0-16,1 1 0,-1-1 15,-40 0-15,40-40 0,-40 40 16,40-40-16,0 0 31,-40-80-31,40 80 0,0-40 0,0-1 0,1 1 16,39 0-16,0 0 0,-40 0 15,81-40-15,-41 40 0,0-40 0,40-1 16,-39 1-16,39 0 0,-40 0 0,41-1 16,-1-39-16,1 40 0,-1 0 0,0-41 15,1 41-15,-1 0 0,-40 0 0,41 40 16,-41 0-16,0-1 0,0 1 0,-39 40 15,-1 0-15,0 0 0,0 0 0,0 0 16,-40 40 0,0 1 31,-40-41-47,0 0 15</inkml:trace>
  <inkml:trace contextRef="#ctx0" brushRef="#br0" timeOffset="24515.08">16773 13235 0,'0'-40'0,"0"-1"16,0 1-16,40 0 16,0 0-16,40 0 15,-40 40-15,1-40 0,39 40 0,-40 0 16,0 0-16,0 0 0,40 0 0,-39 0 15,-1 40-15,0-40 0,-40 40 16,0 0-16,0 0 0,0 41 0,0-41 16,-40 0-16,40 0 0,-81 40 15,41-40-15,0 0 0,0 0 0,0 0 0,0 1 16,0-1-16,0-40 0,40 40 16,-41-40-16,82 40 15,39-40-15,-40 0 0,0 0 16,0 0-16,40 0 0,-39 0 0,-1 0 15,40 0-15,-40 0 0,0 0 16</inkml:trace>
  <inkml:trace contextRef="#ctx0" brushRef="#br0" timeOffset="29350.62">24918 9264 0,'41'0'62,"-1"0"-30,-40 40-32,40-40 46,-40 40-30,40-40 0,0 0-16,0 0 15,0 0-15,-40 41 0,40-41 16,1 0-16,-1 0 16,0 0-16,-40 40 0,40-40 0,0 0 15,0 0 1,-40 40-16,40-40 0,1 0 15,-1 0-15,0 0 16,0 0 0,0 0-16,0 0 15,0 0-15,0 0 0,1 0 16,-1 0-16,0 0 0,0 0 16,0 0-16,0 0 0,0 0 15,0 0-15,1 0 0,-1 40 16,0-40-16,0 0 0,0 0 15,0 0-15,-40 40 0,40-40 16,0 0-16,1 0 16,-1 0-16,-40 40 0,40-40 15,0 0-15,0 0 0,0 0 16,0 0-16,0 0 0,1 0 16,-1 0-16,0 0 0,0 0 15,0 0-15,0 0 16,0 0-16,0 0 15,1 0-15,-41 40 16,40-40-16,-80 0 63</inkml:trace>
  <inkml:trace contextRef="#ctx0" brushRef="#br0" timeOffset="30102.6">27045 9264 0,'40'0'78,"-40"40"-78,40-40 0,-40 40 0,41-40 16,-41 41-16,40-41 0,0 0 16,0 40-16,0 0 0,0-40 15,0 0-15,-40 40 16,40-40-16,1 0 16,-41 40 15,-41-40-31,1 40 0,0-40 15,0 40-15,0-40 0,0 40 0,0 0 16,0 0-16,-1 1 0,1-41 16,0 40-16,0 0 0,40 0 0,-40 0 15,0-40-15,40 40 0,-40-40 16,80 0 15,0-40-31</inkml:trace>
  <inkml:trace contextRef="#ctx0" brushRef="#br0" timeOffset="31419.17">29573 8783 0,'0'-40'109,"0"0"-93,0 0 0,-40 40-16,0 0 15,40-40-15,-40 40 16,40-41-16,-40 41 0,0 0 15,-1-40-15,1 40 0,0 0 16,0 0-16,0-40 16,0 40-16,0 0 0,-1 0 0,1 0 15,0-40-15,0 40 0,0 0 0,0 0 16,0 0-16,0 0 0,-1 0 0,1 0 16,0 0-16,0 0 0,0 0 15,0 0-15,0 0 0,0 0 0,-1 0 16,1 0-16,0 40 0,0-40 0,0 0 15,0 40-15,0-40 0,0 0 16,-1 0-16,41 40 0,-40-40 0,0 0 16,0 41-16,0-1 0,0-40 15,40 40-15,-40 0 0,0 0 16,-1 0-16,41 0 0,-40 0 0,40 0 16,-40 0-16,40 1 0,-40-1 0,40 40 15,-40-40-15,40 0 0,-40 0 16,40 0-16,-40 0 0,40 1 0,-40 39 15,-1-40-15,41 0 0,-40 40 16,40-40-16,-40 40 0,40-39 0,-40-1 16,40 40-16,0 0 0,0-40 0,0 40 15,0 1-15,0-41 0,0 40 0,40 0 16,-40-40-16,80 40 0,-39-39 0,-1-1 16,0 40-16,0-40 0,40 40 0,-40-40 15,41 0-15,-1 41 0,0-41 0,0 0 16,1 0-16,-1 0 0,0 0 0,0 0 15,1 0-15,-1-40 0,0 40 0,0 1 16,-40-41-16,41 40 0,-1-40 0,-40 0 16,40 40-16,1-40 0,-41 0 15,40 40-15,-40-40 0,0 0 0,41 0 16,-41 0-16,0 0 0,40 0 0,-40 0 16,0-40-16,0 40 0,1-40 0,-1 40 15,40-40-15,-40-1 0,0 1 0,0 0 16,0 0-16,1-40 0,-1 0 0,40 40 15,-40-41-15,0 41 0,-40-40 0,40 0 16,0 40-16,1-40 0,-41 39 0,40 1 16,-40-40-16,40 40 0,-40 0 0,0 0 15,0 0-15,0 0 0,0-41 0,0 41 16,0 0-16,0 0 0,0 0 0,0 0 16,0 0-16,0 0 0,-40-41 15,40 41-15,-40 0 0,40 0 0,-41 0 16,1 0-16,0 0 0,0-40 0,0 40 15,0-1-15,-40 1 0,39 0 0,-39 0 16,40-40-16,-40 40 0,0 0 0,-1 0 16,41-1-16,-80 1 0,40-40 0</inkml:trace>
  <inkml:trace contextRef="#ctx0" brushRef="#br0" timeOffset="33906.71">28811 9786 0,'0'-41'31,"0"1"0,-40 40-31,-1-40 16,1 40-1,0 0-15,0 0 16,0 0-16,0 40 0,0-40 16,0 40-16,-1 1 15,41-1-15,-40-40 0,40 40 0,0 0 16,0 0-16,0 0 15,0 0-15,40-40 16,1 0-16,-1 0 16,-40-40-16,40 40 0,0-40 0,0 40 15,-40-40-15,40 40 0,-40-40 16,40 40-16,0 0 0,-40 40 16,0 0-16,41 40 15,-41-40-15,0 41 0,0-41 16,0 40-16,0 0 0,0-40 0,0 40 15,0-40-15,0 1 0,0-1 0,0 0 16</inkml:trace>
  <inkml:trace contextRef="#ctx0" brushRef="#br0" timeOffset="34222.71">29172 9906 0,'0'40'16,"0"0"-16,0 0 16,-40 0-16,40 0 0,0 1 15,0-1-15,0 0 0,0 0 16,0 0 0,80-40-16,0 0 15,-80-40-15,40 40 0,1-80 16,-41 40-16,40 40 0,-40-41 0,40 1 15,-40 0-15,40 0 0,-40 0 16,40 40-16,-40 80 31,0-40-31,0 0 0,0 1 0,-40 39 16,40-40-16,0 40 0,0 0 0,-40-40 16,40 41-16,0-41 0,0 0 0,0 0 15,0 0-15</inkml:trace>
  <inkml:trace contextRef="#ctx0" brushRef="#br0" timeOffset="35910.61">25721 8302 0,'0'40'109,"-40"-40"-93,40 40-1,-40-40-15,40 40 32,-40-40-32,40 40 15,0 0-15,0 0 16,0 0 0,0 1-16,40-41 15,-40 40-15,40 0 0,0-40 16,0 0-16,0 0 15,0 0-15,1 0 16,-41-40-16,40 40 16,-40-40-1,0-1-15,0 1 16,0 0 0,-40 40-16,40-40 0,-41 40 15,1-40 1,0 40-1</inkml:trace>
  <inkml:trace contextRef="#ctx0" brushRef="#br0" timeOffset="36268.61">26403 8663 0,'40'0'16,"-40"40"15,0 0-15,0 0-16,0 0 0,0 0 15,0 0-15,-40 0 16,40 0-16,-40-40 15,0 0 1</inkml:trace>
  <inkml:trace contextRef="#ctx0" brushRef="#br0" timeOffset="36470.51">27085 8382 0,'40'0'0,"-40"40"16,0 0-1,0 0-15,0 0 0,0 0 16,0 41-16,0-41 0,0 0 0,0 40 16,0-40-16,0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17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016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741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016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64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877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Regular Expressions or (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Pattern used to match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8297E7-39FB-D3DF-B6A0-F625D11B9BD5}"/>
                  </a:ext>
                </a:extLst>
              </p14:cNvPr>
              <p14:cNvContentPartPr/>
              <p14:nvPr/>
            </p14:nvContentPartPr>
            <p14:xfrm>
              <a:off x="375480" y="2194560"/>
              <a:ext cx="11397960" cy="371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8297E7-39FB-D3DF-B6A0-F625D11B9B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20" y="2185200"/>
                <a:ext cx="11416680" cy="37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r1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r2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regexs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then: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r1r2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: concatenation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r1|r2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OR operator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Consolas" panose="020B0609020204030204" pitchFamily="49" charset="0"/>
                <a:cs typeface="Arial" panose="020B0604020202020204" pitchFamily="34" charset="0"/>
              </a:rPr>
              <a:t>r1*  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closure (Kleene Star)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BD1AC3-7F18-0493-5FF9-92E6811E00D2}"/>
                  </a:ext>
                </a:extLst>
              </p14:cNvPr>
              <p14:cNvContentPartPr/>
              <p14:nvPr/>
            </p14:nvContentPartPr>
            <p14:xfrm>
              <a:off x="577800" y="361080"/>
              <a:ext cx="10877760" cy="557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BD1AC3-7F18-0493-5FF9-92E6811E0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351720"/>
                <a:ext cx="10896480" cy="55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8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01*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ab*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(01)*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(0,1)*</a:t>
            </a: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FCFB94-DC3F-1665-2B38-59FF9F01B5A8}"/>
                  </a:ext>
                </a:extLst>
              </p14:cNvPr>
              <p14:cNvContentPartPr/>
              <p14:nvPr/>
            </p14:nvContentPartPr>
            <p14:xfrm>
              <a:off x="274320" y="1010520"/>
              <a:ext cx="8913240" cy="488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FCFB94-DC3F-1665-2B38-59FF9F01B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60" y="1001160"/>
                <a:ext cx="8931960" cy="48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5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Operators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07452"/>
            <a:ext cx="3101340" cy="32221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Kleene star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731B8D-5177-80AC-C7A3-E07CFEC13981}"/>
              </a:ext>
            </a:extLst>
          </p:cNvPr>
          <p:cNvSpPr txBox="1">
            <a:spLocks/>
          </p:cNvSpPr>
          <p:nvPr/>
        </p:nvSpPr>
        <p:spPr>
          <a:xfrm>
            <a:off x="6313310" y="1234940"/>
            <a:ext cx="3101340" cy="7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x|y</a:t>
            </a:r>
            <a:r>
              <a:rPr lang="en-US" dirty="0">
                <a:latin typeface="Consolas" panose="020B0609020204030204" pitchFamily="49" charset="0"/>
              </a:rPr>
              <a:t>*z</a:t>
            </a:r>
            <a:endParaRPr lang="en-GB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A3C30-D050-4D6B-3B04-6B0F510A3289}"/>
                  </a:ext>
                </a:extLst>
              </p14:cNvPr>
              <p14:cNvContentPartPr/>
              <p14:nvPr/>
            </p14:nvContentPartPr>
            <p14:xfrm>
              <a:off x="5648040" y="2194560"/>
              <a:ext cx="2528640" cy="317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A3C30-D050-4D6B-3B04-6B0F510A3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8680" y="2185200"/>
                <a:ext cx="2547360" cy="31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CEC2F2-2B6C-BCCC-9FB2-46CC4A097D9D}"/>
                  </a:ext>
                </a:extLst>
              </p14:cNvPr>
              <p14:cNvContentPartPr/>
              <p14:nvPr/>
            </p14:nvContentPartPr>
            <p14:xfrm>
              <a:off x="173520" y="2151360"/>
              <a:ext cx="57960" cy="46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CEC2F2-2B6C-BCCC-9FB2-46CC4A097D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680" y="2088000"/>
                <a:ext cx="892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E90059-3335-FDE5-E704-F61E5651CBF8}"/>
                  </a:ext>
                </a:extLst>
              </p14:cNvPr>
              <p14:cNvContentPartPr/>
              <p14:nvPr/>
            </p14:nvContentPartPr>
            <p14:xfrm>
              <a:off x="389880" y="317520"/>
              <a:ext cx="11325600" cy="4851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E90059-3335-FDE5-E704-F61E5651CB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520" y="308160"/>
                <a:ext cx="11344320" cy="48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73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78EF24-3BA8-6921-3001-884FCA9682D6}"/>
                  </a:ext>
                </a:extLst>
              </p14:cNvPr>
              <p14:cNvContentPartPr/>
              <p14:nvPr/>
            </p14:nvContentPartPr>
            <p14:xfrm>
              <a:off x="433440" y="519840"/>
              <a:ext cx="10617840" cy="4663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78EF24-3BA8-6921-3001-884FCA9682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80" y="510480"/>
                <a:ext cx="1063656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32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22C976-56C6-42C3-547A-5215EF0297A2}"/>
                  </a:ext>
                </a:extLst>
              </p14:cNvPr>
              <p14:cNvContentPartPr/>
              <p14:nvPr/>
            </p14:nvContentPartPr>
            <p14:xfrm>
              <a:off x="433440" y="938520"/>
              <a:ext cx="10516680" cy="479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22C976-56C6-42C3-547A-5215EF0297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80" y="929160"/>
                <a:ext cx="10535400" cy="48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78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133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Regular Expressions or (RegEx)</vt:lpstr>
      <vt:lpstr>Operators</vt:lpstr>
      <vt:lpstr>Examples</vt:lpstr>
      <vt:lpstr>Operators Precedence</vt:lpstr>
      <vt:lpstr>More examples</vt:lpstr>
      <vt:lpstr>More examples</vt:lpstr>
      <vt:lpstr>More examples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 Philippe Facun</cp:lastModifiedBy>
  <cp:revision>138</cp:revision>
  <dcterms:created xsi:type="dcterms:W3CDTF">2022-08-20T15:01:04Z</dcterms:created>
  <dcterms:modified xsi:type="dcterms:W3CDTF">2022-11-07T12:53:50Z</dcterms:modified>
</cp:coreProperties>
</file>