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4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6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3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66275" autoAdjust="0"/>
  </p:normalViewPr>
  <p:slideViewPr>
    <p:cSldViewPr snapToGrid="0">
      <p:cViewPr>
        <p:scale>
          <a:sx n="50" d="100"/>
          <a:sy n="50" d="100"/>
        </p:scale>
        <p:origin x="1410" y="45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1:44:04.0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35" units="cm"/>
      <inkml:brushProperty name="height" value="0.035" units="cm"/>
      <inkml:brushProperty name="fitToCurve" value="1"/>
    </inkml:brush>
    <inkml:brush xml:id="br3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2376 6849 24575,'4'-3'0,"7"3"0,-3 0 0,-12-6 0,-9-7 0,-7 4 0,-4-2 0,-4-4 0,-3 3 0,-8 2 0,2 10 0,-3 4 0,11 7 0,1 2 0,4 11 0,7 7 0,-1-1 0,3 3 0,4 2 0,2-6 0,2 4 0,5 0 0,7-1 0,8-5 0,2-7 0,14-1 0,6-6 0,8-4 0,-1-4 0,-3-1 0,-4-9 0,-6-8 0,-5-2 0,-2-3 0,-3-4 0,-5-2 0,-8-8 0,1 8 0,2-3 0,1-8 0,-5-6 0,4 10 0,0 20 0,-3 15 0,-2 12 0,-3 12 0,7 9 0,-6 3 0,1 2 0,-3-3 0,4 3 0,2-1 0,-3 5 0,3-4 0,-3 1 0,-1-3 0,11-7 0,-4-9-8191</inkml:trace>
  <inkml:trace contextRef="#ctx0" brushRef="#br0" timeOffset="768.12">2958 6695 24575,'-9'-4'0,"-10"4"0,-8 4 0,-3-4 0,4 4 0,1 7 0,-1 11 0,11 2 0,10 9 0,-3 9 0,12-1 0,11-5 0,11-6 0,1-4 0,3-12 0,-8-8 0,-4 3 0,-12 4 0,-10-2 0,-5 7 0,-2 6 0,3 4 0,16 3 0,12 2 0,13-2 0,11-7 0,0-9 0,2-2 0,-3-17 0,-3-14 0,-1 3 0,-8-7 0,-11 4-8191</inkml:trace>
  <inkml:trace contextRef="#ctx0" brushRef="#br0" timeOffset="1190.28">3466 6577 24575,'-9'0'0,"-4"6"0,3 12 0,5 10 0,3-1 0,8 5 0,5 1 0,-2 0 0,-2 4 0,2 9 0,-3 1 0,-10-1 0,2-3 0,2-1 0,2-1 0,-2-3 0,-2-1 0,2-4 0,10-2 0,1-16 0,11-9 0,-4-17 0,1-17 0,1-9 0,7 4 0,5 9 0,-3 8 0,-1 10 0,-1 10 0,-3 7 0,-9 7 0,-2 6 0,-17 4 0,-7 3 0,-17-11 0,-8 6 0,-3-2 0,-5-13 0,-4 2 0,2-8 0,4 3 0,-4-12 0,3 0 0,10-7 0,11-5-8191</inkml:trace>
  <inkml:trace contextRef="#ctx0" brushRef="#br0" timeOffset="2322.37">4329 6500 24575,'-4'9'0,"11"4"0,-1 2 0,-2 9 0,-3 3 0,7 3 0,-6 1 0,1 2 0,-3 0 0,-3 4 0,3 3 0,3 3 0,-3 3 0,-3 2 0,3-6 0,3 0 0,-3-1 0,-3-3 0,3-1 0,3-4 0,-3 11 0,-3 1 0,3-1 0,3-24 0,-3-16 0,4-23 0,7-12 0,11-2 0,-4-6 0,3 2 0,6 1 0,5-1 0,3 7 0,0-1 0,-6 11 0,4 3 0,-2 12 0,-3 5 0,-8 9 0,-7 9 0,-7 10 0,-6 1 0,-10 3 0,-1 1 0,-5 0 0,-8 4 0,-4-4 0,-1-2 0,-4-11 0,-11-1 0,1-5 0,-1-10 0,-2 2 0,4-8 0,1-13 0,8-11 0,9-1 0,11 3-8191</inkml:trace>
  <inkml:trace contextRef="#ctx0" brushRef="#br0" timeOffset="8477.26">5263 6695 24575,'6'-4'0,"-8"2"0,-11-5 0,-2 1 0,-3 3 0,-6 6 0,2 3 0,-2 7 0,2 2 0,4 9 0,7 3 0,7 10 0,4 5 0,9-5 0,10-9 0,-1-4 0,2-2 0,8-9 0,3-6 0,6 0 0,-4-10 0,-15-3 0,-16-3 0,-18 0 0,-16 9 0,5 9 0,-1 2 0,4 11 0,2 9 0,11-1 0,2 3 0,3 2 0,12 0 0,3 11 0,6-4 0,3-14 0,6-15 0,17-13 0,1-6 0,4 6 0,2 2 0,-6-8 0,-5-8 0,-9 1-8191</inkml:trace>
  <inkml:trace contextRef="#ctx0" brushRef="#br0" timeOffset="9275.27">6113 7011 24575,'0'-3'0,"0"-8"0,-5-6 0,-13 6 0,-5-13 0,3 6 0,-6 5 0,1-2 0,-7 10 0,-1 1 0,2 9 0,7 10 0,-4 7 0,5 2 0,13 7 0,10-1 0,4 3 0,2 2 0,8-6 0,10-1 0,4-6 0,3-4 0,2-6 0,-2-9 0,-1-8 0,3-12 0,-5-1 0,-4-1 0,-6-1 0,0-2 0,-3-2 0,-6 9 0,-1 15 0,-3 15 0,-1 9 0,-2 4 0,-2 3 0,-2 2 0,2 4 0,2 5 0,-2-5-8191</inkml:trace>
  <inkml:trace contextRef="#ctx0" brushRef="#br1" timeOffset="11469.77">6776 6500 24575,'9'4'0,"-3"-4"0,-8 0 0,-17 0 0,-8 0 0,-1 5 0,-9 8 0,4 2 0,2 3 0,11 2 0,1 6 0,5 3 0,4 3 0,3 1 0,1 0 0,10-2 0,11 8 0,14-6 0,-1 4 0,7-6 0,0-1 0,2-8 0,-1-2 0,1-2 0,-7 4 0,-12-1 0,-9 4 0,-11 3 0,-10 1 0,-11 5 0,-6-3 0,-4-2 0,-9 4 0,-4-11 0,0-16 0,3-2 0,10-19 0,6-3 0,8-1-8191</inkml:trace>
  <inkml:trace contextRef="#ctx0" brushRef="#br2" timeOffset="135351.73">6548 7512 24575,'3'-4'0,"8"4"0,11 4 0,8-10 0,10-3 0,-1 2 0,5 5 0,-5-2 0,-6-7 0,-2 2 0,-1 2 0,-3-3-8191</inkml:trace>
  <inkml:trace contextRef="#ctx0" brushRef="#br0" timeOffset="13944.58">2413 8402 24575,'-5'0'0,"-8"-5"0,-2-2 0,-9-3 0,-3 1 0,-5 4 0,3-5 0,-12-4 0,-5 1 0,-1 2 0,4 3 0,1 8 0,7 10 0,7 8 0,12 10 0,3 3 0,4 6 0,3 1 0,3-1 0,3-4 0,5-1 0,2 1 0,8 0 0,5-15 0,12-9 0,4-5 0,3-11 0,5-12 0,-5-8 0,3-6 0,-9-4 0,2 7 0,-11-1 0,-9 3 0,3 3 0,-3 6 0,-2 16 0,-9 12 0,-4 9 0,-4 10 0,-2 5 0,3 4 0,6 5 0,-3 6 0,0-8-8191</inkml:trace>
  <inkml:trace contextRef="#ctx0" brushRef="#br0" timeOffset="14787.56">3046 8134 24575,'9'-4'0,"-9"-7"0,-9 2 0,-9 1 0,-10 1 0,-1 0 0,-8 5 0,4 4 0,2 5 0,3 4 0,4 4 0,6 11 0,5-1 0,4 12 0,9 0 0,3 0 0,10-6 0,11-14 0,0-1 0,0-1 0,-6-2 0,-10 2 0,-12 3 0,-11 2 0,-3 11 0,3-1 0,6 5 0,2-2 0,7 4 0,9-4 0,9-4 0,10-7 0,3-16 0,4-2 0,0-14 0,0-2 0,5-9 0,3 3 0,-10 3-8191</inkml:trace>
  <inkml:trace contextRef="#ctx0" brushRef="#br0" timeOffset="15257.81">3477 7979 24575,'-9'0'0,"-4"6"0,3 7 0,5 7 0,-4 11 0,3 2 0,3 10 0,1 3 0,2 0 0,2 1 0,-2 7 0,-2-6 0,2-2 0,2-4 0,-2-3 0,-10-12 0,-1-1 0,4 0 0,7-13 0,9-23 0,17-14 0,13-7 0,3 2 0,-2 1 0,-7 6 0,4 4 0,-7 7 0,-6 12 0,-8 12 0,-16 15 0,-16 9 0,-14 0 0,-3-1 0,-7-6 0,-3-12 0,1-9 0,-4-5 0,7-11 0,8 1 0,7-3-8191</inkml:trace>
  <inkml:trace contextRef="#ctx0" brushRef="#br0" timeOffset="15761.79">3981 8016 24575,'9'4'0,"10"-4"0,1 2 0,-2 16 0,-1 10 0,-8 8 0,2 10 0,2 2 0,-8 4 0,1-3 0,-2-3 0,-1-3 0,-3 3 0,-3-4 0,-3-3 0,-3 1 0,-4 2 0,7-14 0,6-26 0,10-21 0,1-14 0,11-5 0,9 1 0,-2 0 0,5 8 0,1 10 0,-12 16 0,-2 17 0,-8 18 0,-4 4 0,-9 3 0,-6 11 0,-12-12 0,-4-1 0,-6 0 0,-1 0 0,-8-8 0,9-5-8191</inkml:trace>
  <inkml:trace contextRef="#ctx0" brushRef="#br0" timeOffset="16389.34">4838 8171 24575,'0'-6'0,"0"-12"0,0-10 0,-13 0 0,-5 5 0,-6 13 0,4 16 0,-6 9 0,6 21 0,2 5 0,5 1 0,3 4 0,5 2 0,1-6 0,12 1 0,10-8 0,10-15 0,5-7 0,9-11 0,-5-8 0,-10-9 0,-21 15 0,-10 13 0,-7 4 0,-7 9 0,-1 1 0,5 15 0,5 10 0,1 3 0,16-3 0,6-6 0,6-11 0,12-10 0,-3-8 0,6-4 0,-2-9 0,4-12 0,-4-1-8191</inkml:trace>
  <inkml:trace contextRef="#ctx0" brushRef="#br0" timeOffset="16811.09">5775 8483 24575,'-9'-3'0,"-4"-3"0,-2-9 0,-3-8 0,-3 0 0,-6 5 0,-4 3 0,1 8 0,-3 7 0,5 17 0,3 6 0,-5 5 0,6 1 0,2 8 0,9 4 0,4 1 0,9-3 0,13-8 0,18-22 0,4-12 0,6-21 0,1-10 0,-1-2 0,6-5 0,-6-1 0,-6 9 0,0 5 0,-6 10 0,-1 7 0,-6 7 0,-4 10 0,-7 16 0,-1 2 0,-5 9 0,-1 22 0,-4 9 0,0 3 0,-6-7 0,-7-1 0,4-11 0,4-8-8191</inkml:trace>
  <inkml:trace contextRef="#ctx0" brushRef="#br0" timeOffset="24208.6">6316 8056 24575,'0'4'0,"0"7"0,0 11 0,0 8 0,0 10 0,0 6 0,0 2 0,0-6 0,0 1 0,0-3 0,0-1 0,0-2 0,0-4 0,0-2 0,0 2 0,0 4 0,0 3 0,0 3 0,0-5 0,0 5 0,0-3 0,0-1 0,0-8 0,0-22 0,5-12 0,8-8 0,2-6 0,3-1 0,4-3 0,-3-15 0,-1-7 0,2 1 0,3-4 0,0 5 0,5 18 0,2 4 0,4 8 0,9 7 0,-1 4 0,-9 10 0,-5 8 0,-15 6 0,-21 4 0,-21 1 0,-17-1 0,-6-3 0,3-10 0,6-4 0,1-7 0,2-17 0,1 2 0,8-13 0,10-7-8191</inkml:trace>
  <inkml:trace contextRef="#ctx0" brushRef="#br1" timeOffset="28521.65">7096 8171 24575,'6'0'0,"12"0"0,-3 0 0,-17 0 0,-11 0 0,-11 12 0,0-1 0,-7 8 0,7 5 0,2 3 0,11 5 0,2 1 0,3 4 0,6-1 0,9-6 0,2 1 0,4-11 0,3 2 0,4-3 0,-7 1 0,4-3 0,12-6 0,2 2 0,6-1 0,-3 12 0,1-5 0,-5 5 0,-9 3 0,-13 3 0,-23 5 0,-15-6 0,-9 2 0,-5-5 0,-6-4 0,2-9 0,4-7 0,-4-6 0,4-4 0,1 4 0,8-2 0,4-5 0,3 1-8191</inkml:trace>
  <inkml:trace contextRef="#ctx0" brushRef="#br0" timeOffset="30747.56">7795 8483 24575,'9'-3'0,"-3"3"0,-15 3 0,-15-3 0,-6-3 0,-6 3 0,-10 3 0,3 3 0,3 3 0,3 8 0,8-1 0,5 10 0,2-6 0,3 4 0,4 11 0,10 7 0,16 1 0,11-10 0,15-11 0,7-17 0,0-8 0,-9-17 0,0-17 0,-6-6 0,-1 7 0,-10 2 0,1 3 0,-4 11 0,-1 20 0,-1 28 0,-4 14 0,-3 9 0,-2 5 0,-4-5 0,0-5 0,0-11-8191</inkml:trace>
  <inkml:trace contextRef="#ctx0" brushRef="#br1" timeOffset="32936.74">8417 8093 24575,'-9'-3'0,"-9"3"0,-6 3 0,2-8 0,-2-4 0,-4 5 0,4 9 0,-4 8 0,5 2 0,0 3 0,5 10 0,3 3 0,1-10 0,1 6 0,4 4 0,9 4 0,9 0 0,4-5 0,7-3 0,6-3 0,7-5 0,-4-1 0,2-3 0,-10 1 0,1 3 0,2 1 0,-2 8 0,-4 3 0,2 4 0,-7 5 0,-3-3 0,-5-4 0,-14-3 0,-15-8 0,0 0 0,0-4 0,-7-3 0,1-6 0,-5-3 0,2-6 0,-4-4 0,-1 4 0,-4 4 0,-4-4 0,-4-10 0,8-1 0,-1-5 0,5-3 0,-3-1 0,12 4-8191</inkml:trace>
  <inkml:trace contextRef="#ctx0" brushRef="#br2" timeOffset="136551.16">6134 9223 24575,'-4'9'0,"11"4"0,12-2 0,1-5 0,13 1 0,4-5 0,3 2 0,3-4 0,-5-4 0,-1-2 0,-4-3 0,-1-2 0,1 4 0,-2 1 0,2 3 0,6 1 0,3 2 0,2 2 0,-5-2 0,1-2 0,-5 2 0,0 9 0,0 2 0,6-2 0,-5-3 0,-2 1 0,2-5 0,10 2 0,-3 1 0,-6 4 0,-4 0 0,-4-1 0,6 1 0,-6 0 0,5-3 0,-1 3 0,-2 0 0,2-3 0,0 3 0,4 0 0,9-3 0,4-3 0,-6 1 0,-2-4 0,2-4 0,-5 4 0,1 4 0,-5-4 0,0-4 0,-5 4 0,3 4 0,-7 1 0,7 5 0,4-1 0,1-4 0,5 5 0,-3-1 0,-1-4 0,-2-1 0,-4 0 0,3 1 0,5-1 0,-4-2 0,-4-2 0,9-2 0,4 2 0,-4 2 0,-3-2 0,2-2 0,-5 2 0,-8 9 0,-4 2 0,4-4 0,1-1 0,2-2 0,2-2 0,0-2 0,10-2 0,3 2 0,-13 2 0,-26-2 0,-16-2 0,-13 2 0,-2 2-8191</inkml:trace>
  <inkml:trace contextRef="#ctx0" brushRef="#br2" timeOffset="138002.21">6879 9105 24575,'5'-3'0,"8"3"0,8 3 0,10-3 0,2-3 0,4 3 0,9 3 0,-4 10 0,-1-4 0,-18-3 0,-12 3-8191</inkml:trace>
  <inkml:trace contextRef="#ctx0" brushRef="#br2" timeOffset="138454.24">6995 9260 24575,'-4'-4'0,"-1"4"0,-5 9 0,1 17 0,4 4 0,1 6 0,-5-3 0,-2-1 0,-2 1 0,7 4 0,-7-4 0,4 9 0,4 4 0,-10-4 0,2-3 0,-5-4 0,-1-6 0,5-5-8191</inkml:trace>
  <inkml:trace contextRef="#ctx0" brushRef="#br2" timeOffset="138663.53">6686 9646 24575,'3'9'0,"3"10"0,-2 5 0,5-2 0,2 2 0,2-4 0,5-2 0,0-10 0,3-17 0,6-14 0,5 0 0,-3-11 0,-1-2-8191</inkml:trace>
  <inkml:trace contextRef="#ctx0" brushRef="#br0" timeOffset="37230.74">2209 9804 24575,'6'0'0,"6"-5"0,-8-2 0,-11-3 0,-8 1 0,-3-2 0,-12 2 0,-5 3 0,-3 3 0,1 8 0,5 8 0,3 2 0,1 3 0,1 4 0,3 8 0,9 1 0,8 2 0,5 6 0,-5 5 0,-3-2 0,1 2 0,4 2 0,8-9 0,18-9 0,10-15 0,6-17 0,-4-9 0,-2-2 0,2-8 0,-3-5 0,-8-9 0,5-5 0,-3 0 0,0 8 0,-5 12 0,-7 35 0,-2 7 0,-5 17 0,-1 9 0,1 2 0,1 2 0,3-8 0,0 0 0,-3-1 0,3-14 0,0-10-8191</inkml:trace>
  <inkml:trace contextRef="#ctx0" brushRef="#br0" timeOffset="37755.32">2636 9727 24575,'0'-9'0,"-6"-4"0,-7 13 0,-7 13 0,-6 5 0,-1 6 0,3 9 0,4 4 0,1 4 0,3 1 0,10-3 0,19 1 0,2-10 0,16-3 0,2-5 0,10-11 0,-1-11 0,-9-16 0,-5-16 0,-16 5 0,-12 12 0,-12 2 0,-1 22 0,2 23 0,-2 6 0,7 5 0,1 1 0,1 0 0,0 2 0,12-4 0,6-7 0,1-9 0,9-8 0,4-5 0,3-16 0,-3-8-8191</inkml:trace>
  <inkml:trace contextRef="#ctx0" brushRef="#br0" timeOffset="38111.41">3063 9646 24575,'3'9'0,"3"15"0,-10 0 0,-10 8 0,1 4 0,-2 3 0,9 3 0,3-1 0,3 14 0,3 2 0,-8 2 0,-12-6 0,6-1 0,-2 1 0,8-5 0,-2-9 0,5-3 0,4 5 0,-2 1 0,12-10 0,1-18 0,6-5 0,-1-21 0,2-18 0,8-7 0,1-3 0,8-2 0,4 8 0,-5 3 0,-8 20 0,-11 20 0,-4 15 0,-4 9 0,-4 10 0,-7-1 0,-10 4 0,-9 0 0,-10-9 0,-2-10 0,-4-8 0,4-17 0,9-13 0</inkml:trace>
  <inkml:trace contextRef="#ctx0" brushRef="#br0" timeOffset="38816.04">3607 9768 24575,'0'-6'0,"0"15"0,0 10 0,0 7 0,0 5 0,0 0 0,0 2 0,0 6 0,0 3 0,0 2 0,0 8 0,0-1 0,0-3 0,0-2 0,0-3 0,-5-3 0,-2-3 0,-3-2 0,-4 7 0,3-11 0,3-21 0,8-20 0,9-14 0,4-12 0,8-7 0,4 1 0,5 7 0,1 9 0,-3 19 0,-3 7 0,1 9 0,-11 10 0,-2 8 0,-11 4 0,-2 4 0,-6 11 0,1 4 0,-12-11 0,2-3 0,-3-8 0,3-4 0,-7-9 0,-2-2 0,0-13 0,0-6 0,6-1-8191</inkml:trace>
  <inkml:trace contextRef="#ctx0" brushRef="#br0" timeOffset="39429.69">4347 9727 24575,'-9'-3'0,"-10"3"0,-8 3 0,3 10 0,0 2 0,0 3 0,6 6 0,5 9 0,4 4 0,9 4 0,3 6 0,-3-6 0,6-6 0,-1 0 0,12-11 0,3-4 0,4-2 0,2-1 0,-2-6 0,0-22 0,0-8 0,-17 1 0,-14 2 0,-14 1 0,-6 20 0,3 17 0,-7 12 0,7 2 0,2 5 0,3 7 0,4 3 0,10-1 0,-2-2 0,16-12 0,7 1 0,3-7 0,5-5 0,3-10 0,3-28 0,3-7-8191</inkml:trace>
  <inkml:trace contextRef="#ctx0" brushRef="#br0" timeOffset="40069.3">5030 10191 24575,'-6'0'0,"-1"-6"0,-8-1 0,-5 5 0,-11-2 0,-1-1 0,-1 7 0,0 14 0,4 8 0,7 4 0,7 1 0,7 6 0,8 0 0,4 9 0,2-1 0,16-5 0,2-5 0,0-1 0,7-32 0,-2-15 0,-1-11 0,0 1 0,3-7 0,-4-5 0,-6-1 0,-3-12 0,-5 4 0,2 4 0,-2 14 0,-4 19 0,-9 16 0,-4 17 0,-1 9 0,1 10 0,-2 3 0,3-4 0,-1-1 0,4 5 0,4 1 0,1-10 0,12-13 0,1-6-8191</inkml:trace>
  <inkml:trace contextRef="#ctx0" brushRef="#br0" timeOffset="40384.47">5416 9768 24575,'4'5'0,"-4"8"0,0 7 0,0 12 0,0 1 0,0 4 0,0 9 0,0 9 0,0 7 0,-8-1 0,3 2 0,1-10 0,2 2 0,-5 2 0,5 2 0,-1-11 0,3-2 0,3-4 0,3-20 0,8-27 0,5-17 0,3-11 0,-2-4 0,6-4 0,2 6 0,1 0 0,4 11 0,4 4 0,-6 13 0,4 5 0,0 13 0,-17 7 0,-21 19 0,-16 9 0,-8-3 0,-6 3 0,-10-10 0,1-8 0,2-11 0,1-14 0,2-8-8191</inkml:trace>
  <inkml:trace contextRef="#ctx0" brushRef="#br0" timeOffset="42053.73">6879 10000 24575,'5'0'0,"-14"0"0,-9 0 0,-2 12 0,1-1 0,4 8 0,-1 5 0,-3-2 0,5 2 0,5 3 0,3 5 0,1 1 0,1 0 0,8-2 0,7-5 0,12-4 0,9-4 0,-1-12 0,-11-15 0,-11-6 0,-14 15 0,-4 13 0,0 5 0,-4 6 0,-2 15 0,2 3 0,4 4 0,3 4 0,3-8 0,12-5 0,9-9 0,10-12 0,5-7 0,4-9 0,-6-5-8191</inkml:trace>
  <inkml:trace contextRef="#ctx0" brushRef="#br0" timeOffset="42617.93">7744 10228 24575,'-4'-6'0,"-7"-1"0,-7 5 0,-14-2 0,5 4 0,-6 4 0,3 7 0,4 11 0,12 2 0,-5-2 0,5 2 0,1 4 0,3 1 0,5 6 0,1 4 0,4 3 0,0 0 0,8 4 0,10-5 0,15-30 0,6-11 0,-2-11 0,-1-15 0,1-3 0,-7-14 0,-5 3 0,-4 1 0,-3 2 0,-3 15 0,-2 17 0,-8 14 0,2 22 0,-5 4 0,2 6 0,-4 1 0,-4-2 0,4 3 0,4-5 0,-4-4-8191</inkml:trace>
  <inkml:trace contextRef="#ctx0" brushRef="#br1" timeOffset="44749.55">8719 9919 24575,'4'-10'0,"-12"-3"0,-1-1 0,-6-5 0,-3 5 0,-6 4 0,-9 5 0,-9 5 0,-4 2 0,9 5 0,9 8 0,10 9 0,9 3 0,16 10 0,-2-4 0,5 10 0,10 3 0,6 0 0,-6-4 0,4-3 0,3 1 0,-1 2 0,-6-1 0,-1-14 0,-5-3 0,-1 4 0,-18-4 0,-8-4 0,-9 6 0,-2 1 0,-9-3 0,-9-9 0,-1 4 0,-3-1 0,6-3 0,5-6 0,-2-4 0,0-5 0,0-9 0,1-2 0,-1-16 0,7-5-8191</inkml:trace>
  <inkml:trace contextRef="#ctx0" brushRef="#br3" timeOffset="-85992.11">1317 2732 24575,'3'-6'0,"3"-7"0,9 4 0,3 9 0,4 4 0,6-4 0,1 0 0,2 0 0,2 0 0,1 0 0,8 0 0,4 0 0,0 0 0,-4 0 0,-3 0 0,-4-8 0,-11 3-8191</inkml:trace>
  <inkml:trace contextRef="#ctx0" brushRef="#br3" timeOffset="-85648.71">1434 2426 24575,'-3'-4'0,"-3"-1"0,-7-4 0,4 0 0,9 3 0,9 2 0,10 2 0,8 2 0,6 2 0,4-2 0,6-2 0,6 2 0,-3 8 0,-3 5 0,-5-4-8191</inkml:trace>
  <inkml:trace contextRef="#ctx0" brushRef="#br3" timeOffset="-85300.62">1707 2231 24575,'9'-4'0,"9"-1"0,10 9 0,1 10 0,3 10 0,1-9 0,0 11 0,4-6 0,-4 4 0,-2-2 0,-11-9 0,-12 2 0,-12-3 0,-5 3 0,-10-4 0,-5 6 0,2 1 0,-2 6 0,-3 9 0,-3 4 0,-5 2 0,10 5 0,-1 0 0,-9 2 0,-2-9 0,0-4 0,6-9-8191</inkml:trace>
  <inkml:trace contextRef="#ctx0" brushRef="#br0" timeOffset="-72501.72">2906 2459 24575,'4'-9'0,"-11"-4"0,-3 2 0,-4-2 0,3-5 0,-8-1 0,1-1 0,-4 5 0,-6 3 0,-1-7 0,-2 1 0,-8 3 0,-7 11 0,-4-1 0,15 7 0,4 1 0,7 16 0,2 8 0,4 7 0,3 2 0,9 1 0,-7-7 0,4 1 0,4-4 0,-4 1 0,3 1 0,8-1 0,7 0 0,9-4 0,6-10 0,9-1 0,4-9 0,-2-11 0,0 1 0,-4-9 0,-7 1 0,-2-5 0,-3 3 0,-4-5 0,3-3 0,6-7 0,-2 0 0,2 5 0,-4-1 0,-1 8 0,-7 15 0,-8 14 0,-4 8 0,-4 10 0,-1 5 0,1 9 0,-5 0 0,-4-1 0,8 5 0,-1 2 0,-3-6 0,0-5 0,9-10 0,3-8-8191</inkml:trace>
  <inkml:trace contextRef="#ctx0" brushRef="#br1" timeOffset="-69068.64">3455 2073 24575,'-4'-6'0,"17"-1"0,0-8 0,-8 1 0,-18 1 0,-7 3 0,-11 5 0,-2 9 0,1 1 0,7 10 0,-3 0 0,2 3 0,6-1 0,2 3 0,-4-2 0,11 1 0,1 3 0,3 5 0,5 8 0,8 9 0,-1-1 0,12 1 0,10 2 0,3-9 0,3-4 0,2 4 0,-6-4 0,4-2 0,1-7 0,-3-2 0,-9 2 0,-26-2 0,-14 2 0,-10-6 0,1 6 0,-3-9 0,3-2 0,-1-11 0,-3 11 0,-2 5 0,0 0 0,-4-3 0,-2-6 0,-5-3 0,0-17 0,1-11 0,12-15 0,9-2-8191</inkml:trace>
  <inkml:trace contextRef="#ctx0" brushRef="#br1" timeOffset="-68324.7">5166 2345 24575,'-4'-9'0,"-7"-4"0,2 4 0,-4 3 0,-2-14 0,-3 2 0,-4 1 0,-4 2 0,0 10 0,2 14 0,1 6 0,4 9 0,6 7 0,-1-2 0,1 6 0,3-1 0,5-5 0,1 4 0,2 2 0,13-5 0,12 3 0,0 2 0,5 0 0,-4 5 0,4 2 0,-5 4 0,0-3 0,0-7 0,0-2 0,-5-3 0,-9-5 0,-16-8 0,-13-5 0,-8-9 0,-9-4 0,-5-4 0,-6-2 0,2 3 0,-9 6 0,-2-10 0,2 2 0,3 1 0,6-5 0,-4-2 0,8-8 0,13 1-8191</inkml:trace>
  <inkml:trace contextRef="#ctx0" brushRef="#br0" timeOffset="-71686.75">4036 2073 24575,'0'-6'0,"6"-1"0,7 5 0,-4 11 0,-4 10 0,4 6 0,-3 10 0,-2 13 0,-8 7 0,-2 6 0,-5-4 0,-5-2 0,-3-3 0,5 3 0,-5 0 0,5-3 0,-1-1 0,-4-3 0,3-2 0,1-3 0,10-16 0,14-19 0,6-21 0,3-15 0,6-9 0,4-1 0,3-5 0,-4 1 0,3 7 0,3 2 0,0 3 0,-2 3 0,2 5 0,1 11 0,-3 3 0,2 16 0,7 12 0,-5 13 0,-3 4 0,-8 3 0,-10 3 0,-6 3 0,-12-4 0,-7-5 0,-15-11 0,8-1 0,-12-4 0,-10-9 0,1-2 0,-3-5 0,-4-1 0,0-4 0,4-8 0,1 3 0,-3-10 0,-11 1 0,0-12 0,3-7 0,1 3 0,-5-5 0,5 6 0,10 1-8191</inkml:trace>
  <inkml:trace contextRef="#ctx0" brushRef="#br1" timeOffset="-88836.42">695 2191 24575,'-4'-10'0,"-2"-8"0,-3-2 0,-9 1 0,-6 3 0,-4 1 0,-1 2 0,-6 11 0,-2 13 0,8 11 0,-3 2 0,12 0 0,5 13 0,8 0 0,7-6 0,4-1 0,9-3 0,1 1 0,5-4 0,5-10 0,3-1 0,3-3 0,5-5 0,0 4 0,9 0 0,-2 4 0,2 2 0,2-2 0,-9 2 0,-4-2 0,-7 5 0,-6 0 0,-1 3 0,-6 6 0,-4 4 0,-17-7 0,-6 4 0,-23 1 0,-2-6 0,-10 6 0,3 2 0,3-3 0,-1-8 0,-9-2 0,5-5 0,-7-3 0,7-5 0,-4-1 0,-3-4 0,4-8 0,-5-3 0,-1-11 0,4-15 0,5-7 0,6-5 0,5 6-8191</inkml:trace>
  <inkml:trace contextRef="#ctx0" brushRef="#br0" timeOffset="-61700.47">3223 3663 24575,'-6'-10'0,"-7"-2"0,-7-3 0,-6-4 0,-1 5 0,-3 4 0,-10 5 0,1-2 0,2 10 0,4 6 0,9 10 0,2 10 0,4 6 0,5 4 0,6-2 0,-1 0 0,12-1 0,14 1 0,10-7 0,11-7 0,3-6 0,-2-6 0,-1-7 0,-2-10 0,-9-7 0,-16-1 0,-21 1 0,-9 16 0,-13 16 0,-3 7 0,1 9 0,9 1 0,8 7 0,5-1 0,7 4 0,17-7 0,-2-8 0,7-7 0,6-9 0,11-10 0,2-1 0,2-4 0,3-9 0,-1-2 0,-3-6 0,-7-1-8191</inkml:trace>
  <inkml:trace contextRef="#ctx0" brushRef="#br0" timeOffset="-62415.88">2678 3821 24575,'4'-4'0,"1"-7"0,-8-5 0,-12 5 0,-9-8 0,-9 1 0,-11 3 0,0 6 0,1 1 0,3 16 0,1 1 0,2 6 0,2-2 0,12 5 0,8 6 0,9 4 0,-3-5 0,0 5 0,2 1 0,5 3 0,-2 1 0,17 7 0,7-10 0,11 1 0,3-22 0,-3-12 0,-11-10 0,2-8 0,-3-10 0,1-2 0,-4-4 0,1-1 0,1 1 0,-1 4 0,-2 1 0,3 18 0,-3 10 0,-1 17 0,-6 7 0,-6 17 0,-4 9 0,2 2 0,0 7 0,0-5 0,0-6 0,0 0 0,5-5 0,8-15-8191</inkml:trace>
  <inkml:trace contextRef="#ctx0" brushRef="#br0" timeOffset="-61046.59">3804 3468 24575,'-3'9'0,"-3"9"0,2 10 0,3 1 0,1 2 0,1 8 0,-1 2 0,-1 1 0,1 4 0,-4 0 0,-2 2 0,3 3 0,-3 10 0,-3-2 0,0-6 0,3 1 0,-3-3 0,-8-3 0,6-20 0,4-16 0,7-15 0,9-10 0,4-2 0,15-9 0,1-3 0,-1-10 0,-1-5 0,10 5 0,4 4 0,1 9 0,-3 2 0,-3 16 0,-2 6 0,-11 9 0,0 15 0,-11 9 0,-6 10 0,-6-1 0,-9 4 0,-10 0 0,-8-15 0,-3-3 0,-14-8 0,-7-2 0,-1 1 0,-3-4 0,3-6 0,-5-4 0,2-5 0,0-7 0,3-6 0,1-2 0,-4-10 0,3-1 0,8-5 0,0-15 0,14-2-8191</inkml:trace>
  <inkml:trace contextRef="#ctx0" brushRef="#br1" timeOffset="-59130.02">4816 3622 24575,'-13'-4'0,"-5"4"0,-6 0 0,-4 0 0,-1 0 0,1 8 0,-3-3 0,5 10 0,-1 7 0,1 2 0,11 7 0,10-1 0,14 3 0,9 0 0,3 4 0,6-2 0,5-6 0,4-1 0,3-4 0,3 0 0,4-6 0,-9 8 0,-7 0 0,-5 10 0,-4-3 0,-3-1 0,-3 1 0,-21-6 0,-12-3 0,-15-5 0,-8-6 0,-1-4 0,-1-4 0,5-1 0,-3-4 0,-6 0 0,1-7 0,3-4 0,-3-4 0,-3-3 0,4-5 0,3 0 0,-4-14 0,9 0 0,4 0 0,7 8-8191</inkml:trace>
  <inkml:trace contextRef="#ctx0" brushRef="#br0" timeOffset="72915.31">2636 13109 24575,'0'4'0,"0"7"0,0 16 0,0 5 0,0 5 0,5-4 0,8 3 0,-4 3 0,-3 3 0,3-1 0,-3-2 0,-3 3 0,1-2 0,-4-1 0,-4 11 0,4 1 0,4-3 0,-4-2 0,-4-4 0,4-14 0,10-24 0,2-17 0,0-15 0,0-14 0,7-4 0,-1-2 0,2 0 0,-3 4 0,1 2 0,6 9 0,4 10 0,1 12 0,12 8 0,-4 16 0,-4 14 0,-9 10 0,-2 7 0,-11 6 0,-6 1 0,-16-3 0,-16-2 0,-10-3 0,-2-10 0,-5-8 0,2-10 0,3-9 0,-1-3 0,-3-3 0,5-3 0,3-3 0,11-16 0,13-7 0,3-14 0,8 10-8191</inkml:trace>
  <inkml:trace contextRef="#ctx0" brushRef="#br0" timeOffset="73371.42">3144 13028 24575,'-4'-5'0,"11"-3"0,3 6 0,-1 12 0,2 1 0,4 5 0,-3 8 0,3 4 0,-2 1 0,0 8 0,-8 9 0,1 9 0,3 2 0,0-2 0,-3 2 0,-2 2 0,-1 2 0,3 9 0,-3-4 0,-1-1 0,-2-5 0,-2-4 0,-5-14 0,-2-9 0,-2-5 0,3-16 0,3-12 0,3-12 0,4-20 0,3-3 0,8-5 0,2-2 0,3-4 0,5-2 0,13-2 0,7 13 0,-1 13 0,4 6 0,0 7 0,-11 13 0,-7 5 0,-10 13 0,-9 12 0,-1 3 0,-3 5 0,-9 2 0,-5-1 0,-15 1 0,-7-3 0,-4 1 0,-5-3 0,-3-9 0,3-4 0,-3-10 0,5 5 0,-3-1 0,-1-3 0,9-19 0,11-7-8191</inkml:trace>
  <inkml:trace contextRef="#ctx0" brushRef="#br0" timeOffset="74481.39">4347 13610 24575,'-9'-4'0,"-4"-7"0,-7 2 0,-4 1 0,-2-6 0,2 3 0,0-2 0,-7 7 0,2-1 0,-5 5 0,-1-2 0,12 10 0,-5 3 0,-7 8 0,0 1 0,17 11 0,8 12 0,-4-2 0,3-3 0,-2-3 0,0 4 0,7 2 0,19-2 0,2-4 0,9-2 0,9-9 0,-2-5 0,2-1 0,1-7 0,-3-16 0,2-11 0,0-8 0,4-9 0,-10 0 0,-3-2 0,-2 0 0,-11-5 0,-1 11 0,3 29 0,1 17 0,-1 9 0,-4 12 0,-3 7 0,9-1 0,-8-1 0,-2-8-8191</inkml:trace>
  <inkml:trace contextRef="#ctx0" brushRef="#br0" timeOffset="74857.32">4616 13223 24575,'-4'6'0,"4"19"0,4 9 0,-4 8 0,-4 4 0,4 2 0,4-2 0,-4 2 0,-4 16 0,4 10 0,4 1 0,-4 4 0,-4-9 0,4-2 0,4 4 0,-4-2 0,-4-9 0,4-10 0,9-7 0,4-29 0,2-37 0,3-15 0,4-7 0,-7-6 0,3-1 0,6 3 0,9 2 0,4 9 0,4 9 0,1 10 0,-3 9 0,-6 13 0,-2 7 0,-7 11 0,-2 2 0,-3 3 0,-5 4 0,-8 8 0,-6 7 0,-2 2 0,-11-4 0,-2-2 0,-3-3 0,-6-6 0,-11-2 0,0-7 0,-11-7 0,-4-12 0,3-3 0,4-2 0,6-2 0,4 2 0,2-3 0,11-8 0,7-8-8191</inkml:trace>
  <inkml:trace contextRef="#ctx0" brushRef="#br0" timeOffset="72469.16">2364 13378 24575,'-4'-9'0,"-7"-4"0,-6 7 0,6-5 0,-3 2 0,-5 2 0,-7-3 0,-7 5 0,-4 1 0,-7 8 0,0 1 0,9 3 0,8 6 0,8 7 0,4 10 0,-3-2 0,1 6 0,8-2 0,4 4 0,5 2 0,3 3 0,3 4 0,3 4 0,10-15 0,-1-4 0,2-7 0,8-7 0,3-6 0,-1-15 0,4-2 0,-8-8 0,0-1 0,-8-3 0,1 1 0,-4-9 0,5-10 0,-2-5 0,-5 4 0,2 10 0,-2 3 0,-4-6 0,-4 12 0,-1 14 0,-2 13 0,-2 10 0,-2 8 0,2 7 0,9 8 0,2 8 0,-3-4 0,-3-4 0,-1 2 0,3-7 0,6-2 0,-7-24 0</inkml:trace>
  <inkml:trace contextRef="#ctx0" brushRef="#br0" timeOffset="75673.92">6248 13926 24575,'-9'-4'0,"-10"-1"0,-5 1 0,-3 13 0,-5 4 0,12 9 0,-4 8 0,6 3 0,5 9 0,4 4 0,3 0 0,3-3 0,3-3 0,0-1 0,7 3 0,4-7 0,11-28 0,2-18 0,9-11 0,-9-7 0,7-12 0,-1-1 0,-3-6 0,-5 2 0,2 4 0,0 1 0,-5 23 0,-1 18 0,-3 16 0,1 19 0,-5 17 0,-1 3 0,2 0 0,-2 2 0,-5 2 0,1-4 0,-3-3 0,1-13-8191</inkml:trace>
  <inkml:trace contextRef="#ctx0" brushRef="#br3" timeOffset="24305.65">1195 115 24575,'-9'0'0,"-4"6"0,4 1 0,3 2 0,6 11 0,4 12 0,14-5 0,3 6 0,-3 4 0,-5-2 0,-11 2 0,5 0 0,-11 0 0,4-1 0,0 1 0,0 5 0,0 1 0,0-5 0,0 3 0,0 7 0,0-2 0,0-4 0,0 4 0,0-4 0,0-1 0,13-8 0,6-20 0,-1-20 0,-3-17 0,-6-10 0,2 3 0,2-7 0,5-5 0,1 1 0,-4 1 0,-1 8 0,5 2 0,-3 2 0,4 1 0,-1 0 0,-1 4 0,4 10 0,-1 1 0,2 4 0,5 3 0,3 2 0,-3 8 0,-4 7 0,-9 20 0,-8 6 0,-5 7 0,-8 1 0,-3-7 0,-6-1 0,-10 0 0,-5 0 0,-1-8 0,-2 2 0,0-10 0,-4-5 0,-2-10 0,2-6 0,10-10 0,8-13 0,7-12-8191</inkml:trace>
  <inkml:trace contextRef="#ctx0" brushRef="#br3" timeOffset="24977.69">1891 1 24575,'3'4'0,"-3"14"0,-3 12 0,3 3 0,3 13 0,-3-4 0,-3 4 0,3 0 0,3-4 0,-3-1 0,-3-3 0,3 5 0,3-3 0,-3-1 0,2-2 0,6 3 0,-3 2 0,4-3 0,0 11 0,-3-6 0,-2 0 0,-2 0 0,-2-12 0,-2-23 0,7-13 0,4-7 0,-3-17 0,3-3 0,0-2 0,4 9 0,2 0 0,3-2 0,-3 2 0,11 1 0,0-1 0,-1-2 0,-4 7 0,4 8 0,-4-3 0,2 1 0,5 4 0,9 3 0,-4 8 0,-2 7 0,-10 17 0,-14 9 0,-16 15 0,-8-3 0,-7 3 0,-5-2 0,-8-6 0,-4 2 0,-1-5 0,4 2 0,-5-12 0,3-7 0,1-7 0,2-10 0,10-10 0,8-10 0,10-7 0,4-7 0,-3-8 0,6 2-8191</inkml:trace>
  <inkml:trace contextRef="#ctx0" brushRef="#br3" timeOffset="25867.07">3311 616 24575,'-4'5'0,"-1"-7"0,-8-11 0,-2 4 0,-3-4 0,-2-1 0,-6 3 0,-3 1 0,-3 3 0,-1 5 0,0-2 0,-4-1 0,-1 1 0,1 8 0,4-4 0,7 5 0,-2 1 0,4 11 0,-3-3 0,3 5 0,0-5 0,0 8 0,-2-3 0,10-3 0,3 12 0,4 7 0,3 7 0,2 1 0,4-5 0,0 3 0,0 1 0,6-9 0,1-5 0,8-10 0,13-5 0,8-4 0,3-3 0,3-3 0,-1-10 0,1 2 0,-9-10 0,-5-7 0,-4-8 0,0-1 0,7-2 0,0 0 0,-5-11 0,2-1 0,3-1 0,-3 4 0,-1 7 0,-3 2 0,-9 15 0,-10 21 0,-1 19 0,9 21 0,-4 12 0,-3 2 0,3-5 0,-4-3 0,4-14 0,1-4 0,8-7 0,10-14 0,5-23 0,-2-8 0,-7-10 0,-9-2-8191</inkml:trace>
  <inkml:trace contextRef="#ctx0" brushRef="#br3" timeOffset="26247.03">3580 156 24575,'3'-10'0,"3"5"0,3 7 0,4 20 0,-2 2 0,2 12 0,-7 7 0,-1 6 0,4 3 0,0 3 0,-1 2 0,-6 4 0,1 0 0,3-6 0,-2 6 0,-1-4 0,-3-2 0,-3-4 0,3-19 0,9-14 0,2-16 0,-4-11 0,-1-10 0,3-6 0,6-16 0,10 4 0,5-1 0,1-5 0,2 3 0,0 3 0,4 4 0,2 9 0,-8 20 0,-3 10 0,-4 10 0,-10 12 0,-1 14 0,-17 4 0,-1-2 0,-10 1 0,-1-7 0,-8 3 0,-9-6 0,-4 0 0,-9-11 0,3-4 0,7-2 0,3-5 0,-4-4 0,-2-3 0,2-8 0,4-24 0,2-7 0,11-4 0,7-1 0,9-12 0,11-2 0,3 16-8191</inkml:trace>
  <inkml:trace contextRef="#ctx0" brushRef="#br3" timeOffset="23727.06">886 538 24575,'9'-3'0,"-3"-3"0,-6-3 0,-9 0 0,-10 3 0,-7 2 0,-10 3 0,-1-7 0,0-1 0,0-6 0,0 2 0,1 2 0,1 4 0,-2 2 0,0 8 0,13 12 0,-2 3 0,10 4 0,-3 4 0,3 5 0,7-1 0,3 5 0,1 4 0,1 3 0,0 0 0,4-1 0,9-8 0,4-2 0,2-7 0,3-2 0,5-5 0,-3-1 0,6-10 0,25-38 0,10-19 0,-4-6 0,-8 2 0,-10 7 0,-8 2 0,-10 3 0,-3 3 0,-5 3 0,-4 8 0,-3 10 0,-3 16 0,-3 12 0,0 9 0,0 10 0,6 5 0,-1 4 0,-1 0 0,0 5 0,7 8 0,-2-6 0,-2 0 0,1 0 0,5-2 0,1-14 0,5-11-8191</inkml:trace>
  <inkml:trace contextRef="#ctx0" brushRef="#br3" timeOffset="26646.83">4658 501 24575,'0'4'0,"-5"-4"0,-3-7 0,-7 1 0,-5-3 0,-11 0 0,0 9 0,-2 9 0,5 9 0,10 10 0,-6 2 0,-4 6 0,4 5 0,4 1 0,-6 10 0,6 3 0,1-4 0,5-5 0,6-3 0,8-1 0,17-2 0,12-6 0,12-10 0,1-12 0,4-6 0,-2-12 0,-1-10 0,-3-4 0,-1-12 0,-2-4 0,-10-9 0,-3-4 0,4-3 0,-3-3 0,-8 3 0,1 14 0,-1 12 0,-2 30 0,-10 20 0,-1 9 0,-8 4 0,4 3 0,0 2 0,0-9-8191</inkml:trace>
  <inkml:trace contextRef="#ctx0" brushRef="#br3" timeOffset="28414.59">4813 616 24575,'3'0'0,"8"-6"0,2-1 0,6 10 0,-1 19 0,-3 13 0,-12 10 0,8-3 0,-1-3 0,-3 1 0,0-3 0,1-4 0,-6 4 0,1 1 0,-3-1 0,-3-4 0,3 4 0,3 4 0,-3-6 0,-3-13 0,3-17 0</inkml:trace>
  <inkml:trace contextRef="#ctx0" brushRef="#br0" timeOffset="-49246.85">4664 4906 24575,'0'4'0,"0"7"0,0 8 0,0 4 0,0 18 0,0 1 0,0 4 0,0 2 0,0-6 0,0 3 0,0-7 0,0 3 0,0-6 0,-6 5 0,-1 2 0,-3-1 0,1 1 0,4-3 0,3 1 0,-7-10 0,-4-3 0,7-12 0,-1-15 0,5-15 0,-2-9 0,10 2 0,3-7 0,8 1 0,-1 6 0,3-2 0,3 0 0,5 12 0,-3-7 0,0 1 0,13 3 0,5 6 0,1 3 0,-3 6 0,-1 10 0,-2 2 0,-10 9 0,-8 10 0,-10 4 0,-4 5 0,-5-10 0,-2-3 0,-10-1 0,-9-11 0,-4 3 0,-9-3 0,-8 3 0,-4-3 0,4-6 0,-4-1 0,7-8 0,2-10 0,6-8 0,7-4-8191</inkml:trace>
  <inkml:trace contextRef="#ctx0" brushRef="#br1" timeOffset="-46250.05">5712 5024 24575,'-3'4'0,"10"7"0,-7-2 0,-9-2 0,-10 1 0,-8-1 0,-4-10 0,-4-1 0,-6 4 0,4 9 0,10 9 0,8 10 0,1-4 0,3 2 0,0 3 0,10-5 0,7 4 0,7-3 0,9-4 0,6-3 0,4 4 0,3-7 0,-11 3 0,6 1 0,-7 8 0,-3 1 0,1 1 0,-3 4 0,-14-5 0,-9-4 0,-9 2 0,-10-8 0,-1-1 0,-8-1 0,-3-7 0,3-3 0,4-1 0,-4-6 0,-2-9 0,2-8 0,4 0 0,2-4 0,3 1 0,3-4 0,-1-9 0,6-8 0,1 3-8191</inkml:trace>
  <inkml:trace contextRef="#ctx0" brushRef="#br0" timeOffset="-56643.75">2522 5333 24575,'-9'-3'0,"-4"-3"0,-8-3 0,-2 0 0,-3-2 0,2 1 0,0 3 0,-7-2 0,1 3 0,-3 3 0,6 6 0,3 3 0,5 7 0,1 7 0,1 11 0,3 8 0,-5 5 0,4-2 0,19-8 0,7-7 0,13-8 0,7-14 0,6-14 0,-4-6 0,-1-3 0,1-1 0,-4 5 0,-1 10 0,-6 17 0,-11 7 0,2 11 0,0 2-8191</inkml:trace>
  <inkml:trace contextRef="#ctx0" brushRef="#br0" timeOffset="-56001.57">3107 5256 24575,'4'-4'0,"-12"-1"0,-6 1 0,-10-7 0,-13-4 0,-6 3 0,1 8 0,2 11 0,7 4 0,9 11 0,11 2 0,7 9 0,12-1 0,3-3 0,6-7 0,3-2 0,8-7 0,12 2 0,-1 3 0,-4-3 0,-1 3 0,-12-1 0,-16-15 0,-17 11 0,-6-4 0,1 2 0,-2 6 0,-2 1 0,3 2 0,10 8 0,7 3 0,13-1 0,15-3 0,3-5 0,3-3 0,1-8 0,0-2 0,4-4 0,1-6 0,-1-12 0,-9-8 0,-4-4 0,1 4-8191</inkml:trace>
  <inkml:trace contextRef="#ctx0" brushRef="#br0" timeOffset="-55480.73">3729 5142 24575,'-9'0'0,"-4"5"0,4 14 0,3 8 0,1 7 0,1 2 0,2 1 0,2 6 0,2-1 0,-2 9 0,-2 3 0,2-1 0,2-1 0,-2-6 0,-2-4 0,-5 2 0,-3-5 0,1-1 0,4-19 0,8-16 0,7-12 0,8-9 0,-1-10 0,5-5 0,-8-4 0,5 8 0,-1-2 0,4-3 0,-2-4 0,12 7 0,6 12 0,3 10 0,-4 13 0,-10 7 0,-3 11 0,-9 7 0,-2 6 0,-8 2 0,-5 2 0,-3-3 0,-16-8 0,-1-4 0,-17 0 0,-5-6 0,0-5 0,1-4 0,2-3 0,-3-3 0,2-10 0,-6-4 0,-2-5 0,5-1 0,-1-5 0,0 3 0,-2 1 0,9 3-8191</inkml:trace>
  <inkml:trace contextRef="#ctx0" brushRef="#br0" timeOffset="-43896.73">6255 5414 24575,'9'-3'0,"-3"-3"0,-8-3 0,-15-4 0,-6 7 0,2-5 0,-4 2 0,-3 2 0,-2-2 0,-3 3 0,0 2 0,-4 3 0,-3 6 0,11 10 0,1 1 0,4 14 0,7-3 0,12 7 0,1 2 0,12 1 0,6-7 0,7-5 0,10-10 0,0-9 0,-5-16 0,1-14 0,-1-9 0,-6-3 0,-1-5 0,3 12 0,-4 1 0,3 6 0,-7 16 0,-1 19 0,-7 15 0,1 7 0,2 5 0,0-3 0,-3 0 0,-10 0 0,2-8-8191</inkml:trace>
  <inkml:trace contextRef="#ctx0" brushRef="#br1" timeOffset="-41749.74">6763 5142 24575,'-4'0'0,"-7"0"0,-11 0 0,4 5 0,-10 8 0,1 2 0,-3 3 0,3 5 0,4 0 0,12 7 0,6 1 0,5 2 0,9-5 0,2 3 0,-2 4 0,4 0 0,6-5 0,5 3 0,3-2 0,-3 2 0,-2-5 0,-5-4 0,5-6 0,0 0 0,-11 4 0,-7-1 0,-4 3 0,-10-2 0,-3 2 0,-16-2 0,-13-4 0,-4-7 0,0-7 0,3-4 0,3-4 0,1-1 0,2-10 0,4-2 0,2-7 0,3-3 0,10 3-8191</inkml:trace>
  <inkml:trace contextRef="#ctx0" brushRef="#br0" timeOffset="54665.62">2095 11494 24575,'5'0'0,"8"-6"0,-9-1 0,-11-2 0,-8-1 0,-3-1 0,-12 2 0,-5 4 0,-4 1 0,3 9 0,4 8 0,3 2 0,1 3 0,1 4 0,3 8 0,9 1 0,8 2 0,5 6 0,-5 5 0,-3-2 0,1 3 0,4 1 0,8-10 0,18-8 0,10-15 0,6-17 0,-4-9 0,-2-1 0,2-10 0,-3-4 0,-8-9 0,5-5 0,-3 0 0,0 9 0,-5 10 0,-7 36 0,-2 8 0,-5 15 0,-1 10 0,1 2 0,1 2 0,3-8 0,0 1 0,-3-3 0,3-12 0,0-12-8191</inkml:trace>
  <inkml:trace contextRef="#ctx0" brushRef="#br0" timeOffset="54665.62">2522 11416 24575,'0'-9'0,"-6"-4"0,-7 13 0,-7 13 0,-6 6 0,-1 4 0,3 11 0,4 2 0,1 5 0,3 1 0,10-3 0,19 1 0,2-10 0,16-3 0,2-5 0,9-11 0,1-11 0,-10-16 0,-5-15 0,-16 3 0,-12 13 0,-12 2 0,-1 23 0,2 21 0,-2 8 0,7 3 0,1 2 0,1 0 0,0 2 0,12-4 0,6-7 0,1-9 0,9-7 0,4-7 0,3-15 0,-3-8-8191</inkml:trace>
  <inkml:trace contextRef="#ctx0" brushRef="#br0" timeOffset="54665.62">2949 11335 24575,'3'10'0,"3"13"0,-10 1 0,-11 8 0,3 4 0,-3 3 0,9 3 0,3-1 0,3 14 0,3 2 0,-8 2 0,-12-6 0,6-1 0,-2 1 0,8-5 0,-3-9 0,7-2 0,2 3 0,-1 2 0,13-10 0,0-18 0,6-4 0,-1-23 0,2-17 0,8-7 0,1-3 0,8-2 0,4 9 0,-5 1 0,-8 21 0,-11 20 0,-5 15 0,-2 9 0,-5 10 0,-7-1 0,-11 4 0,-7 0 0,-11-9 0,-2-10 0,-4-8 0,4-17 0,9-13 0</inkml:trace>
  <inkml:trace contextRef="#ctx0" brushRef="#br0" timeOffset="54665.62">3493 11457 24575,'0'-6'0,"0"15"0,0 10 0,0 7 0,0 5 0,0 0 0,0 2 0,0 6 0,0 3 0,0 2 0,0 8 0,0-1 0,0-3 0,0-2 0,0-3 0,-5-3 0,-3-3 0,-1-2 0,-5 7 0,2-11 0,5-21 0,7-20 0,9-13 0,4-14 0,7-6 0,6 1 0,4 7 0,1 9 0,-3 19 0,-3 7 0,1 9 0,-11 10 0,-2 8 0,-12 5 0,-1 2 0,-5 12 0,-1 4 0,-10-11 0,1-2 0,-3-10 0,3-3 0,-7-9 0,-2-2 0,0-13 0,0-6 0,6-1-8191</inkml:trace>
  <inkml:trace contextRef="#ctx0" brushRef="#br0" timeOffset="54665.62">4233 11416 24575,'-9'-3'0,"-10"3"0,-8 3 0,3 10 0,0 2 0,0 3 0,6 6 0,5 9 0,4 4 0,9 4 0,3 6 0,-3-6 0,6-6 0,-1 0 0,12-11 0,3-4 0,4-2 0,2-1 0,-2-6 0,0-22 0,0-7 0,-17-1 0,-14 3 0,-14 1 0,-6 20 0,3 18 0,-8 10 0,9 3 0,0 5 0,5 7 0,3 3 0,10-1 0,-3-2 0,18-11 0,6-1 0,3-6 0,5-4 0,3-12 0,3-27 0,3-7-8191</inkml:trace>
  <inkml:trace contextRef="#ctx0" brushRef="#br2" timeOffset="67294.32">2365 11203 24575,'4'0'0,"2"5"0,-1 8 0,-1 8 0,5 10 0,2 9 0,7 3 0,1-1 0,3 4 0,-7-2 0,3-7 0,0-4 0,-3 4 0,2 3 0,-1-10 0,1-3 0,-2 1 0,-10 3 0,-1 8 0,-8-6 0,4 9 0,0 2 0,0-10-8191</inkml:trace>
  <inkml:trace contextRef="#ctx0" brushRef="#br2" timeOffset="68124.28">3959 11398 24575,'-4'5'0,"-7"8"0,13 8 0,5 4 0,8 3 0,0-4 0,3 3 0,4-3 0,-2-2 0,6 2 0,0 4 0,0 7 0,-6 5 0,-2 8 0,4-4 0,6 10 0,-10 5 0,-1-8 0,0 4 0,3-1 0,-2-1 0,-5-9 0,7-1 0,-1-7 0,-3 5 0,-5 1 0,-3-3 0,-3-2-8191</inkml:trace>
  <inkml:trace contextRef="#ctx0" brushRef="#br0" timeOffset="54665.62">4917 11880 24575,'-5'0'0,"-2"-6"0,-8-1 0,-5 5 0,-12-1 0,1-3 0,-2 8 0,0 14 0,3 8 0,8 4 0,8 1 0,6 6 0,8 0 0,4 10 0,1-3 0,18-4 0,0-4 0,1-3 0,8-31 0,-3-15 0,-1-11 0,-1 1 0,5-7 0,-5-4 0,-7-3 0,-1-11 0,-6 4 0,1 4 0,-1 14 0,-4 19 0,-9 16 0,-3 17 0,-3 10 0,3 8 0,-3 4 0,2-4 0,1-1 0,3 5 0,3 1 0,3-10 0,10-13 0,3-5-8191</inkml:trace>
  <inkml:trace contextRef="#ctx0" brushRef="#br0" timeOffset="54665.62">5304 11457 24575,'4'5'0,"-4"8"0,0 7 0,0 12 0,0 1 0,0 4 0,0 9 0,0 9 0,0 7 0,-8-1 0,3 2 0,1-10 0,2 2 0,-5 2 0,5 2 0,-2-11 0,4-2 0,4-4 0,1-20 0,10-27 0,4-17 0,3-11 0,-2-4 0,6-4 0,1 6 0,3 0 0,3 12 0,4 2 0,-6 14 0,4 5 0,0 13 0,-17 8 0,-21 17 0,-16 10 0,-8-3 0,-7 3 0,-8-10 0,0-8 0,1-11 0,3-14 0,1-8-8191</inkml:trace>
  <inkml:trace contextRef="#ctx0" brushRef="#br0" timeOffset="61989.97">8426 11630 24575,'-3'-6'0,"-8"-1"0,1 5 0,-2 4 0,-3 5 0,-4 4 0,5 6 0,-8 7 0,3 3 0,8 3 0,-5 1 0,5 2 0,1 0 0,10-1 0,10-12 0,1 2 0,11-4 0,-9-3 0,-13-6 0,-13-3 0,-6 7 0,-5-4 0,2 2 0,4 11 0,3 9 0,15-7 0,13-4 0,11-1 0,5-3 0,8-10 0,4-1 0,-5-1 0,-10-8 0,6-1 0,-3-14 0,-1-3 0,-6 2-8191</inkml:trace>
  <inkml:trace contextRef="#ctx0" brushRef="#br0" timeOffset="54665.62">7611 11917 24575,'-3'-6'0,"-9"-1"0,-6 5 0,-13-2 0,3 4 0,-5 4 0,4 7 0,3 11 0,11 2 0,-3-2 0,3 2 0,2 4 0,4 1 0,3 6 0,3 4 0,3 3 0,0 0 0,7 4 0,12-5 0,14-30 0,5-11 0,-1-11 0,0-15 0,0-3 0,-8-14 0,-3 3 0,-6 1 0,-1 2 0,-5 15 0,-1 17 0,-7 14 0,1 22 0,-5 4 0,2 6 0,-4 1 0,-4-1 0,4 1 0,4-3 0,-4-6-8191</inkml:trace>
  <inkml:trace contextRef="#ctx0" brushRef="#br2" timeOffset="69650.27">8158 11475 24575,'3'9'0,"3"4"0,3 4 0,9 1 0,1 4 0,1 0 0,-3 2 0,1 4 0,-1 1 0,5 4 0,0 4 0,-4 6 0,2 12 0,3 4 0,-5-8 0,-3-3 0,12-6 0,-3 1 0,-2-3 0,-5-7 0,-1 4 0,-5 0 0,-3-8-8191</inkml:trace>
  <inkml:trace contextRef="#ctx0" brushRef="#br2" timeOffset="69082.32">6487 11667 24575,'-4'3'0,"-1"3"0,5 8 0,9 9 0,4 6 0,2-3 0,3 7 0,2 4 0,2-4 0,2-4 0,4 3 0,3 1 0,-5 0 0,5-2 0,-9 2 0,-7 0 0,-4-1 0,2 1 0,5 0 0,1 9 0,-5 4 0,1 0 0,-2-9-8191</inkml:trace>
  <inkml:trace contextRef="#ctx0" brushRef="#br0" timeOffset="54665.62">6757 11689 24575,'6'0'0,"-15"0"0,-10 0 0,-1 13 0,2-2 0,3 7 0,-2 6 0,-1-2 0,3 2 0,6 3 0,4 5 0,-1 1 0,2 0 0,8-2 0,7-5 0,13-4 0,7-3 0,1-14 0,-12-14 0,-11-6 0,-14 15 0,-5 13 0,1 5 0,-4 6 0,-1 15 0,1 3 0,3 4 0,5 4 0,1-8 0,13-5 0,10-9 0,8-12 0,7-7 0,2-9 0,-4-5-8191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2:01:43.816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2635 1400 24575,'-4'9'0,"4"4"0,-2 3 0,-11 2 0,-12-2 0,-7-1 0,-6 11 0,12 1 0,-1-1 0,-7-5 0,-3 3 0,-3-1 0,2 2 0,4-3 0,9 3 0,3-1 0,-3 9 0,3-3 0,-3 11 0,0-1 0,-1 5 0,1-11 0,6 1 0,1-11 0,2-1 0,-4-4 0,1 1 0,-8-1 0,1 4 0,-1-8 0,-1 4 0,3 6 0,1-3 0,5 3 0,0 3 0,-2-3 0,-1-3 0,-3 3 0,-3 9 0,-4 10 0,-2-1 0,-4-1 0,7-3 0,-1-1 0,4-10 0,7-3 0,-11 9 0,8 4 0,1 9 0,-7 4 0,1 2 0,5-4 0,-1-2 0,-1-3 0,1-3 0,6-5 0,0-3 0,4 4 0,-8 3 0,5 3 0,1-1 0,-6 7 0,0-2 0,-1-3 0,-5 3 0,5-3 0,1-8 0,-2-10 0,-3 0 0,4 5 0,-5 1 0,-1 8 0,-2-6 0,-2 11 0,0-2 0,-4-3 0,-4 2 0,12 1 0,2-9 0,3-6 0,10-22 0,25-15 0</inkml:trace>
  <inkml:trace contextRef="#ctx0" brushRef="#br0" timeOffset="965.24">2718 1400 24575,'0'9'0,"0"10"0,0 9 0,6 3 0,1 6 0,-5 5 0,2-6 0,1 6 0,-1 1 0,0 0 0,-4 18 0,-4-2 0,4 3 0,4-2 0,-4 3 0,-4-5 0,4 5 0,4-7 0,-4 1 0,-4 2 0,4 1 0,4-11 0,-4 4 0,-4-2 0,4-5 0,10 5 0,1 2 0,-3-4 0,-3-2 0,-1 4 0,-2 2 0,-2-4 0,-2-2 0,2-3 0,2-3 0,-2 7 0,-2 1 0,2-6 0,2 8 0,-2-5 0,-2-1 0,2 0 0,2-1 0,-2-3 0,-2-1 0,2-2 0,2-2 0,-2 0 0,-2 5 0,2 3 0,2-3 0,-2-1 0,-2 4 0,2-3 0,2-1 0,-2-2 0,-2-16 0,2-16 0,2-16 0,-2-14 0,-2-3-8191</inkml:trace>
  <inkml:trace contextRef="#ctx0" brushRef="#br0" timeOffset="1862.91">2797 1441 24575,'-4'-3'0,"12"12"0,3 10 0,18 9 0,8 4 0,-2 4 0,-3 6 0,2-10 0,-6-6 0,-3 7 0,-1 6 0,8 3 0,-1 7 0,4-2 0,-1-3 0,-3 3 0,-3 4 0,0-6 0,16 1 0,3-1 0,0 0 0,-3-5 0,3 2 0,0 1 0,-3 3 0,-10 1 0,-6-9 0,-3-4 0,13 3 0,-1 5 0,7-4 0,-1-4 0,-3 4 0,-4 7 0,-6 12 0,2-1 0,-11-3 0,2 0 0,1-2 0,5-5 0,3-1 0,2-5 0,-4-3 0,2 1 0,-3 0 0,5 6 0,9-1 0,0-3 0,-1 1 0,-2 3 0,-2-10 0,-4-6 0,3-3 0,5 7 0,-6-8 0,-8 5 0,4-5 0,-11-1 0,11-12 0,-7 6 0,3 2 0,-3-4 0,-3 16 0,-3 4 0,2-1 0,-4-3 0,2-3 0,-2-13 0,0-15 0,-7-15 0,-5-9 0,-5-5-8191</inkml:trace>
  <inkml:trace contextRef="#ctx0" brushRef="#br1" timeOffset="6564.89">2873 4749 24575,'-4'-10'0,"12"-3"0,12 4 0,-1-3 0,-9-3 0,-14 8 0,-13 5 0,-11 17 0,-8 9 0,-8 1 0,1 7 0,3-2 0,-2 6 0,-1-9 0,9-1 0,6-1 0,9-1 0,6 1 0,3 1 0,10 5 0,17 1 0,13-4 0,8-7 0,4 3 0,1-5 0,4-5 0,-3 8 0,-1-5 0,5 0 0,-3 2 0,0 0 0,-5-4 0,2-5 0,-12 1 0,-7 8 0,-8 7 0,-10 1 0,-10-1 0,-5-5 0,-12 4 0,-9-3 0,-3 3 0,-19 3 0,-3-3 0,-7-8 0,-3-6 0,4-1 0,-4-3 0,-2 1 0,-2-10 0,-2-17 0,13-4-8191</inkml:trace>
  <inkml:trace contextRef="#ctx0" brushRef="#br0" timeOffset="8511.87">2797 6261 24575,'-9'4'0,"-4"-4"0,3 2 0,10 5 0,4 8 0,2 10 0,7 3 0,9 4 0,-3 2 0,-4 4 0,-3 11 0,7 8 0,0 5 0,-2 10 0,-10 9 0,6 4 0,1-3 0,-3 7 0,-3 1 0,-3 5 0,-1-5 0,-2-4 0,-2-5 0,-2-8 0,2-6 0,2-11 0,-2-8 0,-2-5 0,2-24 0</inkml:trace>
  <inkml:trace contextRef="#ctx0" brushRef="#br2" timeOffset="10671.1">2914 8453 24575,'4'-9'0,"-11"-4"0,-5 3 0,-16 4 0,-10 1 0,-2 1 0,3 2 0,-1 2 0,6 10 0,1 1 0,-3-2 0,6 10 0,9 13 0,0-5 0,4 9 0,6 0 0,1 1 0,8 1 0,10 0 0,9 0 0,9-8 0,-9 2 0,5-11 0,10-4 0,4-11 0,9-1 0,-3-1 0,-6-8 0,-4-1 0,-10-1 0,-26-3 0,-22-1 0,-14 10 0,-5 2 0,5 17 0,4 9 0,-4 10 0,4 4 0,2 7 0,7-2 0,8-3 0,12 3 0,8 0 0,9-4 0,7-3 0,13 2 0,2-4 0,13-10 0,10-11 0,7-8 0,8-1 0,3-21 0,7-8 0,-1-11 0,10-15 0,-1-3 0,-14 9-8191</inkml:trace>
  <inkml:trace contextRef="#ctx0" brushRef="#br3" timeOffset="53962.88">2809 6174 24575,'9'-4'0,"4"12"0,-1 3 0,-7 12 0,3 1 0,-6 10 0,1 4 0,-3 6 0,4-12 0,2-4 0,-2 6 0,1 4 0,-1-8 0,-2 8 0,6 3 0,-6 3 0,1-4 0,-3 3 0,-3-1 0,3-3 0,3-1 0,3-9 0,3-5 0,1-1 0,-4 1 0,-3 5 0,1 3 0,-4 2 0,-9 4 0,-5-2 0,5 1 0,3 1 0,1 0 0,1 0 0,0 0 0,4-1 0,10-6 0,3 1 0,-4 2 0,-3 0 0,0-4 0,-3 6 0,1-2 0,-4-4 0,-9-1 0,-5-1 0,5 4 0,3 2 0,1 0 0,1-2 0,0 2 0,-2-5 0,-3-18 0</inkml:trace>
  <inkml:trace contextRef="#ctx0" brushRef="#br2" timeOffset="15843.25">1281 10649 24575,'0'-3'0,"-5"3"0,-8 7 0,-3 5 0,-2 10 0,2 8 0,-10 12 0,-1 2 0,1-1 0,5 17 0,2 5 0,-3-3 0,1 8 0,8-8 0,3-3 0,4-2 0,3 9 0,8-4 0,9-5 0,8-14 0,14-3 0,19-12 0,0-9 0,11-9 0,-7-6-8191</inkml:trace>
  <inkml:trace contextRef="#ctx0" brushRef="#br2" timeOffset="17419.28">2994 10487 24575,'4'9'0,"-12"16"0,-7 13 0,-13 0 0,-3 5 0,-10 6 0,1 6 0,-3 7 0,1 10 0,2 2 0,-5 5 0,0 2 0,-3-3 0,5 9 0,-4 4 0,-6 3 0,2-3 0,-6-4 0,8-15-8191</inkml:trace>
  <inkml:trace contextRef="#ctx0" brushRef="#br2" timeOffset="16853.02">2517 10846 24575,'0'-6'0,"6"-7"0,2 4 0,-12 3 0,-11-3 0,-12 3 0,7 8 0,-5 7 0,-3 10 0,-4 0 0,3 9 0,1 1 0,3 9 0,10 1 0,2-1 0,17-10 0,1-3 0,12-1 0,10-5 0,11-5 0,3-5 0,3-3 0,-5-2 0,7-4 0,-20 0 0,-9 5 0,-17 1 0,-9 3 0,-10 8 0,-4 2 0,4 6 0,4 9 0,0 4 0,2 9 0,3 2 0,5 2 0,8-15 0,9-4 0,10-7 0,9-10 0,10-2 0,-3-9 0,0-4 0,-2-13 0,2-6 0,5-6 0,-11 2-8191</inkml:trace>
  <inkml:trace contextRef="#ctx0" brushRef="#br2" timeOffset="17104.52">3353 10525 24575,'9'3'0,"10"3"0,10 4 0,5 10 0,-4 13 0,2 1 0,-4 7 0,-7-3 0,6-2 0,-3 2 0,1 5 0,-1 14 0,-5 3 0,-6-7 0,-3 2 0,-4 2 0,-3-4 0,-3-6 0,-5-4 0,-3-5 0,-13-4 0,-7 4 0,-4 4 0,-6 1 0,-2-3 0,-3-4 0,9-12-8191</inkml:trace>
  <inkml:trace contextRef="#ctx0" brushRef="#br1" timeOffset="-5731.42">2994 43 24575,'9'0'0,"-3"0"0,-6-6 0,-10-7 0,-8 3 0,-9 5 0,-11-5 0,0 16 0,1 3 0,-1 1 0,8 3 0,3 2 0,-1-2 0,-2 2 0,1-3 0,5 7 0,-5 0 0,-3 3 0,6 7 0,-1 1 0,12 2 0,9 2 0,16-6 0,9-3 0,7 0 0,10-7 0,2-4 0,-2-5 0,2-3 0,5-2 0,3 7 0,6 2 0,1-7 0,-3 1 0,-3 3 0,-4-1 0,-1-3 0,-6-10 0,2 2 0,-1 2 0,1 2 0,-6-2 0,-20 10 0,-22 9 0,-14 9 0,-18 0 0,-7 2 0,-4 6 0,-4-7 0,-9-5 0,-2-5 0,2-7 0,2-3 0,-6-1 0,4-7 0,1-6 0,-10-1 0,3-11 0,15 2-8191</inkml:trace>
  <inkml:trace contextRef="#ctx0" brushRef="#br2" timeOffset="3907.77">367 4431 24575,'0'-9'0,"-6"-4"0,-13 13 0,-15 13 0,-2 6 0,6 5 0,-4 10 0,-2 12 0,6 12 0,1 5 0,1 3 0,3 2 0,3 9 0,10 12 0,-5-6 0,12 6 0,3 2 0,4-4 0,11-10 0,6-14 0,5-9 0,11-10 0,16-1 0,7-14 0,23-1 0,-13-3-8191</inkml:trace>
  <inkml:trace contextRef="#ctx0" brushRef="#br2" timeOffset="4590.77">5224 4431 24575,'9'-3'0,"10"3"0,10 3 0,1 3 0,8 3 0,-4 16 0,-2 1 0,2 5 0,-2 6 0,2 11 0,0 8 0,-2 9 0,8-3 0,-6 2 0,4 4 0,-6-5 0,-13-5 0,-12 12 0,-3 8 0,-23-8 0,-11-2 0,-12 4 0,-5-6 0,-2-4 0,-8 6 0,-5 0 0,-16-7 0,-10-8 0,16-16-8191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2:02:27.2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627 2280 24575,'-8'3'0,"-8"-3"0,-8-3 0,-4 3 0,3 8 0,-2 3 0,8-1 0,2 1 0,6 4 0,-2 6 0,8 3 0,2 1 0,3 5 0,3 0 0,-3 1 0,8 1 0,2-1 0,2-6 0,10 2 0,2-8 0,-8-1 0,-2-3 0,5-2 0,0 1 0,1-4 0,-2 4 0,-2 0 0,-9 5 0,-7 8 0,-7 3 0,-9 0 0,-6-5 0,-10-2 0,1-2 0,-6 6 0,-10-7 0,3-1 0,5-9 0,-2-3 0,3-2 0,1-5 0,4-8 0,-1-1 0,8-10 0,8-2-8191</inkml:trace>
  <inkml:trace contextRef="#ctx0" brushRef="#br1" timeOffset="1792.66">806 2766 24575,'-3'8'0,"10"3"0,5-3 0,4-4 0,4 4 0,9-8 0,2-3 0,4 3 0,1 3 0,-3-3 0,-4-8 0,2 4 0,1-4 0,-1 1 0,1 6 0,-7-2-8191</inkml:trace>
  <inkml:trace contextRef="#ctx0" brushRef="#br1" timeOffset="1981.45">929 2520 24575,'-3'3'0,"3"2"0,7-2 0,2-2 0,10-1 0,6-1 0,5 1 0,-9 1-8191</inkml:trace>
  <inkml:trace contextRef="#ctx0" brushRef="#br1" timeOffset="2235.51">1081 2400 24575,'-8'-3'0,"-3"-2"0,6-3 0,16 0 0,13 4 0,6 1 0,4 1 0,-2 2 0,-1 2 0,6-2 0,4-2 0,-2 2 0,-3 2 0,4-2 0,-4-2 0,-1 2 0,-2 2 0,-6 2 0,-4 10 0,-5 7 0,-7 3 0,-11 1 0,-7 5 0,-7 6 0,-10 5 0,-5-2 0,-1 2 0,-2 5 0,-4 0 0,-7-2 0,4 6 0,3-2 0,-4-7 0,10-2 0,7-7-8191</inkml:trace>
  <inkml:trace contextRef="#ctx0" brushRef="#br0" timeOffset="7931.54">2922 2372 24575,'3'-5'0,"-3"-6"0,2-2 0,-2 2 0,-8 3 0,-8 4 0,-5 1 0,-2 1 0,-2 2 0,-4 2 0,2 9 0,2 1 0,-5 4 0,2 4 0,3 4 0,1 3 0,5 1 0,3 4 0,12-7 0,16 2 0,12-4 0,7 1 0,9-3 0,1-9 0,9-7 0,7-2 0,-5-3 0,3-3 0,-3 3 0,-8 3 0,-7-3 0,-6 3 0,-3 2 0,-1 3 0,-14 3 0,-8 5 0,-15 4 0,-14-3 0,-12 6 0,-10-1 0,-6 4 0,-1 3 0,-5-6 0,-2-7 0,3 0 0,0-3 0,2-6 0,5-2 0,9 1 0,4-9 0,6-14 0,7-10 0,8-4 0,8 2-8191</inkml:trace>
  <inkml:trace contextRef="#ctx0" brushRef="#br0" timeOffset="8495.57">3890 2280 24575,'-4'3'0,"-5"-3"0,-7-3 0,-4 3 0,-10 8 0,0 8 0,-5 4 0,4 4 0,2 3 0,9 1 0,7 4 0,2-2 0,14 1 0,12 1 0,3-1 0,9-6 0,3 2 0,5-8 0,-4-6 0,2-8 0,4-1 0,1 4 0,-1 0 0,3-2 0,-4-4 0,-1 1 0,-12 8 0,-7 2 0,-8 2 0,-6 3 0,-18 4 0,-16 3 0,-6-4 0,-9-2 0,-13 1 0,-3 4 0,-1-4 0,-9 4 0,2-4 0,-1-6 0,-4-9 0,2 0 0,5-2 0,10 0-8191</inkml:trace>
  <inkml:trace contextRef="#ctx0" brushRef="#br2" timeOffset="12789.75">2383 3762 24575,'-3'3'0,"-7"2"0,2 3 0,2 4 0,-7 4 0,1 5 0,-4 2 0,-8 4 0,1 6 0,2 3 0,2 10 0,5 3 0,0 8 0,4 1 0,-1 2 0,-4 5 0,-1 2 0,3 6 0,10 2 0,-2 0 0,13-11 0,10-7 0,8-5 0,9-6 0,3-5 0,9-13 0,5-7 0,8-7 0,3-14 0,-8-8-8191</inkml:trace>
  <inkml:trace contextRef="#ctx0" brushRef="#br0" timeOffset="14869.85">3165 3945 24575,'-8'-3'0,"-8"-2"0,-5 8 0,-2 10 0,-4 2 0,-1 3 0,-4 1 0,7-4 0,-2 4 0,3 3 0,7 5 0,1 5 0,5 1 0,14-2 0,8-2 0,13-2 0,6-4 0,8 1 0,3 1 0,3-1 0,3-1 0,2-2 0,-2-2 0,1-3 0,-4 1 0,0-6 0,-3 2 0,-2 2 0,-2 4 0,-7 6 0,-15 7 0,-13-4 0,-4-1 0,-20 1 0,-9-2 0,-10-3 0,-6 1 0,-6-4 0,-2-5 0,-6-11 0,-5 0 0,-2-4 0,-5-8 0,2-3 0,4-2 0,7-3-8191</inkml:trace>
  <inkml:trace contextRef="#ctx0" brushRef="#br2" timeOffset="16618.06">3347 3910 24575,'5'-3'0,"6"3"0,7 3 0,8-3 0,3-8 0,2-3 0,4 3 0,-5 4 0,0-1 0,0 8 0,4 3 0,-2 10 0,-8 6 0,-4 0 0,1 5 0,-1 1 0,2 4 0,-6 4 0,-2 0 0,0 9 0,-1 5 0,-2 7 0,-3 1 0,-3 2 0,-2 0 0,-10-3 0,-2 3 0,-10-1 0,-8 4 0,-6-3 0,-3-3 0,-11-2 0,-2-7 0,-6-12 0,-2-8 0,-6-4 0,8-8-8191</inkml:trace>
  <inkml:trace contextRef="#ctx0" brushRef="#br0" timeOffset="18361.9">4735 3945 24575,'-4'-8'0,"0"-3"0,-7-3 0,-2-2 0,-8 2 0,-2 6 0,-2 3 0,-2 10 0,-2 3 0,6 6 0,2-5 0,-1 7 0,2 5 0,-1-2 0,1 1 0,4 4 0,5 3 0,3 1 0,14 0 0,7 4 0,8 1 0,2 3 0,2 4 0,5 2 0,2-6 0,-2-4 0,1-4 0,1-3 0,-1-6 0,1-3 0,-1-3 0,-5-1 0,0 10 0,-8 2 0,-6 1 0,-16-1 0,-12 3 0,-12-5 0,-6 1 0,-8 4 0,-15 2 0,-6-6 0,-2-2 0,2-1 0,-1-4 0,-4-5 0,-6-3 0,5-3 0,1-2 0,2-14 0,4-14 0,10-7-8191</inkml:trace>
  <inkml:trace contextRef="#ctx0" brushRef="#br2" timeOffset="27097.57">2049 7507 24575,'3'3'0,"-3"2"0,-3 3 0,-2 8 0,-3-1 0,0 3 0,-3 5 0,-2 4 0,2-2 0,-1 4 0,1 5 0,1 3 0,-1-1 0,2 8 0,-2 7 0,0 5 0,6 3 0,0-6 0,2 2 0,0 2 0,3-6 0,8-3 0,3 0 0,1-4 0,4-5 0,8-7 0,4-12 0,4-4 0,-1-5 0,1-3 0,-1-3 0,-5-4-8191</inkml:trace>
  <inkml:trace contextRef="#ctx0" brushRef="#br2" timeOffset="27381.69">2531 7687 24575,'-3'-8'0,"-2"-3"0,-8 1 0,1 6 0,-4 4 0,-8 1 0,1 10 0,2 7 0,2 4 0,8 6 0,10 4 0,-6 1 0,11 3 0,-12 3 0,-2 1 0,2-4 0,2 3 0,-2 1 0,3 1 0,9 9 0,-3-4 0,-1 4 0,8-4 0,3 0 0,6-8 0,10 0 0,-6-8 0,7-1 0,4-8 0,2-8 0,3-2 0,-4-10 0,-10-1-8191</inkml:trace>
  <inkml:trace contextRef="#ctx0" brushRef="#br2" timeOffset="27922.64">3288 7775 24575,'-4'3'0,"-5"-3"0,-12-3 0,-5 3 0,-6 3 0,4 2 0,1 3 0,5 4 0,0 4 0,6 5 0,7 2 0,5 4 0,4 2 0,8 2 0,8-6 0,0 2 0,7-3 0,6-12 0,2-1 0,1-9 0,-1-2 0,-5-8 0,0-1 0,-18 2 0,-16 14 0,-7 5 0,-1 12 0,2 7 0,1 3 0,4-3 0,1-3 0,12 4 0,9-4 0,14-6 0,1-9 0,5-4 0,-1-5 0,-1-9 0,1-3 0,-1-8 0,-5-3-8191</inkml:trace>
  <inkml:trace contextRef="#ctx0" brushRef="#br2" timeOffset="28185.64">3619 7655 24575,'7'-3'0,"9"-2"0,5 13 0,2 5 0,-2 3 0,-2-1 0,1 4 0,-1 5 0,2 1 0,-4 11 0,5 4 0,-6-1 0,-7-2 0,-1-3 0,-3 4 0,-2 5 0,-3-7 0,-5 0 0,-1-1 0,-11-2 0,-2-2 0,-2-7 0,-2-3 0,2 2 0,-3-2 0,-1-6 0,3-10 0,5-6-8191</inkml:trace>
  <inkml:trace contextRef="#ctx0" brushRef="#br2" timeOffset="28436.44">3918 7595 24575,'5'0'0,"11"0"0,7 0 0,6 5 0,2 1 0,1 2 0,-1 5 0,1 7 0,-7 7 0,2 3 0,1 10 0,0 2 0,-1 2 0,-9 4 0,0 0 0,-8-3 0,-7 2 0,2 0 0,-7-3 0,2 0 0,0 4 0,-11-4 0,-9-5 0,-7-2 0,-3-6 0,-9-3 0,-4-7 0,10-8-8191</inkml:trace>
  <inkml:trace contextRef="#ctx0" brushRef="#br0" timeOffset="30246.19">5337 7901 24575,'0'-3'0,"0"-6"0,-5-7 0,-1-5 0,-7 2 0,-4 4 0,-10 2 0,0 8 0,-1 5 0,-1 2 0,4 3 0,1 3 0,6 7 0,-3 7 0,5 0 0,5 5 0,3 2 0,4 2 0,7 1 0,6-1 0,5-6 0,7-4 0,3 3 0,1 2 0,6-2 0,-2 1 0,2 5 0,4-1 0,-5 2 0,-7 2 0,-7-1 0,-13-4 0,-14 4 0,-17-4 0,-8-8 0,-8-1 0,-15-3 0,-2-6 0,-5-3 0,-7 0 0,-3-15 0,-7-8 0,10 0-8191</inkml:trace>
  <inkml:trace contextRef="#ctx0" brushRef="#br2" timeOffset="32025.53">2197 9287 24575,'-3'-3'0,"-2"14"0,-3 9 0,-5 12 0,-2 4 0,-6 6 0,2 3 0,3-4 0,-1 3 0,6 3 0,3 0 0,3 2 0,2 2 0,3-6 0,0 6 0,0-2 0,0-7 0,5-2 0,1-4 0,7-3 0,0-6 0,7-2 0,10-6 0,0-7 0,9-16 0,-2-7-8191</inkml:trace>
  <inkml:trace contextRef="#ctx0" brushRef="#br2" timeOffset="32275.78">2682 9347 24575,'-8'-3'0,"-7"3"0,-3 6 0,-1-1 0,4 2 0,-4 6 0,1 8 0,3 5 0,2 6 0,5 1 0,2 3 0,1 4 0,2 2 0,1-1 0,2 2 0,8-7 0,2 5 0,9-2 0,7-2 0,0 2 0,2-3 0,0-1 0,4-2 0,7-6 0,4-10 0,-10-3-8191</inkml:trace>
  <inkml:trace contextRef="#ctx0" brushRef="#br2" timeOffset="32792.11">3436 9315 24575,'-3'-8'0,"-7"-3"0,-9 3 0,-1 4 0,-9 2 0,2 11 0,-1 3 0,8 3 0,7 6 0,2 2 0,8 3 0,3 2 0,0 4 0,6-1 0,-1 1 0,7-6 0,7 0 0,7-3 0,0-10 0,3-2 0,-1-8 0,4-3 0,-4-8 0,-12-3 0,-8 6 0,-13 5 0,-3 13 0,0 7 0,3 9 0,-9 2 0,2 4 0,1 1 0,3-3 0,8-1 0,3-4 0,13-6 0,10-9 0,3-4 0,4-5 0,-6-9 0,-2-3 0,-1 3-8191</inkml:trace>
  <inkml:trace contextRef="#ctx0" brushRef="#br2" timeOffset="33155.67">3647 9287 24575,'5'-3'0,"6"3"0,6 0 0,5 6 0,2-1 0,1 3 0,3 4 0,2 9 0,-9 5 0,2 6 0,3 1 0,-7 3 0,-4 4 0,1 2 0,-3-1 0,-5 2 0,-4-7 0,1 5 0,-7-2 0,-5-2 0,-14 2 0,-1-3 0,1-7 0,1-6 0,0-7 0,4 0 0,0-3 0,-3 1 0,2-10 0,1-7-8191</inkml:trace>
  <inkml:trace contextRef="#ctx0" brushRef="#br2" timeOffset="33343.67">3978 9287 24575,'3'-3'0,"2"3"0,11 0 0,7 0 0,1 6 0,-4 3 0,4 10 0,1 2 0,4 7 0,2 4 0,-4 4 0,-7 0 0,4 10 0,-3-2 0,-3 2 0,-8-1 0,-7-7 0,2 5 0,-7-2 0,2 6 0,0 0 0,0 2 0,0-5 0,-11-1 0,-5-7 0,-4 0 0,-4-7 0,-1-10 0,1-10-8191</inkml:trace>
  <inkml:trace contextRef="#ctx0" brushRef="#br2" timeOffset="33618.67">4823 9348 24575,'-8'-3'0,"-8"9"0,-4 4 0,-4 9 0,-3 1 0,5 9 0,-5 2 0,4 1 0,5 4 0,3 0 0,-1 8 0,2 0 0,7 4 0,1 2 0,1 4 0,2 4 0,11-6 0,8 3 0,7 2 0,6-8 0,13-2 0,4-4 0,8-15 0,-1-7 0,6-9 0,-11-5-8191</inkml:trace>
  <inkml:trace contextRef="#ctx0" brushRef="#br2" timeOffset="34016.83">6126 9077 24575,'8'8'0,"8"3"0,8 3 0,-4 2 0,1 8 0,5-1 0,-5 9 0,-2 2 0,1-4 0,4 5 0,7 1 0,-2 5 0,-4 10 0,-6 6 0,-10 2 0,-1 0 0,-1-6 0,-11 2 0,-11 4 0,-3 1 0,-5-7 0,-9-1 0,-4-4 0,-11-6 0,-8-4 0,-5-6 0,-8-4 0,11-6-8191</inkml:trace>
  <inkml:trace contextRef="#ctx0" brushRef="#br0" timeOffset="35952.92">5704 9288 24575,'0'-3'0,"0"-6"0,-5-2 0,-1-5 0,-2 0 0,0-7 0,-1 0 0,-10 1 0,-2 5 0,-2 6 0,-3 8 0,-4-2 0,2 8 0,3-1 0,-4 9 0,6 8 0,1 6 0,1 3 0,6-1 0,5 2 0,2-1 0,8 3 0,2 4 0,14-10 0,10-1 0,7 3 0,2 1 0,6-4 0,3-4 0,-1-4 0,-4 0 0,-3-4 0,-7 7 0,-6-4 0,-7 0 0,-11 4 0,-13 5 0,-16-4 0,-7 1 0,-5 1 0,-5-2 0,-3 1 0,-9-5 0,-2-5 0,-3-3 0,-3-4 0,5-2-8191</inkml:trace>
  <inkml:trace contextRef="#ctx0" brushRef="#br2" timeOffset="37649.78">2168 10918 24575,'5'3'0,"6"-9"0,-8 1 0,-14 2 0,-1 6 0,-4 8 0,3-1 0,-1 10 0,-2 7 0,-1 0 0,3 1 0,4 12 0,-1 5 0,2 6 0,3-2 0,1 3 0,2 3 0,1 2 0,2 3 0,8 3 0,1 0 0,6-7 0,-1-4 0,5-7 0,4-9 0,-2-6 0,-1-10 0,18-9 0,-2-11 0,-2-11 0,10-9 0,-8-2-8191</inkml:trace>
  <inkml:trace contextRef="#ctx0" brushRef="#br2" timeOffset="37885.64">2802 10858 24575,'-13'-4'0,"-7"-3"0,-10 6 0,5 2 0,-4 6 0,7 8 0,10 3 0,1 5 0,4 9 0,1 9 0,-2-3 0,0 3 0,4 3 0,0 8 0,3-2 0,1-4 0,8 4 0,1-1 0,10 3 0,6-1 0,7-6 0,3 1 0,-4-10 0,2-10 0,3-7 0,7-7 0,-5-7-8191</inkml:trace>
  <inkml:trace contextRef="#ctx0" brushRef="#br2" timeOffset="38374.08">3376 10887 24575,'-8'3'0,"-3"2"0,6 10 0,-4 3 0,-6-4 0,0 6 0,-3 6 0,3 5 0,4-1 0,-2-5 0,2 4 0,3-3 0,3 3 0,8-1 0,10-1 0,14-3 0,1-7 0,5-6 0,-1-6 0,-1-5 0,1-3 0,-1-2 0,-1-3 0,2-2 0,-5-5 0,-11 8 0,-15 6 0,-2 9 0,-11 7 0,-3 8 0,-6 6 0,2 1 0,4 2 0,2-1 0,8 1 0,5 0 0,8-7 0,2 2 0,4-10 0,6-3 0,-1-4 0,2 1 0,2 0 0,2-7 0,-1 1-8191</inkml:trace>
  <inkml:trace contextRef="#ctx0" brushRef="#br2" timeOffset="38627.58">3738 10887 24575,'3'3'0,"7"-3"0,6 5 0,4 6 0,4 1 0,3 4 0,1 8 0,4 6 0,-1-1 0,1-8 0,-7-4 0,2 15 0,-10-1 0,2 6 0,-3-1 0,-4-1 0,-4 4 0,-3 2 0,-15 6 0,-4 1 0,-6-4 0,2-5 0,-4-3 0,-1-10 0,-3-3 0,-2-4 0,-3-14 0,4-10-8191</inkml:trace>
  <inkml:trace contextRef="#ctx0" brushRef="#br2" timeOffset="38828.15">4009 10858 24575,'8'0'0,"8"0"0,1 0 0,7 11 0,-2 5 0,8 9 0,8 10 0,-8-2 0,0-1 0,-5 1 0,-1 5 0,-9-5 0,-4 14 0,-9-8 0,4-1 0,-9 5 0,3 6 0,0 9 0,0-4 0,0-2 0,0 1 0,-5-1 0,-21-6 0,-3-8 0,1-16-8191</inkml:trace>
  <inkml:trace contextRef="#ctx0" brushRef="#br2" timeOffset="39221.76">4886 10858 24575,'-8'0'0,"-8"0"0,-4 0 0,1 5 0,-2 6 0,4 6 0,-5-1 0,6 8 0,0 7 0,4 1 0,-1 4 0,-3 0 0,4 8 0,4 7 0,2 1 0,1 5 0,13 1 0,11 2 0,6 0 0,3 1 0,12-1 0,2-6 0,2-16 0,8-12 0,-8-10-8191</inkml:trace>
  <inkml:trace contextRef="#ctx0" brushRef="#br2" timeOffset="40061.03">5611 11070 24575,'3'-4'0,"2"0"0,-8-7 0,-10 3 0,-3 8 0,-1 3 0,-7 2 0,-3 6 0,7 8 0,-4 6 0,4 9 0,1-8 0,3 0 0,4-2 0,4-2 0,8 0 0,4 2 0,12-4 0,8-2 0,4-3 0,10 0 0,-2-7 0,-3-4 0,2-4 0,-5-8 0,0-3 0,-21 10 0,-5 6 0,-9 13 0,-3 11 0,0 2 0,2 7 0,4 5 0,-1 1 0,-2-3 0,7-2 0,6-3 0,8-6 0,6-15 0,0-12 0,4-11 0,-7-8 0,2-12 0,-5-1-8191</inkml:trace>
  <inkml:trace contextRef="#ctx0" brushRef="#br2" timeOffset="40268.03">5973 10887 24575,'0'-3'0,"5"-2"0,11 2 0,3 6 0,5 2 0,1 6 0,6 7 0,-2 8 0,-3 8 0,3 3 0,-2-1 0,-5 8 0,8 0 0,-10 3 0,-4-2 0,-7-1 0,6 3 0,-11-3 0,-1 5 0,-3-2 0,-3 1 0,-8-4 0,-6 5 0,-15-2 0,-7-5 0,-8-8 0,3-8 0,-4-2 0,-4-4 0,-1-7 0,5-2-8191</inkml:trace>
  <inkml:trace contextRef="#ctx0" brushRef="#br1" timeOffset="-9411.81">185 165 24575,'4'3'0,"0"7"0,1 4 0,-2 0 0,-6 0 0,-2 2 0,-6 1 0,3 2 0,-1-3 0,-4 8 0,2-2 0,-1 0 0,-4 1 0,2 3 0,-7 2 0,4 3 0,1 1 0,-3-1 0,10 1 0,1 4 0,2 5 0,4 3 0,2 8 0,0-1 0,0-10 0,0 3 0,5-1 0,-1-4 0,4-3 0,0 4 0,13-7 0,2-2 0,4 5 0,2-9 0,2 2 0,1-6 0,-2-7 0,1-7 0,1-1 0,-1-1 0,-4-6-8191</inkml:trace>
  <inkml:trace contextRef="#ctx0" brushRef="#br1" timeOffset="-8248.26">778 99 24575,'-3'4'0,"-7"7"0,3 2 0,-4 3 0,-2 3 0,-3-3 0,4-1 0,-7-2 0,3 0 0,6 7 0,-4-1 0,5 1 0,1 9 0,-3 2 0,-2 1 0,2-1 0,3 1 0,4-1 0,0-1 0,3 2 0,1-1 0,1 1 0,-1-1 0,-1 10 0,1 7 0,8-1 0,1-3 0,-1 0 0,3-3 0,-1-1 0,5-4 0,1-1 0,3-4 0,-2 1 0,5-2 0,2-4 0,1 0 0,4-7 0,7-1 0,7-8 0,-10 3 0,-7 2-8191</inkml:trace>
  <inkml:trace contextRef="#ctx0" brushRef="#br1" timeOffset="-7632.82">1314 1 24575,'0'8'0,"0"8"0,5 1 0,6 5 0,1-5 0,4 4 0,3-2 0,2 1 0,-1 2 0,1-1 0,1 4 0,3 2 0,2 1 0,1 7 0,5 1 0,-6 5 0,-2 3 0,5-1 0,-6-4 0,-10-2 0,2-4 0,-2 1 0,-2-4 0,-1 10 0,-4-4 0,-1 10 0,-4-5 0,-7-5 0,-5 0 0,-13-1 0,-4 4 0,-1 2 0,-4-5 0,1 1 0,-1-3 0,2-1 0,-1-6 0,-1 2 0,12-17 0</inkml:trace>
  <inkml:trace contextRef="#ctx0" brushRef="#br1" timeOffset="-7271.82">1743 99 24575,'8'0'0,"7"4"0,6 7 0,3 2 0,2 8 0,3-2 0,2 1 0,-1 4 0,8 2 0,-2-2 0,-3 1 0,2 4 0,-3 5 0,-10 7 0,0 7 0,-10 4 0,-1-3 0,-6-2 0,0 3 0,-2-4 0,-1 4 0,-2 6 0,-7-4 0,-4 0 0,-1-7 0,-4 3 0,-3-4 0,-5 6 0,4-9 0,-1 2 0,-6-7 0,2-5 0,2-2 0,-1-9 0,3-7-8191</inkml:trace>
  <inkml:trace contextRef="#ctx0" brushRef="#br1" timeOffset="-6722.22">2673 231 24575,'3'-3'0,"2"3"0,-2 8 0,-3 3 0,-3 6 0,-2 10 0,-3 5 0,-8 1 0,1 9 0,2 2 0,5 4 0,-3-3 0,-5 6 0,0 9 0,4 3 0,-1 1 0,2-1 0,3-3 0,4 2 0,0 9 0,4-8 0,0-3 0,5-8 0,6-11 0,13-10 0,7-4 0,2-11 0,4-8 0,15-7 0,3-1 0,3 0 0,-9 0-8191</inkml:trace>
  <inkml:trace contextRef="#ctx0" brushRef="#br1" timeOffset="-6409.23">3338 196 24575,'3'4'0,"7"0"0,-3 4 0,4 8 0,7 4 0,4 20 0,-2 7 0,-4 7 0,0 4 0,-3-1 0,-1 3 0,4 6 0,-4 2 0,-4-2 0,-1 5 0,-3 0 0,0-10 0,-3 5 0,-6 2 0,-2-8 0,-12 3 0,-7-6 0,-2-10 0,-7-3 0,4-4 0,-5-10 0,-1-8-8191</inkml:trace>
  <inkml:trace contextRef="#ctx0" brushRef="#br2" timeOffset="21539.25">3798 5723 24575,'8'-8'0,"8"-3"0,8 3 0,1 3 0,2 10 0,1 14 0,0 5 0,4 1 0,2 13 0,-8-1 0,-3 9 0,4 6 0,-5 5 0,-3 0 0,-8 3 0,-1-1 0,-4 5 0,-1-5 0,-9 0 0,-8 1 0,-9-4 0,2-7 0,-1 2 0,-4-4 0,-2-3 0,-3-6 0,1-7 0,3-4 0,1-6-8191</inkml:trace>
  <inkml:trace contextRef="#ctx0" brushRef="#br2" timeOffset="21910.49">4224 5663 24575,'8'-3'0,"7"-2"0,6 2 0,3 6 0,-4 8 0,8 5 0,-1 4 0,6 4 0,-3 1 0,0 10 0,-3 1 0,-6 8 0,2 5 0,-2 9 0,-7-1 0,-9 9 0,-1-1 0,-1 3 0,-6 1 0,-1 2 0,-12-3 0,-3 3 0,-9-7 0,2-1 0,-2-1 0,-2-4 0,-6-6 0,3-8 0,3-12-8191</inkml:trace>
  <inkml:trace contextRef="#ctx0" brushRef="#br0" timeOffset="23995.47">3559 5874 24575,'-4'0'0,"0"5"0,-7 1 0,-7 2 0,-2 5 0,-10-4 0,0 7 0,-2-5 0,1 2 0,-1 2 0,7 4 0,3 6 0,5 2 0,1-3 0,3 0 0,18 1 0,5 3 0,9-4 0,7-4 0,3 7 0,2 0 0,2-5 0,-1 2 0,-4 2 0,4-2 0,1 0 0,-2-4 0,-7-3 0,-8 6 0,-5-1 0,-3 4 0,-8-7 0,-8-1 0,-14 2 0,-7 4 0,-12 3 0,-9-4 0,-12 2 0,-5-6 0,-1-6 0,-8-8 0,1 1 0,-4-14 0,14-6-8191</inkml:trace>
  <inkml:trace contextRef="#ctx0" brushRef="#br2" timeOffset="20349.73">2197 5663 24575,'-3'-3'0,"-13"-2"0,-2 2 0,-5 1 0,2 7 0,1 8 0,4 6 0,0 6 0,-3 6 0,2 4 0,1 1 0,-3 8 0,0 8 0,-1 4 0,-4 0 0,4 4 0,3 3 0,1 5 0,2 0 0,6 3 0,3 4 0,0-2 0,2-10 0,6-6 0,2-5 0,11-8 0,7-2 0,10-8 0,10-8 0,6-5 0,3-9 0,-8-7-8191</inkml:trace>
  <inkml:trace contextRef="#ctx0" brushRef="#br2" timeOffset="21065.59">2711 5663 24575,'-5'-3'0,"-6"-7"0,3 7 0,-2 3 0,-4 8 0,-1 3 0,2 10 0,-6 4 0,5 6 0,-2 4 0,-3-3 0,0 1 0,10 9 0,-4 10 0,-3 5 0,2 0 0,-2 3 0,4 6 0,-1 2 0,9-1 0,0 3 0,8 1 0,-4-8 0,0-10 0,9-5 0,11-9 0,7-3 0,10-4 0,7-4 0,6-7 0,7-7 0,-5-5-8191</inkml:trace>
  <inkml:trace contextRef="#ctx0" brushRef="#br0" timeOffset="25302.13">5523 5906 24575,'3'0'0,"-3"-5"0,-7-1 0,-2-2 0,-10 0 0,-6 3 0,1 8 0,4 5 0,-2 8 0,1 4 0,1 4 0,-1 1 0,5-1 0,5 3 0,4 1 0,2 0 0,2 4 0,7 1 0,7-1 0,2-2 0,9 0 0,0 4 0,5-2 0,4-4 0,3 4 0,-3 1 0,-7-2 0,-8-2 0,-5-3 0,-10 3 0,-10-1 0,-21 4 0,-7 2 0,-8-8 0,-10-3 0,-5-2 0,-3-9 0,0-1 0,-5-7 0,0-11 0,14 3-8191</inkml:trace>
  <inkml:trace contextRef="#ctx0" brushRef="#br2" timeOffset="41497.11">2531 12761 24575,'-3'-3'0,"-2"3"0,-3 3 0,-4 2 0,0 2 0,-3 1 0,-1 3 0,3 7 0,1 4 0,-4 1 0,3 3 0,-1-3 0,-2 6 0,4 7 0,-1 6 0,-3-2 0,4 1 0,4 3 0,2 8 0,1 3 0,2 2 0,6-2 0,-3 2 0,11-2 0,9-5 0,7-4 0,3-3 0,10-10 0,-4-6 0,-6-10-8191</inkml:trace>
  <inkml:trace contextRef="#ctx0" brushRef="#br2" timeOffset="41990.11">3045 12821 24575,'-5'3'0,"-6"2"0,-6-2 0,-10 5 0,3 6 0,4 2 0,-1 3 0,5-1 0,1 3 0,2 3 0,5 1 0,2 3 0,1 4 0,2 4 0,1 11 0,2 8 0,2 1 0,-2-4 0,3 1 0,2 5 0,11-9 0,7 3 0,6 0 0,7 0 0,2-9 0,0-7 0,-4-9-8191</inkml:trace>
  <inkml:trace contextRef="#ctx0" brushRef="#br2" timeOffset="42750.09">3647 12761 24575,'5'3'0,"1"2"0,7 3 0,4 3 0,5-2 0,-2 2 0,-4 10 0,0-1 0,1 7 0,2 4 0,2 3 0,-2 2 0,-4 3 0,-2 4 0,-8-2 0,-5 0 0,-2 1 0,2-1 0,-3 2 0,-2-2 0,-6 1 0,-8-1 0,-6 7 0,-3-1 0,-4-3 0,4-5 0,1-9 0,3-3 0,4-6 0,4-18 0</inkml:trace>
  <inkml:trace contextRef="#ctx0" brushRef="#br2" timeOffset="43148.09">3978 12638 24575,'8'3'0,"8"-3"0,7 0 0,1 0 0,-4 5 0,4 6 0,1 1 0,-6 9 0,2-2 0,-1 1 0,7 9 0,-7 2 0,4 2 0,-3 10 0,-3-4 0,-8 2 0,4 10 0,2 5 0,-4 1 0,-7-6 0,-2-3 0,-6 0 0,-6 1 0,-2 1 0,-5-3 0,0-2 0,-1-1 0,-13-3 0,-2-7 0,4-13-8191</inkml:trace>
  <inkml:trace contextRef="#ctx0" brushRef="#br2" timeOffset="43654.44">4794 12821 24575,'-4'3'0,"-12"2"0,-8-2 0,1 5 0,-4 1 0,9 2 0,6-1 0,6 12 0,-4 3 0,2 6 0,2 4 0,4 1 0,2 8 0,0 8 0,0 4 0,5-4 0,0 1 0,14-1 0,4 2 0,3-2 0,5-6 0,4-4 0,-4-2 0,-2-4 0,2-8 0,7-7 0,5-9 0,-4-5 0,-7-6-8191</inkml:trace>
  <inkml:trace contextRef="#ctx0" brushRef="#br2" timeOffset="44056.47">5428 12701 24575,'3'8'0,"2"3"0,6 6 0,2 10 0,2 6 0,-2-1 0,7 9 0,4 6 0,-3 0 0,-2 2 0,1 1 0,-1-2 0,-3-10 0,-4 1 0,-7-3 0,1 4 0,-4-1 0,-4 2 0,-9 5 0,-9-5 0,-12 3 0,-4-2 0,-7-1 0,-5-4 0,-4-1 0,-4-6 0,9-13-8191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2:04:04.2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fitToCurve" value="1"/>
    </inkml:brush>
    <inkml:brush xml:id="br3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4274 5570 24575,'4'-3'0,"6"-1"0,-3 1 0,-7 8 0,-3 6 0,-5 10 0,-2 6 0,-8 6 0,-5 9 0,1 6 0,1 1 0,5 6 0,-2 2 0,4 7 0,4 2 0,5-2 0,-1-1 0,13 1 0,11 0 0,10-5 0,3-4 0,6-13 0,6-6 0,12-10 0,7-8 0,5-10 0,-8-2-8191</inkml:trace>
  <inkml:trace contextRef="#ctx0" brushRef="#br1" timeOffset="-26343.38">5143 2933 24575,'-3'-3'0,"-1"-5"0,-7 1 0,-7 1 0,-2 1 0,-4-2 0,-1 1 0,-6 0 0,-6 8 0,4 2 0,0 9 0,8 2 0,7 8 0,7 3 0,11 5 0,7-4 0,15-6 0,5-3 0,4 0 0,0 5 0,2-5 0,4 2 0,-1 2 0,-3-5 0,-7 5 0,0-3 0,-8-4 0,-16 3 0,-11 3 0,-11-2 0,-12-4 0,-2-1 0,-16-3 0,-9-2 0,-3 1 0,-4-2 0,-6 2 0,-1-2 0,-4 2 0,4-6 0,3 1 0,15-3-8191</inkml:trace>
  <inkml:trace contextRef="#ctx0" brushRef="#br2" timeOffset="-2527.56">4970 3774 24575,'7'0'0,"2"4"0,2 6 0,-7 1 0,-6 3 0,0 2 0,-12 2 0,-2 0 0,5 9 0,-3 1 0,0 8 0,-1 1 0,-1-2 0,2 2 0,3 3 0,-5 2 0,-2 2 0,-4 8 0,-2 1 0,0 5 0,-1 1 0,-3-2 0,-2 2 0,-1-3 0,-4-4 0,-1 3 0,5 0 0,-1-5 0,2-5 0,9 3 0,3-6 0,2-8 0,2-8 0,3-3 0,11-13 0,6-17 0,6-12 0,5-6-8191</inkml:trace>
  <inkml:trace contextRef="#ctx0" brushRef="#br2" timeOffset="-2196.83">4970 3829 24575,'2'7'0,"3"7"0,-3 4 0,2 2 0,-1 8 0,-1 6 0,3 2 0,1 2 0,6 3 0,-4 2 0,2 2 0,-1 15 0,5 4 0,-1 2 0,-1-3 0,-5-1 0,1-3 0,2 2 0,-6 1 0,1-7 0,-3-8 0,0-6 0,-2-7 0,2-2 0,3-5 0,-3-2 0,7-2 0,2-8-8191</inkml:trace>
  <inkml:trace contextRef="#ctx0" brushRef="#br2" timeOffset="-1930.6">5058 3774 24575,'4'0'0,"1"4"0,6 6 0,0 5 0,3 12 0,3 12 0,3 8 0,6-5 0,7 8 0,-1 2 0,11 3 0,1 11 0,-5 3 0,5 1 0,-1 7 0,-6 0 0,-4 3 0,0-1 0,-4-2 0,3-1 0,-1-2 0,-1-1 0,-1-7 0,-1-7 0,-3-7 0,-6-6 0,-4-9 0,-1-6 0,-5-7-8191</inkml:trace>
  <inkml:trace contextRef="#ctx0" brushRef="#br0" timeOffset="6806.98">5491 8089 24575,'-3'5'0,"2"-7"0,-9 2 0,-4-7 0,-4-2 0,-2-2 0,2 11 0,1 7 0,4 1 0,-8 11 0,2 3 0,0 6 0,12 0 0,7 0 0,2-2 0,-2 0 0,10 4 0,-2-2 0,2-3 0,4-3 0,-1 4 0,3-1 0,-4-17 0,-4-10 0,-8-7 0,-8-2 0,-11 1 0,-3 16 0,4 7 0,1 12 0,-1 10 0,-2 0 0,2 0 0,6-4 0,7 4 0,3-4 0,2-2 0,12 1 0,6 2 0,7-2 0,6-11 0,4-5 0,-1-7 0,-6-4-8191</inkml:trace>
  <inkml:trace contextRef="#ctx0" brushRef="#br0" timeOffset="954.59">6013 5538 24575,'0'-3'0,"0"-5"0,4-6 0,6 5 0,5 7 0,8 10 0,12 13 0,1 7 0,-2 6 0,3 2 0,6 2 0,2 3 0,-4 2 0,-5 1 0,-6-3 0,-8 2 0,-5-1 0,-8 9 0,-5 2 0,-13-1 0,-6-3 0,-13 4 0,-10-5 0,-8 1 0,-2 6 0,-7-3 0,-1-1 0,-13-4 0,-4-6 0,13-9-8191</inkml:trace>
  <inkml:trace contextRef="#ctx0" brushRef="#br1" timeOffset="2937.06">5463 5598 24575,'-2'-4'0,"7"-5"0,-4 2 0,-5 7 0,-9 7 0,-3 2 0,0 6 0,-2 9 0,-3 0 0,4 0 0,0 1 0,-1-1 0,7-2 0,2 4 0,6-1 0,-1-3 0,4 4 0,2-1 0,-2 3 0,7 0 0,6 0 0,7 1 0,6-2 0,1 1 0,-4-1 0,-13 1 0,-13-1 0,-21-5 0,0 2 0,-12-4 0,-1-5 0,-4 3 0,1-4 0,-4-4 0,1-3 0,6-3 0,-2-2 0,8-2-8191</inkml:trace>
  <inkml:trace contextRef="#ctx0" brushRef="#br2" timeOffset="4584.95">5378 6899 24575,'0'-4'0,"0"15"0,0 7 0,0 2 0,4 12 0,6 13 0,-3 8 0,1 2 0,4 6 0,-3 3 0,-3 8 0,0 1 0,-5 0 0,-1 0 0,0-6 0,0 2 0,0-3 0,0-14-8191</inkml:trace>
  <inkml:trace contextRef="#ctx0" brushRef="#br1" timeOffset="-19228.84">1959 5714 24575,'4'3'0,"2"-3"0,-5-3 0,-8-1 0,-7 1 0,-10 6 0,-5 1 0,-3 5 0,-1 2 0,8 3 0,5-3 0,6 3 0,0-3 0,3 1 0,0 6 0,2 3 0,7-3 0,6-3 0,13-1 0,1 2 0,6 1 0,4-5 0,1 0 0,2 3 0,0-1 0,-2-4 0,-6 5 0,-2-1 0,-6 6 0,-2 4 0,-3-2 0,-13 2 0,-1 3 0,-12 0 0,-6 2 0,-6-6 0,-10-3 0,-4 3 0,4-2 0,-7-6 0,2 4 0,6-1 0,-2 0 0,4-9 0,4 0-8191</inkml:trace>
  <inkml:trace contextRef="#ctx0" brushRef="#br0" timeOffset="-20895.97">3001 5626 24575,'7'9'0,"7"5"0,6 4 0,2 3 0,-2 1 0,-1-2 0,0 4 0,-8 0 0,-1 1 0,-2-1 0,2 0 0,-6 1 0,0 3 0,-1 6 0,-10 11 0,-3 2 0,-5 4 0,-13 1 0,-6 0 0,-2-6 0,5 2 0,-6-3 0,2-2 0,-5-6 0,-4-4 0,9-6-8191</inkml:trace>
  <inkml:trace contextRef="#ctx0" brushRef="#br2" timeOffset="-14514.6">1868 6756 24575,'-4'-3'0,"15"3"0,7 10 0,7 8 0,2 5 0,3 9 0,2 2 0,2 5 0,2 14 0,10 12 0,-1 2 0,-4 6 0,-4-2 0,2 6 0,-3 3 0,-2-3 0,-2-3 0,-8 2 0,-3-13 0,-3-5 0,1-8 0,3-12 0,-4-1 0,-2-8 0,-6-6-8191</inkml:trace>
  <inkml:trace contextRef="#ctx0" brushRef="#br2" timeOffset="-14752.13">1755 6786 24575,'-2'-3'0,"9"6"0,2 11 0,-5 7 0,2 7 0,-1 4 0,2 8 0,-1-2 0,-5 8 0,11 6 0,-3 2 0,3 3 0,-8-2 0,-1-2 0,-3 6 0,-3 1 0,3-5 0,3-3 0,-3-6 0,-3-4 0,3-4 0,3-7 0,5 1 0,9-12 0,-4-13 0</inkml:trace>
  <inkml:trace contextRef="#ctx0" brushRef="#br2" timeOffset="-15096.12">1755 6786 24575,'3'3'0,"-10"-2"0,-2 9 0,-5 8 0,0 5 0,3 5 0,0 1 0,2-2 0,2-2 0,-2 2 0,-3 8 0,-2 0 0,3 4 0,0 2 0,-2-2 0,-4-1 0,2-1 0,1 2 0,-6-4 0,-1 9 0,-6 2 0,2 2 0,1 1 0,0 0 0,2-4 0,-3-2 0,4-2 0,2 1 0,7 0 0,-2-4 0,2-3 0,1-4 0,-3-7 0,3-13 0,8-18 0,3-11 0,11-12 0,3-6 0,2 1 0,2 8-8191</inkml:trace>
  <inkml:trace contextRef="#ctx0" brushRef="#br0" timeOffset="-12473.48">1203 8177 24575,'-4'3'0,"-10"1"0,-7 7 0,1 7 0,-4 3 0,5 2 0,3 2 0,2 2 0,4 9 0,5 5 0,-5 1 0,-1 0 0,1 2 0,4-8 0,1 3 0,3-2 0,2-3 0,4-8 0,10 0 0,16-8 0,4-7 0,6-1 0,1-9 0,-6-1-8191</inkml:trace>
  <inkml:trace contextRef="#ctx0" brushRef="#br1" timeOffset="-9238.36">1927 8235 24575,'3'-3'0,"1"9"0,-4 1 0,-3 4 0,-1-3 0,-3 6 0,-10 0 0,3 2 0,-4-1 0,6-1 0,-6-2 0,3 3 0,1 9 0,7 3 0,4 2 0,13 3 0,-2-2 0,11-8 0,3-1 0,6-5 0,1 2 0,4 0 0,-4-4 0,2-5 0,-1 2 0,-5 3 0,-7 3 0,-18 0 0,-10 1 0,-2 0 0,-7 0 0,-6 1 0,-2-1 0,-2-8 0,-8-2 0,8-4-8191</inkml:trace>
  <inkml:trace contextRef="#ctx0" brushRef="#br2" timeOffset="-7183.38">1958 9074 24575,'0'3'0,"0"5"0,0 12 0,0 8 0,0 1 0,0-2 0,0 5 0,0 5 0,0 2 0,0 10 0,0-5 0,0 6 0,0-5 0,0 3 0,0-3 0,0-10-8191</inkml:trace>
  <inkml:trace contextRef="#ctx0" brushRef="#br0" timeOffset="-12195.26">2738 8032 24575,'5'-3'0,"4"8"0,6 16 0,-1 5 0,7 11 0,-2-1 0,-1 1 0,-10 4 0,2-1 0,-6 4 0,1-1 0,-12 2 0,-5 3 0,-2-2 0,-4-4 0,-6 0 0,-4-4 0,-1-3 0,-2-4 0,0 6 0,3-8 0,0-11-8191</inkml:trace>
  <inkml:trace contextRef="#ctx0" brushRef="#br0" timeOffset="-5210.66">2043 10149 24575,'-3'-7'0,"3"-7"0,7-1 0,-2 3 0,-10 4 0,-6 2 0,-10 2 0,-6 7 0,-2 4 0,-3 1 0,2 6 0,-2-1 0,4-2 0,7 10 0,7 6 0,16 4 0,14-9 0,2-2 0,0-2 0,5-5 0,-1-5 0,4-5 0,-1-3 0,3 0 0,-8 0 0,-6 4 0,-13 0 0,-5 8 0,-7 3 0,-9 3 0,-4 5 0,4 1 0,4 1 0,3-1 0,3 8 0,9 2 0,5 1 0,7-8 0,7-8 0,5-5 0,5-7 0,6-1 0,2-12 0,2-1 0,-1-4 0,-12 2-8191</inkml:trace>
  <inkml:trace contextRef="#ctx0" brushRef="#br3" timeOffset="-16217.12">610 13699 24575,'-2'2'0,"-7"7"0,-7 8 0,2 11 0,-1-1 0,1 1 0,-2-5 0,-5-5 0,3 3 0,0 1 0,5-2 0,-1 4 0,3 1 0,-2 3 0,1 10 0,0-3 0,1 7 0,1-1 0,3 1 0,3 11 0,1-2 0,3 1 0,10 0 0,8-7 0,5-6 0,5 2 0,1-8 0,-2 0 0,7-11 0,-2-5 0,2-11 0,1-6 0,-9-2-8191</inkml:trace>
  <inkml:trace contextRef="#ctx0" brushRef="#br3" timeOffset="-15757.23">1146 13850 24575,'-6'3'0,"-8"1"0,-4-2 0,-7 0 0,-2-2 0,-4 3 0,0 1 0,6 3 0,4 6 0,8 5 0,-1 3 0,3 2 0,0-2 0,-3 5 0,3 8 0,-1 3 0,8 2 0,1 2 0,6 2 0,-3 9 0,0-2 0,0 2 0,0-4 0,13-3 0,9 1 0,9-5 0,-2-10 0,8 0 0,1-11 0,8-6 0,2-7 0,1-6 0,6-9 0,-7-2-8191</inkml:trace>
  <inkml:trace contextRef="#ctx0" brushRef="#br3" timeOffset="-15030.57">1650 13817 24575,'2'3'0,"12"-3"0,11 0 0,4 0 0,2 0 0,2 4 0,0 5 0,6 6 0,-12 9 0,1 5 0,-1-2 0,1 1 0,-1 3 0,-5 1 0,-8 2 0,-7 1 0,-4 0 0,-3 0 0,0-4 0,-6 8 0,2 2 0,-7 5 0,0-3 0,-12 3 0,2-4 0,-4 0 0,-2-1 0,5-3 0,-2-9 0,4-1 0,-1-8 0,3-10 0,7-26 0,7-8-8191</inkml:trace>
  <inkml:trace contextRef="#ctx0" brushRef="#br3" timeOffset="-14750.51">2037 13787 24575,'-2'-7'0,"7"-3"0,2-5 0,8 1 0,8 5 0,2 2 0,10 3 0,0 6 0,0 2 0,-8 13 0,-2 2 0,2 5 0,-5 3 0,2 2 0,-4 3 0,1-2 0,-3 6 0,-7 3 0,-6 1 0,-3-1 0,-2 2 0,-2 3 0,-3-5 0,-2 2 0,-7 4 0,-4-2 0,-2 2 0,-2-2 0,-4-2 0,0-14 0,2-6 0,2-7 0,-4-7 0,5-3-8191</inkml:trace>
  <inkml:trace contextRef="#ctx0" brushRef="#br3" timeOffset="-14196.51">3107 13850 24575,'-3'3'0,"-5"1"0,-9-2 0,4 5 0,-8 2 0,-4-5 0,-2 5 0,-1 2 0,6 9 0,9-1 0,2 4 0,-2 5 0,5 6 0,1 2 0,3 8 0,1 5 0,3-3 0,4 6 0,6 3 0,5 1 0,8-1 0,6-8 0,-1 0 0,3-5 0,7-6 0,-4-2 0,-2-6 0,6-7 0,3-8 0,5-6 0,-4-10 0,-1-5 0,-6 1-8191</inkml:trace>
  <inkml:trace contextRef="#ctx0" brushRef="#br3" timeOffset="-13927.92">3822 13756 24575,'-10'0'0,"2"10"0,2 4 0,16 4 0,1 10 0,8 4 0,1 2 0,3 4 0,4 1 0,-2 3 0,-1-4 0,0 1 0,4 2 0,-4 3 0,-2-6 0,-1 8 0,-7-1 0,-5 0 0,-7 5 0,-16-5 0,-11 8 0,-2 6 0,-2 3 0,-3-3 0,-2 3 0,-2-2 0,-10-5 0,-4-7 0,1-7 0,0-12 0,1-5 0,7-13-8191</inkml:trace>
  <inkml:trace contextRef="#ctx0" brushRef="#br1" timeOffset="-26928.24">2015 2813 24575,'-2'-3'0,"-7"-1"0,-9 1 0,-5 2 0,-9 1 0,-2 1 0,0-1 0,2 3 0,3 1 0,-1 10 0,2 11 0,4 9 0,0 3 0,9-2 0,15-9 0,7 0 0,7-4 0,6-4 0,2-6 0,6 2 0,6-3 0,8-3 0,-4 5 0,-2-5 0,-9 4 0,-3-4 0,-2 6 0,-2 4 0,-3 8 0,-13-8 0,-8 7 0,-13-7 0,-7-1 0,-14 7 0,-4-6 0,-4-2 0,-2-2 0,3-3 0,2-1 0,2-6 0,3-4 0,10-3-8191</inkml:trace>
  <inkml:trace contextRef="#ctx0" brushRef="#br2" timeOffset="-22792.34">1608 3454 24575,'7'0'0,"3"4"0,1 5 0,7 7 0,2 7 0,8 7 0,1 6 0,2 5 0,11 9 0,2 12 0,-2 4 0,-1 11 0,2 9 0,5 12 0,2 3 0,1 4 0,-5-5 0,-2-2 0,2-2 0,-5-2 0,-5-13 0,-6-8 0,-3-1 0,-2-8 0,-7-9 0,3-10 0,1-4 0,-6-5 0,6-11 0,1-2 0,-16-8 0,-14-15 0,-6-5-8191</inkml:trace>
  <inkml:trace contextRef="#ctx0" brushRef="#br2" timeOffset="-23126.85">1551 3682 24575,'2'-3'0,"3"3"0,-3 6 0,5 2 0,1 4 0,2 6 0,-2 3 0,6 5 0,0 7 0,2 7 0,-1 12 0,-1 10 0,3 1 0,-2 13 0,-2 1 0,0 2 0,2 4 0,-1-2 0,-5 6 0,-2-1 0,-3-6 0,-1 0 0,-3-9 0,0 1 0,0-9 0,0-11 0,0-6 0,0-9 0,0-6 0,0-3 0,0-17 0</inkml:trace>
  <inkml:trace contextRef="#ctx0" brushRef="#br2" timeOffset="-23626.09">1578 3712 24575,'3'-3'0,"-3"-1"0,-3 7 0,-6 1 0,-7 6 0,3 1 0,-8 7 0,-4 2 0,-2 4 0,-1 2 0,1 4 0,5 2 0,4 6 0,-3 3 0,2 2 0,0 1 0,-5 1 0,1 3 0,-2 6 0,1 4 0,-8 1 0,-7 0 0,1 7 0,-3 4 0,2-2 0,5-4 0,2 2 0,5-7 0,2-2 0,7 2 0,-3-7 0,2-4 0,0-7 0,0-5 0,12-7 0,-1-2 0,1-2 0,3-1 0,-9-4 0,0 1 0,-1-7 0,7-17 0,6-14 0,5-1-8191</inkml:trace>
  <inkml:trace contextRef="#ctx0" brushRef="#br0" timeOffset="-21310.4">624 5626 24575,'-3'0'0,"-5"0"0,-6 9 0,-4 0 0,-2-4 0,-4-1 0,0 7 0,0 6 0,-2 5 0,-4 1 0,2 6 0,8 5 0,2 4 0,4 1 0,6 3 0,1 10 0,-3 4 0,-1 3 0,2 1 0,2 1 0,11 5 0,8-2 0,6-5 0,11-4 0,8-7 0,6-8 0,2-6 0,3-6 0,3-11 0,6-7 0,10-6 0,9-4 0,-10-1-8191</inkml:trace>
  <inkml:trace contextRef="#ctx0" brushRef="#br2" timeOffset="-29523.34">3115 869 24575,'3'4'0,"-9"6"0,-5 1 0,0 7 0,-6-2 0,-4 2 0,-2 3 0,-2 2 0,-3 2 0,1 2 0,5 1 0,-2-6 0,9 5 0,-5-2 0,2-2 0,-1 2 0,-3-3 0,4 4 0,-3-6 0,-2-1 0,8-1 0,-5 0 0,7 5 0,-1-1 0,-1-1 0,-2-1 0,3 2 0,-1 8 0,-1-5 0,-6-1 0,1-2 0,1 2 0,-4 2 0,-1 0 0,5 5 0,2-8 0,0-4 0,0 5 0,4-4 0,1-5 0,2 5 0,-6-2 0,4 9 0,-1 1 0,3-2 0,-6 1 0,4 1 0,-1-1 0,-1 1 0,-2-1 0,-1-1 0,-2 2 0,2-1 0,-3 1 0,-1-1 0,-1 1 0,2-1 0,6-1 0,-4-2 0,5-2 0,0-2 0,3 1 0,-4-3 0,1-2 0,1-2 0,0 1 0,-2-5 0,1 1 0,5-6 0,7-3 0</inkml:trace>
  <inkml:trace contextRef="#ctx0" brushRef="#br2" timeOffset="-28720.63">3231 844 24575,'-10'0'0,"6"0"0,8 0 0,12 4 0,5 6 0,1 1 0,6 3 0,2 2 0,1-2 0,-6 0 0,-1 1 0,-2 6 0,-2 2 0,1 3 0,1 4 0,4-2 0,3 1 0,-6 8 0,-1 8 0,3 1 0,1-5 0,-4-5 0,3 2 0,0-1 0,-2-4 0,2 4 0,-1-8 0,4 4 0,6-4 0,3 3 0,-4-2 0,5-1 0,-3-2 0,2-2 0,-5-2 0,0-2 0,-4-3 0,-1 4 0,8 5 0,2 4 0,-1 0 0,1-2 0,-5 4 0,-5-4 0,-2 1 0,-3 2 0,-1-3 0,-3 1 0,1-8 0,-5-1 0,-2-1 0,5 8 0,3 1 0,8-2 0,3-2 0,-3 2 0,-3-2 0,-8-2 0,0-7 0,-13-11 0,-4-12 0</inkml:trace>
  <inkml:trace contextRef="#ctx0" brushRef="#br1" timeOffset="-36761.51">3187 3 24575,'6'-3'0,"8"3"0,-6 3 0,-9-3 0,-9-3 0,-5 3 0,-8 3 0,-2-3 0,1 3 0,-4 1 0,3 3 0,2 2 0,-2 4 0,2 0 0,4 4 0,-2 4 0,2 1 0,8 1 0,15-2 0,8-1 0,2-2 0,4-3 0,7-1 0,6 2 0,4-2 0,2 1 0,1-2 0,2-5 0,4-3 0,1 0 0,1 1 0,-5 1 0,-5-3 0,-2-1 0,-2 0 0,-2-3 0,-8 1 0,-4-1 0,-2-1 0,-2 1 0,-11 5 0,-17 9 0,-13 3 0,-8 1 0,-6-2 0,-2 2 0,2-2 0,-2 2 0,-1-4 0,-1-6 0,-3-1 0,-1-1 0,6-5 0,-2-1 0,3 0 0,5 0 0,3 0 0,2-8 0,7-6-8191</inkml:trace>
  <inkml:trace contextRef="#ctx0" brushRef="#br0" timeOffset="14235.26">216 12002 24575,'-3'3'0,"-1"5"0,-3-1 0,-3 3 0,-2 1 0,-2 2 0,-2-2 0,-5 6 0,-1 1 0,3 5 0,4-1 0,1 3 0,3 1 0,1 0 0,6 4 0,-1 2 0,-2-2 0,0 6 0,3 2 0,2 0 0,0 0 0,-2-2 0,1 9 0,14 1 0,3-1 0,3-4 0,4-4 0,2-4 0,2 0 0,3-8 0,-6-7-8191</inkml:trace>
  <inkml:trace contextRef="#ctx0" brushRef="#br0" timeOffset="16449.43">793 11914 24575,'3'7'0,"-3"3"0,-3 5 0,-6 3 0,-2 1 0,-3-1 0,-4 0 0,-3 5 0,3-1 0,7 3 0,-2-5 0,-1-2 0,2 10 0,6 3 0,1 6 0,5 2 0,2 6 0,2 3 0,3 2 0,7 9 0,4 3 0,7-6 0,2-1 0,8-13 0,2-11 0,-2-6 0,-3-9-8191</inkml:trace>
  <inkml:trace contextRef="#ctx0" brushRef="#br0" timeOffset="17763.2">1838 12060 24575,'-10'3'0,"-3"-3"0,-5-3 0,-3 7 0,-1 8 0,-3-1 0,2 7 0,1 3 0,-4 1 0,5-2 0,9 8 0,2 2 0,3 2 0,7-3 0,11-2 0,13-6 0,3-7 0,2-8 0,3-1 0,-2-5 0,2-2 0,2-3 0,-5 3 0,-15 11 0,-10 7 0,-2 6 0,-4 8 0,2-2 0,0-1 0,0 5 0,0 0 0,0 2 0,5-1 0,3-6 0,9-6 0,5-7 0,4-7 0,2-3 0,0-8 0,0-3 0,-3-4 0,-2-3-8191</inkml:trace>
  <inkml:trace contextRef="#ctx0" brushRef="#br0" timeOffset="18080.18">2330 12030 24575,'7'2'0,"7"2"0,4-1 0,-2 4 0,2 1 0,3 2 0,1-2 0,4 6 0,3 5 0,2 0 0,1 5 0,-6-4 0,-1 12 0,-3 7 0,-2-1 0,-3 3 0,-9-2 0,-2 5 0,-6-4 0,-3 5 0,3-1 0,-3-3 0,-1-2 0,-6-8 0,-1 1 0,3-7-8191</inkml:trace>
  <inkml:trace contextRef="#ctx0" brushRef="#br0" timeOffset="18644.18">3084 11829 24575,'4'0'0,"5"0"0,6 0 0,9 0 0,6 4 0,2 2 0,-1 0 0,-2 10 0,-3 7 0,-4 10 0,2 7 0,0-5 0,-3 7 0,-3-1 0,-4-3 0,-6 1 0,-1 6 0,-2-2 0,-3 2 0,-2-1 0,-5 2 0,1-5 0,-12-5 0,-5 2 0,-6-1 0,-9 2 0,4-8-8191</inkml:trace>
  <inkml:trace contextRef="#ctx0" brushRef="#br0" timeOffset="22485.85">2014 11741 24575,'3'3'0,"-3"5"0,-3 8 0,-1 6 0,-3 9 0,-7 7 0,0 8 0,-2 2 0,1 1 0,-3 9 0,-3 5 0,-12 7 0,-5 13 0,-2 5 0,-4 12 0,1 5 0,-2 3 0,1-1 0,-1 2 0,2-16-8191</inkml:trace>
  <inkml:trace contextRef="#ctx0" brushRef="#br0" timeOffset="19463.75">4302 11944 24575,'-5'3'0,"-4"-3"0,-16 4 0,-7 10 0,-2 7 0,7 7 0,2 4 0,-3 2 0,4 5 0,6 6 0,4 6 0,4 3 0,3 8 0,3 1 0,2 3 0,6 3 0,5-3 0,8-4 0,5-9 0,12-2 0,-2-15 0,12-6 0,3-8 0,3-11 0,-4-1-8191</inkml:trace>
  <inkml:trace contextRef="#ctx0" brushRef="#br0" timeOffset="20459.16">5377 12030 24575,'-4'2'0,"-2"7"0,-5-3 0,-4 4 0,-8 1 0,-1 3 0,-1-3 0,1 1 0,6 1 0,-3-1 0,3-1 0,2-1 0,2 1 0,3 2 0,4 8 0,7 1 0,4 3 0,10-5 0,3 0 0,3-3 0,2-3 0,6-6 0,6-1 0,2-1 0,-2-5 0,-2-1 0,-1 0 0,-4 6 0,-16-2 0,-7 3 0,-4 4 0,-7 7 0,-1 5 0,-5 9 0,-1 2 0,3 0 0,5 2 0,1 3 0,5-8 0,11-10 0,13-7 0,1-8 0,6-12 0,1-8 0,-7 0-8191</inkml:trace>
  <inkml:trace contextRef="#ctx0" brushRef="#br0" timeOffset="20869.15">6012 11859 24575,'4'-3'0,"10"3"0,6 0 0,5 0 0,7 0 0,1 0 0,5 6 0,1 2 0,-4 13 0,4 6 0,-2 2 0,-3-1 0,-6-1 0,-3 1 0,-8-1 0,-6 5 0,-1 3 0,-9 5 0,-1 0 0,-5-1 0,-5 7 0,-3-3 0,-5-2 0,-7 2 0,-8-6 0,0-4 0,-4 0 0,-2-4 0,-2-2 0,7-5-8191</inkml:trace>
  <inkml:trace contextRef="#ctx0" brushRef="#br0" timeOffset="23007.49">5520 11771 24575,'-3'3'0,"-1"11"0,1 8 0,2 8 0,-5 8 0,-1 2 0,-4 4 0,-2 4 0,-5 2 0,-3 5 0,-1 11 0,-8 1 0,2-1 0,-6 3 0,-2-3 0,2-10-8191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2:02:17.863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144 129 24575,'3'2'0,"1"5"0,-1 4 0,0 0 0,-6 0 0,0 2 0,-6 0 0,3 2 0,-1-3 0,-3 7 0,1-2 0,-1 0 0,-2 1 0,1 2 0,-5 2 0,3 3 0,0-1 0,-1 1 0,6-1 0,2 4 0,1 4 0,4 3 0,1 5 0,0-1 0,0-7 0,0 2 0,4 0 0,-1-4 0,3-2 0,1 3 0,9-5 0,2-2 0,3 5 0,1-9 0,2 2 0,1-3 0,-2-7 0,2-5 0,-1 0 0,1-2 0,-4-4-8191</inkml:trace>
  <inkml:trace contextRef="#ctx0" brushRef="#br0" timeOffset="1163.55">606 77 24575,'-3'4'0,"-4"4"0,1 2 0,-3 2 0,-1 3 0,-2-3 0,2 1 0,-5-4 0,3 1 0,5 6 0,-4-1 0,3 1 0,2 6 0,-2 2 0,-2 1 0,1-1 0,3 1 0,2 0 0,2-2 0,1 1 0,1 1 0,1-1 0,-1 1 0,-1 7 0,1 5 0,6-1 0,1-1 0,-1-1 0,3-2 0,-2-1 0,6-3 0,-1-1 0,3-3 0,-2 1 0,4-2 0,2-2 0,0-1 0,3-6 0,7 1 0,4-8 0,-8 3 0,-4 2-8191</inkml:trace>
  <inkml:trace contextRef="#ctx0" brushRef="#br0" timeOffset="1778.99">1022 1 24575,'0'6'0,"0"6"0,4 2 0,5 3 0,1-3 0,2 1 0,3 0 0,0 1 0,1 1 0,0-1 0,1 4 0,3 1 0,1 1 0,1 5 0,4 1 0,-5 4 0,-2 2 0,5-1 0,-6-2 0,-7-3 0,1-2 0,-1 1 0,-1-4 0,-1 8 0,-4-3 0,-1 8 0,-2-5 0,-6-2 0,-3-1 0,-12-1 0,-2 4 0,-1 0 0,-2-2 0,-1-1 0,1-1 0,0-1 0,0-6 0,-1 2 0,9-12 0</inkml:trace>
  <inkml:trace contextRef="#ctx0" brushRef="#br0" timeOffset="2139.98">1356 77 24575,'6'0'0,"6"4"0,4 4 0,3 2 0,2 6 0,1-1 0,2 1 0,-1 2 0,7 3 0,-2-3 0,-2 2 0,1 2 0,-3 5 0,-6 5 0,-1 5 0,-8 3 0,0-2 0,-5-1 0,-1 2 0,0-3 0,-2 3 0,-1 4 0,-5-3 0,-3 1 0,-2-6 0,-2 2 0,-3-2 0,-4 4 0,4-7 0,-1 1 0,-5-5 0,1-4 0,2-1 0,-1-8 0,3-5-8191</inkml:trace>
  <inkml:trace contextRef="#ctx0" brushRef="#br0" timeOffset="2689.59">2079 180 24575,'3'-2'0,"1"2"0,-2 6 0,-2 2 0,-2 6 0,-2 7 0,-2 3 0,-6 2 0,-1 7 0,3 1 0,4 3 0,-2-1 0,-5 3 0,1 8 0,2 2 0,1 1 0,0-1 0,3-2 0,2 0 0,2 9 0,2-7 0,0-3 0,3-5 0,6-9 0,9-8 0,7-3 0,1-9 0,2-6 0,12-5 0,3-1 0,3 0 0,-8 0-8191</inkml:trace>
  <inkml:trace contextRef="#ctx0" brushRef="#br0" timeOffset="3002.58">2597 153 24575,'2'3'0,"6"0"0,-2 3 0,2 7 0,6 3 0,3 14 0,-1 7 0,-4 5 0,1 3 0,-4-1 0,1 3 0,2 4 0,-2 2 0,-4-2 0,-1 5 0,-1-1 0,-2-7 0,0 3 0,-6 2 0,-2-6 0,-9 2 0,-4-5 0,-4-8 0,-4-1 0,3-5 0,-4-6 0,0-7-8191</inkml:trace>
  <inkml:trace contextRef="#ctx0" brushRef="#br0" timeOffset="159076.32">3376 51 24575,'3'4'0,"-6"1"0,-4 8 0,-2 2 0,-4 1 0,-3-1 0,-7 1 0,4 6 0,-4 6 0,3 0 0,-2 3 0,-1-1 0,3-1 0,6 5 0,-1 5 0,3 5 0,2 9 0,4 2 0,3 8 0,3 5 0,1 4 0,4-1 0,1-3 0,13 0 0,6-6 0,6-5 0,5-4 0,11-8 0,9-7 0,3-4 0,6-6 0,-6-7-8191</inkml:trace>
  <inkml:trace contextRef="#ctx0" brushRef="#br0" timeOffset="159691.31">5715 19 24575,'6'0'0,"7"0"0,6 4 0,8 5 0,-1 0 0,-1 4 0,-3 5 0,-5 7 0,5 0 0,2 4 0,5 1 0,-1 3 0,-1 4 0,-5-1 0,2 7 0,-4 0 0,1 4 0,-3 9 0,-1 0 0,1 8 0,-9-4 0,-1 1 0,-6 2 0,-2-1 0,-4 0 0,1 0 0,-16 2 0,-8 0 0,-4 3 0,-9-6 0,5-14-8191</inkml:trace>
  <inkml:trace contextRef="#ctx0" brushRef="#br0" timeOffset="160275.99">3945 208 24575,'-4'3'0,"-5"4"0,-9 4 0,-7 9 0,0 4 0,0 2 0,4 3 0,5 6 0,-2 0 0,2 8 0,6 9 0,7 8 0,-2 2 0,3 6 0,0-7 0,11-1 0,0 3 0,11 0 0,7 2 0,5-6 0,-2-6 0,7-11 0,1-5 0,8-10 0,4-2 0,5 0 0,5-7 0,1-6 0,2-14 0,4-7 0,-6-10 0,-12-2-8191</inkml:trace>
  <inkml:trace contextRef="#ctx0" brushRef="#br0" timeOffset="160652.01">4702 81 24575,'-2'-6'0,"7"-3"0,8 2 0,8 3 0,1-1 0,13 15 0,1 5 0,5 5 0,2 0 0,1-2 0,2 5 0,4 5 0,-3 0 0,6 7 0,-4 3 0,1 7 0,8 0 0,-4 2 0,-1 3 0,-2 3 0,-9 8 0,-9 1 0,-7 6 0,-2 1 0,-5 3 0,-7-1 0,-3-2 0,-16 2 0,-5-6 0,-10-1 0,-11-1 0,-5-4 0,-7-10 0,3-14-8191</inkml:trace>
  <inkml:trace contextRef="#ctx0" brushRef="#br0" timeOffset="160987.82">4322 525 24575,'-6'2'0,"-10"-2"0,-5 1 0,-3 16 0,2 7 0,6 5 0,-3 7 0,3 7 0,2 0 0,6 1 0,6 6 0,-2 1 0,10 2 0,4-2 0,6-1 0,12-1 0,5-10 0,2-16 0,2-8 0,-8-6-8191</inkml:trace>
  <inkml:trace contextRef="#ctx0" brushRef="#br0" timeOffset="161207.82">4702 397 24575,'-2'6'0,"7"3"0,5 4 0,2 12 0,4 5 0,6 7 0,6 4 0,3-3 0,-3 6 0,-1 2 0,-1 4 0,3-4 0,-7 3 0,0-2 0,-6 2 0,-6-5 0,-1 5 0,-7-2 0,-7-3 0,-2 2 0,-12-2 0,-5-1 0,-2-3 0,-11-5 0,1-5-8191</inkml:trace>
  <inkml:trace contextRef="#ctx0" brushRef="#br1" timeOffset="9411.79">488 1775 24575,'-6'3'0,"-7"-3"0,-5-3 0,-4 3 0,2 6 0,-1 3 0,7-2 0,0 2 0,6 3 0,-2 4 0,6 3 0,2 0 0,2 5 0,2-1 0,-2 1 0,6 1 0,2-1 0,2-4 0,7 1 0,1-6 0,-6-2 0,-1-1 0,4-2 0,0 1 0,1-3 0,-3 3 0,-1 0 0,-5 3 0,-7 7 0,-7 2 0,-5 1 0,-5-5 0,-7 0 0,-1-3 0,-3 5 0,-9-5 0,3-2 0,3-6 0,-1-2 0,3-3 0,1-3 0,2-6 0,-1-1 0,7-8 0,5-1-8191</inkml:trace>
  <inkml:trace contextRef="#ctx0" brushRef="#br0" timeOffset="11204.47">628 2153 24575,'-3'6'0,"8"3"0,5-3 0,2-2 0,4 2 0,6-6 0,3-3 0,2 3 0,1 3 0,-2-3 0,-4-6 0,2 2 0,1-2 0,-1 1 0,1 4 0,-6-2-8191</inkml:trace>
  <inkml:trace contextRef="#ctx0" brushRef="#br0" timeOffset="11393.26">723 1962 24575,'-2'2'0,"2"2"0,5-2 0,2 0 0,8-2 0,4-2 0,5 2 0,-8 2-8191</inkml:trace>
  <inkml:trace contextRef="#ctx0" brushRef="#br0" timeOffset="11647.32">841 1869 24575,'-6'-3'0,"-3"-1"0,6-2 0,11 0 0,11 2 0,4 2 0,4 1 0,-3 1 0,1 1 0,3-1 0,4-1 0,-1 1 0,-3 1 0,2-1 0,-1-1 0,-2 1 0,-2 1 0,-4 3 0,-2 7 0,-6 5 0,-4 2 0,-9 2 0,-5 3 0,-6 5 0,-8 4 0,-4-1 0,0 1 0,-2 3 0,-3 1 0,-5-2 0,2 5 0,3-2 0,-3-5 0,8-1 0,5-7-8191</inkml:trace>
  <inkml:trace contextRef="#ctx0" brushRef="#br1" timeOffset="17343.34">2273 1845 24575,'3'-3'0,"-3"-6"0,1-1 0,-1 2 0,-6 1 0,-6 4 0,-4 0 0,-3 2 0,0 1 0,-4 1 0,3 8 0,0 1 0,-3 2 0,1 4 0,2 2 0,2 3 0,3 1 0,3 3 0,8-6 0,14 2 0,8-2 0,7-1 0,5-2 0,2-6 0,7-7 0,6 0 0,-5-3 0,3-3 0,-3 3 0,-5 3 0,-7-3 0,-3 2 0,-3 2 0,-2 2 0,-10 3 0,-6 3 0,-11 4 0,-12-3 0,-9 5 0,-8-1 0,-4 4 0,-2 1 0,-3-4 0,-2-6 0,3 1 0,0-4 0,1-2 0,4-4 0,7 2 0,4-7 0,3-12 0,7-7 0,6-3 0,5 2-8191</inkml:trace>
  <inkml:trace contextRef="#ctx0" brushRef="#br1" timeOffset="17907.38">3026 1774 24575,'-2'3'0,"-6"-3"0,-4-3 0,-4 3 0,-7 6 0,0 7 0,-4 2 0,2 4 0,3 2 0,6 1 0,6 2 0,2 0 0,10 0 0,9 1 0,4-1 0,6-4 0,2 1 0,4-7 0,-3-4 0,2-6 0,2 0 0,2 2 0,-1 0 0,2-1 0,-3-4 0,-1 1 0,-8 7 0,-7 1 0,-6 2 0,-5 2 0,-13 3 0,-13 2 0,-4-3 0,-8-1 0,-9 1 0,-4 2 0,0-2 0,-6 3 0,1-3 0,-2-5 0,-2-8 0,2 1 0,3-2 0,8 1-8191</inkml:trace>
  <inkml:trace contextRef="#ctx0" brushRef="#br2" timeOffset="22201.56">1854 2927 24575,'-3'2'0,"-4"2"0,1 2 0,1 4 0,-5 2 0,0 4 0,-2 2 0,-6 3 0,-1 5 0,3 2 0,2 8 0,3 2 0,0 6 0,3 1 0,0 2 0,-5 3 0,1 3 0,2 3 0,8 3 0,-2-1 0,10-8 0,8-6 0,7-3 0,6-6 0,2-3 0,8-10 0,3-6 0,7-5 0,2-11 0,-6-6-8191</inkml:trace>
  <inkml:trace contextRef="#ctx0" brushRef="#br1" timeOffset="24281.66">2462 3069 24575,'-6'-2'0,"-6"-2"0,-4 6 0,-3 8 0,-2 2 0,-1 2 0,-2 1 0,4-3 0,-1 3 0,3 2 0,5 4 0,0 3 0,5 2 0,10-2 0,7-1 0,9-3 0,5-1 0,7-1 0,2 2 0,2-2 0,3 1 0,1-4 0,-1 0 0,-1-3 0,-1 2 0,-1-5 0,-2 0 0,-1 4 0,-3 1 0,-5 6 0,-11 4 0,-10-1 0,-4-3 0,-15 2 0,-7-2 0,-8-2 0,-5 1 0,-3-3 0,-3-5 0,-5-7 0,-4-2 0,0-2 0,-5-6 0,2-3 0,2-1 0,7-2-8191</inkml:trace>
  <inkml:trace contextRef="#ctx0" brushRef="#br2" timeOffset="26029.87">2604 3042 24575,'4'-2'0,"5"2"0,4 2 0,8-2 0,1-6 0,2-3 0,3 3 0,-3 3 0,-1-1 0,0 6 0,4 3 0,-2 7 0,-7 6 0,-2-1 0,0 4 0,0 1 0,1 2 0,-4 4 0,-2 1 0,0 5 0,-2 5 0,0 5 0,-3 2 0,-2 0 0,-2 1 0,-7-3 0,-2 3 0,-8-1 0,-6 3 0,-4-2 0,-4-3 0,-7-1 0,-2-6 0,-5-9 0,-1-6 0,-5-4 0,6-5-8191</inkml:trace>
  <inkml:trace contextRef="#ctx0" brushRef="#br1" timeOffset="27773.71">3683 3069 24575,'-2'-6'0,"-2"-3"0,-4-2 0,-2-1 0,-6 1 0,-2 5 0,-2 2 0,-1 8 0,-1 2 0,4 5 0,2-4 0,-2 6 0,3 3 0,-1-2 0,0 2 0,3 3 0,5 1 0,2 3 0,11-1 0,4 2 0,7 2 0,3 2 0,0 3 0,5 2 0,0-5 0,-1-3 0,2-3 0,0-3 0,-1-4 0,1-3 0,-1-2 0,-4 0 0,1 7 0,-8 1 0,-3 2 0,-14-2 0,-8 3 0,-10-4 0,-4 2 0,-7 2 0,-11 1 0,-5-4 0,-1-2 0,0 0 0,0-4 0,-3-3 0,-4-3 0,3-2 0,1-2 0,2-10 0,3-12 0,7-5-8191</inkml:trace>
  <inkml:trace contextRef="#ctx0" brushRef="#br2" timeOffset="30951.06">2955 4452 24575,'6'-6'0,"6"-2"0,7 1 0,0 4 0,2 6 0,1 12 0,0 4 0,3 0 0,2 11 0,-7-1 0,-2 7 0,3 4 0,-4 4 0,-2 0 0,-7 3 0,0-1 0,-4 4 0,0-4 0,-6 0 0,-8 0 0,-6-2 0,1-6 0,-1 2 0,-2-4 0,-3-1 0,-1-6 0,0-4 0,2-5 0,2-4-8191</inkml:trace>
  <inkml:trace contextRef="#ctx0" brushRef="#br2" timeOffset="31322.3">3286 4406 24575,'6'-3'0,"6"0"0,4 0 0,3 6 0,-3 5 0,6 4 0,-1 4 0,4 3 0,-1 0 0,-1 8 0,-2 1 0,-5 7 0,2 3 0,-2 7 0,-5-1 0,-7 8 0,0-2 0,-2 3 0,-4 1 0,-2 1 0,-8-2 0,-3 2 0,-7-5 0,2-1 0,-2-1 0,-1-3 0,-5-4 0,2-7 0,3-9-8191</inkml:trace>
  <inkml:trace contextRef="#ctx0" brushRef="#br1" timeOffset="33407.28">2769 4570 24575,'-3'0'0,"-1"4"0,-4 1 0,-6 1 0,-2 3 0,-7-1 0,0 4 0,-2-3 0,1 0 0,-1 4 0,6 1 0,2 6 0,3 1 0,2-3 0,2 1 0,14 0 0,3 3 0,8-3 0,6-3 0,1 5 0,2-1 0,2-2 0,-2 0 0,-2 3 0,3-3 0,1 1 0,-2-3 0,-5-3 0,-7 4 0,-3 0 0,-3 4 0,-6-6 0,-6-2 0,-12 3 0,-4 3 0,-10 2 0,-7-3 0,-9 2 0,-4-6 0,-1-4 0,-6-6 0,0 1 0,-2-11 0,11-5-8191</inkml:trace>
  <inkml:trace contextRef="#ctx0" brushRef="#br2" timeOffset="29761.54">1709 4406 24575,'-2'-3'0,"-11"0"0,0 0 0,-5 2 0,2 5 0,0 5 0,3 6 0,1 5 0,-3 4 0,2 3 0,1 1 0,-3 7 0,0 5 0,-1 3 0,-2 1 0,2 3 0,2 2 0,2 4 0,1-1 0,5 4 0,2 2 0,1-1 0,0-8 0,6-5 0,0-4 0,10-5 0,5-2 0,8-7 0,7-6 0,5-4 0,2-6 0,-5-6-8191</inkml:trace>
  <inkml:trace contextRef="#ctx0" brushRef="#br2" timeOffset="30477.4">2109 4406 24575,'-4'-3'0,"-4"-4"0,2 4 0,-2 3 0,-3 7 0,-1 1 0,2 8 0,-5 4 0,4 4 0,-1 3 0,-3-2 0,1 0 0,6 9 0,-2 6 0,-2 4 0,1 0 0,-1 3 0,2 4 0,0 2 0,7 0 0,0 1 0,6 1 0,-3-6 0,0-7 0,7-5 0,9-7 0,5-2 0,7-3 0,6-3 0,5-6 0,6-5 0,-5-4-8191</inkml:trace>
  <inkml:trace contextRef="#ctx0" brushRef="#br1" timeOffset="34713.94">4297 4594 24575,'2'0'0,"-2"-3"0,-5-2 0,-2-1 0,-8 0 0,-5 2 0,2 6 0,2 5 0,-1 5 0,1 4 0,0 2 0,0 2 0,4-2 0,3 3 0,3 1 0,2 0 0,2 3 0,6 0 0,4 0 0,2-2 0,7 1 0,0 3 0,4-3 0,4-2 0,0 3 0,0 0 0,-7 0 0,-5-3 0,-5-1 0,-7 1 0,-8 0 0,-16 3 0,-5 1 0,-8-6 0,-7-2 0,-3-2 0,-4-6 0,1-1 0,-3-7 0,-1-7 0,11 2-8191</inkml:trace>
  <inkml:trace contextRef="#ctx0" brushRef="#br2" timeOffset="36509.37">1594 5840 24575,'2'3'0,"-2"0"0,-2 4 0,-2 5 0,-2 0 0,0 2 0,-3 4 0,0 3 0,0-2 0,-1 4 0,2 4 0,0 1 0,0 0 0,0 6 0,0 6 0,-1 4 0,5 1 0,1-3 0,0 1 0,1 1 0,2-5 0,6-1 0,3-1 0,0-3 0,4-3 0,5-7 0,4-8 0,3-3 0,-1-5 0,1-2 0,-1-2 0,-4-3-8191</inkml:trace>
  <inkml:trace contextRef="#ctx0" brushRef="#br2" timeOffset="36793.5">1969 5980 24575,'-2'-6'0,"-2"-3"0,-6 2 0,0 3 0,-2 4 0,-6 2 0,-1 6 0,3 6 0,2 3 0,5 5 0,8 2 0,-4 2 0,7 2 0,-8 3 0,-1 0 0,1-3 0,1 3 0,-1-1 0,2 2 0,7 7 0,-2-3 0,-1 3 0,6-3 0,2-1 0,6-5 0,7-1 0,-5-6 0,6 1 0,2-8 0,3-7 0,2 0 0,-4-8 0,-6-1-8191</inkml:trace>
  <inkml:trace contextRef="#ctx0" brushRef="#br2" timeOffset="37334.44">2558 6049 24575,'-3'2'0,"-4"-2"0,-9-2 0,-5 2 0,-3 2 0,2 2 0,1 2 0,3 4 0,1 2 0,5 4 0,5 2 0,4 3 0,3 1 0,6 3 0,7-5 0,-1 0 0,6-1 0,4-9 0,3-2 0,-1-7 0,1-1 0,-5-6 0,0-1 0,-13 2 0,-14 10 0,-5 5 0,0 8 0,1 7 0,1 0 0,3 0 0,1-3 0,9 3 0,7-3 0,11-5 0,1-7 0,4-3 0,-2-5 0,1-5 0,-1-3 0,1-7 0,-6-1-8191</inkml:trace>
  <inkml:trace contextRef="#ctx0" brushRef="#br2" timeOffset="37597.44">2815 5956 24575,'6'-3'0,"7"-1"0,3 11 0,2 2 0,-2 4 0,-1-1 0,1 3 0,-2 3 0,2 2 0,-2 8 0,3 3 0,-5-1 0,-5-2 0,0-1 0,-4 3 0,0 3 0,-3-5 0,-4 0 0,-1-1 0,-8-1 0,-2-1 0,-1-7 0,-2-2 0,2 2 0,-3-2 0,0-4 0,1-8 0,5-5-8191</inkml:trace>
  <inkml:trace contextRef="#ctx0" brushRef="#br2" timeOffset="37848.25">3048 5909 24575,'4'0'0,"8"0"0,7 0 0,3 4 0,2 1 0,1 1 0,-1 4 0,1 5 0,-6 6 0,2 3 0,1 6 0,0 3 0,-1 2 0,-7 2 0,0 1 0,-6-4 0,-6 3 0,2-1 0,-5-1 0,1-1 0,0 3 0,-9-3 0,-7-3 0,-5-3 0,-2-3 0,-8-3 0,-2-6 0,7-7-8191</inkml:trace>
  <inkml:trace contextRef="#ctx0" brushRef="#br1" timeOffset="39658">4152 6147 24575,'0'-3'0,"0"-4"0,-4-5 0,-1-4 0,-5 1 0,-3 3 0,-8 2 0,0 6 0,-1 4 0,0 2 0,2 1 0,2 3 0,3 7 0,-1 4 0,4 0 0,4 4 0,1 1 0,4 2 0,5 1 0,6 0 0,3-6 0,5-3 0,2 3 0,2 1 0,4-1 0,-2 0 0,3 5 0,2-2 0,-4 2 0,-5 2 0,-5-1 0,-11-3 0,-11 2 0,-13-2 0,-6-6 0,-6-1 0,-11-3 0,-3-5 0,-4 0 0,-4-2 0,-3-12 0,-6-5 0,9 0-8191</inkml:trace>
  <inkml:trace contextRef="#ctx0" brushRef="#br2" timeOffset="182227.11">1446 7127 24575,'-4'6'0,"-1"6"0,-1 2 0,0-6 0,-2-2 0,-2 7 0,-2 1 0,-2 2 0,-2 3 0,0 0 0,-2 3 0,3 3 0,-1-1 0,3 1 0,1-1 0,2 5 0,-4 2 0,1 9 0,6 4 0,4-1 0,0-3 0,4 1 0,-1 3 0,0 1 0,5-2 0,-1-5 0,5-1 0,6-5 0,1-5 0,5-4 0,-1 0 0,7-7 0,2-6 0,0-1 0,0-8 0,-11-1-8191</inkml:trace>
  <inkml:trace contextRef="#ctx0" brushRef="#br2" timeOffset="182649.73">1855 7257 24575,'-2'-3'0,"-6"3"0,-6 3 0,-2-3 0,-6-3 0,-3 12 0,3 5 0,1 6 0,1 5 0,6-3 0,4-1 0,5 4 0,1 0 0,-2 3 0,0 9 0,2 6 0,2 3 0,1 2 0,-4 1 0,4 0 0,2-5 0,4-3 0,7 2 0,1-3 0,2-5 0,5-7 0,2 0 0,5-5 0,-3-6 0,5-4 0,-5-5 0,2-2 0,2-9 0,-5-8-8191</inkml:trace>
  <inkml:trace contextRef="#ctx0" brushRef="#br2" timeOffset="183360.17">2331 7323 24575,'6'2'0,"-2"-2"0,-8-2 0,-6 6 0,-5 2 0,0 5 0,-1-4 0,-2 5 0,2 1 0,4 1 0,0 3 0,2 4 0,0 0 0,-2-4 0,2 2 0,4 2 0,1 1 0,2 0 0,9-1 0,8-3 0,6 0 0,2-2 0,5-10 0,-2-6 0,-1-2 0,-1-2 0,-2-4 0,-5-6 0,-6-3 0,-1 4 0,-7 13 0,-7 12 0,1 4 0,-5 2 0,-2 7 0,3 0 0,2 9 0,2-3 0,2 1 0,2-2 0,0-7 0,0 0 0,4-7 0,4 3 0,6-3 0,7-7 0,1-4 0,2-11 0,3-2 0,-4-2 0,1-2 0,-5 2-8191</inkml:trace>
  <inkml:trace contextRef="#ctx0" brushRef="#br2" timeOffset="183628.52">2633 7257 24575,'-3'-6'0,"-1"-3"0,4 8 0,7 4 0,5 7 0,6 9 0,2 5 0,4 3 0,7-7 0,-3 2 0,-1 6 0,-7 5 0,1 1 0,-3 7 0,-5 2 0,0-3 0,-5 1 0,-2-1 0,-2 4 0,-1-3 0,-12-6 0,-3-6 0,-4-7 0,6 2 0,-7-4 0,3-8 0,-2-9 0,2-6-8191</inkml:trace>
  <inkml:trace contextRef="#ctx0" brushRef="#br2" timeOffset="183835.56">2892 7257 24575,'3'-6'0,"1"-3"0,5 3 0,6 2 0,5 4 0,1 3 0,-3 4 0,0 8 0,2 1 0,-5 6 0,-5 7 0,-2 1 0,4 3 0,-1 5 0,0 7 0,-1 2 0,3 5 0,-4 2 0,-3 5 0,-2-1 0,-11-5 0,-3-6 0,-7 0 0,-2-7 0,3 0 0,1-8 0,-6-4 0,-3-7 0,-3-8 0,3-7-8191</inkml:trace>
  <inkml:trace contextRef="#ctx0" brushRef="#br1" timeOffset="188352.66">3972 7387 24575,'-3'-3'0,"3"-4"0,5 1 0,-1-3 0,-2-4 0,-4-5 0,-2 5 0,-5 1 0,-5 3 0,-2 8 0,-6 1 0,-3 6 0,6 5 0,-2-2 0,2 0 0,1 4 0,2 1 0,2-1 0,6-6 0,-2-5 0,2 2 0,1 2 0,11 7 0,7 3 0,5 7 0,-2 0 0,3-5 0,1 0 0,5-5 0,4 3 0,2-1 0,-7 1 0,2-4 0,1 0 0,-1-2 0,-4 1 0,1 1 0,-3-2 0,0 0 0,-2 2 0,-6 3 0,-10 2 0,-6 4 0,-10 4 0,-8 0 0,-5 0 0,5-3 0,-2 2 0,-7 3 0,-1-7 0,2-2 0,-5-2 0,0-5 0,3-11 0,12-11 0,6-8 0,11 0-8191</inkml:trace>
  <inkml:trace contextRef="#ctx0" brushRef="#br1" timeOffset="188619.8">4447 7257 24575,'-3'-3'0,"-10"3"0,-5 6 0,0 7 0,-3-5 0,4-2 0,-2-2 0,2 6 0,0 2 0,0 5 0,7-3 0,10 2 0,8 7 0,8 5 0,9 0 0,3-2 0,0 1 0,3 5 0,0-1 0,-3-7 0,3-2 0,-2-1 0,0-1 0,-7 2 0,-8 1 0,-5-3 0,-7 2-6784,-2-8 6784,-11 2 0,-5-1 0,-6 1 0,-11-2 0,-2 3 0,-5-1 0,-2 0 6784,-7-4-6784,-1-4 0,5-1-8191</inkml:trace>
  <inkml:trace contextRef="#ctx0" brushRef="#br1" timeOffset="189302.35">3667 6827 24575,'4'-2'0,"-1"1"0,0-4 0,12 1 0,1-6 0,5 1 0,-2 0 0,3 3 0,-3 6 0,-3-6 0,5-3 0,3 2 0,2 2 0,2 1 0,-1 3 0,1 2 0,3-1 0,0 0 0,-3 0 0,-2 0 0,1 0 0,-3 0 0,2 0 0,-14 0 0,-2 0 0,-5 0 0,-4 0 0,-2 0 0,-4 0 0,-2 0 0</inkml:trace>
  <inkml:trace contextRef="#ctx0" brushRef="#br2" timeOffset="194500.98">1335 8619 24575,'6'2'0,"-2"2"0,-2 6 0,-5 0 0,-6 2 0,-1 3 0,-2 3 0,-3-2 0,3 5 0,0-1 0,2 2 0,0 5 0,2-3 0,-2 4 0,6 9 0,2 1 0,-7 0 0,3-1 0,2 2 0,-2-1 0,2-5 0,7-3 0,2-6 0,3-2 0,8-9 0,5-9 0,4-10 0,0-5 0,9-5 0,-5-3 0,-4-2-8191</inkml:trace>
  <inkml:trace contextRef="#ctx0" brushRef="#br2" timeOffset="194783.24">1725 8661 24575,'-2'-3'0,"2"0"0,-6 0 0,-2-1 0,-2 7 0,2 3 0,-2 1 0,1 6 0,1 3 0,0-2 0,4 2 0,-4 6 0,2 8 0,2 2 0,-2 2 0,1 6 0,4 3 0,-1 1 0,2 6 0,6 0 0,2-5 0,2-7 0,2-1 0,7-13 0,-1-5 0,6-7 0,2-6 0,-6-2-8191</inkml:trace>
  <inkml:trace contextRef="#ctx0" brushRef="#br2" timeOffset="195275.22">2135 8685 24575,'0'3'0,"-4"0"0,-8 0 0,-7-2 0,1 4 0,-3 1 0,8 4 0,-2 2 0,3 0 0,2 2 0,4 4 0,2 3 0,4-1 0,2 2 0,-2 1 0,2-7 0,6 2 0,12-2 0,4-6 0,-2-13 0,-1-6 0,-7-5 0,-2-3 0,-1-5 0,-1 3 0,2-2 0,-11 7 0,-6 8 0,-3 10 0,2 6 0,2 8 0,-2 10 0,1 3 0,-1 0 0,0-7 0,2-2 0,7-2 0,-2-2 0,7-1 0,2-6 0,2-2 0,3-3 0,5-2 0,1-2 0,-3-6 0,0 0 0,-2-3-8191</inkml:trace>
  <inkml:trace contextRef="#ctx0" brushRef="#br2" timeOffset="195561.46">2353 8577 24575,'6'0'0,"3"0"0,0 0 0,4 9 0,0-2 0,-1 6 0,1-1 0,-3 2 0,4 5 0,-1 0 0,-1-3 0,-2 3 0,-1 5 0,0-2 0,-3 3 0,-2 2 0,-2 1 0,-5 6 0,-6 3 0,-1-2 0,-2-5 0,-6-2 0,-3 1 0,3-4 0,4-3 0,-2-4 0,4-15 0</inkml:trace>
  <inkml:trace contextRef="#ctx0" brushRef="#br2" timeOffset="195761.47">2547 8619 24575,'6'2'0,"2"-2"0,6-2 0,2 6 0,2 2 0,3 2 0,-3 6 0,1 3 0,0 1 0,-4 2 0,-1 2 0,-2 0 0,-2-1 0,-4 6 0,-1 2 0,-5 5 0,-6 2 0,-3 0 0,-1-5 0,-6-4 0,-2-8 0,-3-3 0,-1-5 0,6-4-8191</inkml:trace>
  <inkml:trace contextRef="#ctx0" brushRef="#br2" timeOffset="198477.41">3214 8555 24575,'3'-2'0,"2"2"0,-3 5 0,-4-2 0,-3 3 0,-2 1 0,-4 0 0,0 8 0,0 6 0,-5-4 0,1 0 0,-1 2 0,3 2 0,-4-2 0,4-1 0,6-2 0,1-2 0,2 3 0,-2 0 0,1 7 0,4 3 0,-1 5 0,-2 3 0,1 1 0,1 5 0,11 2 0,0-3 0,9-2 0,-1-1 0,0-6 0,-1-4 0,8-8 0,5-3 0,-1-5 0,-10-3-8191</inkml:trace>
  <inkml:trace contextRef="#ctx0" brushRef="#br2" timeOffset="198962.36">3947 8489 24575,'2'2'0,"6"2"0,3-1 0,5-2 0,3-1 0,6 2 0,2 2 0,-4 2 0,-4 3 0,-2 3 0,-1 4 0,0 2 0,0 2 0,1 3 0,-6 5 0,1 4 0,-1 3 0,-5-2 0,-2-3 0,-4 2 0,-3 6 0,-4 4 0,1 0 0,-6-2 0,-7-1 0,-3-3 0,-2 3 0,-1-7 0,-3 2 0,-5-1 0,-1-7 0,2-5 0,5-5-8191</inkml:trace>
  <inkml:trace contextRef="#ctx0" brushRef="#br1" timeOffset="200691.42">3667 8727 24575,'4'2'0,"5"-2"0,-7-2 0,-7-2 0,-5 2 0,-5-1 0,-6 0 0,1 5 0,2 4 0,3 10 0,3 0 0,4 0 0,2 5 0,1-1 0,11 3 0,7-1 0,4-2 0,0 3 0,4-1 0,1 2 0,-1-2 0,-2-2 0,3-2 0,-3-2 0,-7 2 0,0-6 0,-2 0 0,-4 2 0,-1 4 0,-5 3 0,-11 2 0,-5 0 0,-6-3 0,-2 2 0,-7-10 0,-5-2 0,-3-4 0,2-1 0,3-5 0,8-2-8191</inkml:trace>
  <inkml:trace contextRef="#ctx0" brushRef="#br1" timeOffset="201698.42">3604 8079 24575,'0'-2'0,"3"-2"0,2-2 0,9 0 0,4 2 0,-2-2 0,9 0 0,-1 2 0,1 2 0,-1 0 0,1 2 0,-2 2 0,-2 2 0,3 2 0,2 2 0,2-4 0,-4 0 0,-1-2 0,1 1 0,1 0 0,0 3 0,-1 1 0,1-4 0,-2-4 0,-2-1 0,0 2 0,1 2 0,-9-2 0,-1-2-8191</inkml:trace>
  <inkml:trace contextRef="#ctx0" brushRef="#br1" timeOffset="202852.36">3172 9571 24575,'-6'2'0,"-3"-7"0,14-1 0,8 2 0,5 2 0,4 1 0,2-4 0,-4 0 0,5-1 0,0-3 0,8-1 0,-2 2 0,1 2 0,2-3 0,3 4 0,1 0 0,8-1 0,-2 2 0,-1 2 0,0 1 0,1 1 0,-6 6 0,-3-3 0,-7-5 0,4-5 0,-1 1 0,-6 6 0,-3-3 0,-2 3 0,-4-2 0,3-2 0,0 2 0,-4 2 0,-3-2 0,-8 6 0,-2-2 0,0 2 0,3-4 0,-4 3 0,1-3 0,-5-3 0,-4-5 0,-4-6 0,4 2-8191</inkml:trace>
  <inkml:trace contextRef="#ctx0" brushRef="#br1" timeOffset="203713.62">4813 8641 24575,'0'-4'0,"0"2"0,3 4 0,6-2 0,-3 2 0,-2-6 0,2 1 0,-8 0 0,-2 3 0,-6 2 0,-11 2 0,-1-2 0,-4 2 0,6-6 0,0 4 0,-3 2 0,5 4 0,1 11 0,1 0 0,0 0 0,4 5 0,4-2 0,1-1 0,7 1 0,3-1 0,1-4 0,0 2 0,3 2 0,2 1 0,4 0 0,3-2 0,6-1 0,6-6 0,3 0 0,-3-5 0,-1-2 0,-5 2 0,-1-2 0,-5 2 0,-10 5 0,-11-1 0,-5 1 0,-6 2 0,-11-3 0,-5 2 0,-2 4 0,-3-2 0,-3-3 0,-7-5 0,-2-2 0,-1-2 0,9-2-8191</inkml:trace>
  <inkml:trace contextRef="#ctx0" brushRef="#br2" timeOffset="206196.04">1122 9957 24575,'3'2'0,"2"-7"0,1 4 0,1 2 0,-7 4 0,-3 3 0,-5 6 0,-2 6 0,-2 3 0,-1 1 0,3-1 0,1 0 0,-4 8 0,2 6 0,5 3 0,-1 3 0,-2 1 0,6-1 0,-1 1 0,1-1 0,1 0 0,7 1 0,1-1 0,4-5 0,-3-5 0,10-5 0,3-8 0,5-5 0,1-5 0,3-10 0,-4-4 0,0-8 0,-7-3-8191</inkml:trace>
  <inkml:trace contextRef="#ctx0" brushRef="#br2" timeOffset="206528.2">1617 9976 24575,'-2'-2'0,"-2"-2"0,-5-2 0,-4 0 0,-3 2 0,-7 6 0,-1 4 0,4 6 0,4 5 0,1 0 0,8 4 0,4-2 0,-1 0 0,2 4 0,0 0 0,-2 1 0,1 6 0,2 6 0,1 4 0,1-5 0,-1 8 0,-1 4 0,1 5 0,6 1 0,2-6 0,-2-8 0,2-7 0,5-2 0,3-5 0,2-3 0,2-6 0,3-7 0,-3-6-8191</inkml:trace>
  <inkml:trace contextRef="#ctx0" brushRef="#br2" timeOffset="207218.8">2005 10065 24575,'0'-3'0,"0"-4"0,-4-4 0,-5 4 0,-4-2 0,-4 5 0,-2 4 0,3 3 0,3 4 0,1 8 0,1 1 0,7 2 0,0 2 0,2-2 0,-1 3 0,3-3 0,3 1 0,5-3 0,2-3 0,2-1 0,4-1 0,6-7 0,3-4 0,-7 3 0,-5 0 0,-7 7 0,-4 6 0,-2-1 0,0 1 0,0 2 0,0 3 0,4-4 0,5 2 0,4-2 0,3-8 0,7-9 0,1-6 0,-4-2 0,-4-4-8191</inkml:trace>
  <inkml:trace contextRef="#ctx0" brushRef="#br2" timeOffset="207496.46">2201 9935 24575,'4'-3'0,"4"8"0,2 5 0,2-1 0,-2 7 0,2-1 0,3 6 0,-2-1 0,5 2 0,-5-4 0,3 3 0,-1 4 0,-3 1 0,-3-2 0,-8 2 0,-1 3 0,-1-1 0,-4 7 0,-1-1 0,-1-6 0,-5-1 0,-1-5 0,-6 3 0,-2-5 0,6 0 0,-4-1 0,0-6 0,4-4-8191</inkml:trace>
  <inkml:trace contextRef="#ctx0" brushRef="#br2" timeOffset="207791.46">2439 9891 24575,'2'2'0,"2"2"0,2-2 0,3 4 0,2 2 0,1 8 0,3 1 0,-1-1 0,-3 3 0,0 2 0,3 1 0,-2 0 0,-3-1 0,1 1 0,2 0 0,-2 7 0,-5 1 0,-4 5 0,-2-2 0,1-1 0,0 4 0,0 5 0,-5 2 0,-8-3 0,-5-6 0,1-5 0,-4-1 0,3-10-8191</inkml:trace>
  <inkml:trace contextRef="#ctx0" brushRef="#br2" timeOffset="208298.72">3022 9976 24575,'-2'-2'0,"-5"2"0,-6 2 0,1 2 0,-3 7 0,2 5 0,1 2 0,2 2 0,-1 2 0,3 8 0,-3 1 0,4 8 0,1 6 0,2 1 0,2-1 0,-1-2 0,8-5 0,0 2 0,10-3 0,1-4 0,2-4 0,3-4 0,1-2 0,3-7 0,-1-9 0,-1-2 0,2-10 0,-4-4-8191</inkml:trace>
  <inkml:trace contextRef="#ctx0" brushRef="#br2" timeOffset="208767.71">3366 10021 24575,'-3'-3'0,"0"-1"0,-7 1 0,0 0 0,-2 6 0,1 0 0,1 10 0,-2 5 0,2 4 0,0 3 0,-2-6 0,1-2 0,5-3 0,2 2 0,4 2 0,2 3 0,-2 1 0,-2-3 0,11-3 0,4-4 0,8-4 0,5-1 0,-2-4 0,-3-5 0,-1-2 0,-2-6 0,-3-4 0,-12 1 0,-6 13 0,-3 11 0,-5 5 0,3 3 0,0 4 0,4 6 0,0 0 0,2 1 0,-1 0 0,8-9 0,1-3 0,8-5 0,2 0 0,7-13 0,-3-10 0,-2-6-8191</inkml:trace>
  <inkml:trace contextRef="#ctx0" brushRef="#br2" timeOffset="209001.73">3518 9935 24575,'2'-3'0,"6"3"0,3 3 0,5 0 0,3 4 0,2 4 0,-3 0 0,1 6 0,1 1 0,2 2 0,1 7 0,-4-4 0,-4 0 0,-1 6 0,-2 1 0,-2 2 0,-4 2 0,-1 3 0,-10-6 0,-1 1 0,-4 1 0,-2-5 0,-4 0 0,-6-2 0,-3-3 0,-5 1 0,1-4-8191</inkml:trace>
  <inkml:trace contextRef="#ctx0" brushRef="#br1" timeOffset="212429.52">4337 9957 24575,'2'-3'0,"-6"-4"0,-6-5 0,1-1 0,-2 4 0,-6-2 0,-1 7 0,-2 2 0,2 4 0,2 7 0,1 3 0,-1 4 0,6 2 0,2 2 0,5 2 0,-1 2 0,7 1 0,-3-4 0,7-2 0,2 3 0,3 5 0,4-2 0,2-1 0,3 0 0,1 0 0,3 1 0,3-4 0,0-2 0,-2 3 0,-3 2 0,1-8 0,-4 2 0,-4 2 0,-1-2 0,-8 3 0,-4 1 0,-12 0 0,-8-1 0,-4-4 0,-4-2 0,-5 1 0,1-8 0,-2 0 0,7-4-8191</inkml:trace>
  <inkml:trace contextRef="#ctx0" brushRef="#br2" timeOffset="-176868.1">1032 11252 24575,'-2'6'0,"2"-9"0,-8 6 0,0 5 0,-4-1 0,-1 0 0,0 8 0,2 4 0,0-3 0,-1 3 0,0 1 0,3-1 0,0 0 0,-1 0 0,3-4 0,1 1 0,-3-1 0,3 1 0,2 5 0,-2 0 0,1 5 0,-1 4 0,1 2 0,0 1 0,4-4 0,-1-1 0,-2-1 0,2 2 0,-1 4 0,8 4 0,1-1 0,0-6 0,2-3 0,1-7 0,4 1 0,1 1 0,2 0 0,-3-10 0,-1-2 0,3-4 0,-2-1-8191</inkml:trace>
  <inkml:trace contextRef="#ctx0" brushRef="#br2" timeOffset="-176315.06">1251 11296 24575,'-4'-3'0,"-5"8"0,-1 3 0,-2 6 0,-3-1 0,3 0 0,5 4 0,-3 5 0,1 7 0,3 1 0,-2-2 0,-2-2 0,1 5 0,3 6 0,3 3 0,1-2 0,0 4 0,2 0 0,6 3 0,1-3 0,8 0 0,1-5 0,0-11 0,5-8 0,0-5 0,1-7 0,0-4 0,6-2 0,-1 0-8191</inkml:trace>
  <inkml:trace contextRef="#ctx0" brushRef="#br2" timeOffset="-175559.34">1790 11384 24575,'-6'0'0,"-6"0"0,-7 0 0,7 0 0,-4 4 0,-2 1 0,-2 5 0,2 3 0,2 8 0,-3-5 0,2 2 0,7 3 0,7-3 0,3-2 0,2 3 0,6-3 0,6-6 0,-2-2 0,7-1 0,-2 2 0,4-5 0,1 1 0,0-4 0,3 1 0,-3-2 0,2-6 0,3-2 0,-11 1 0,-10 4 0,-9-1 0,-9 5 0,-3 5 0,0 7 0,4 4 0,0 0 0,7 4 0,0-6 0,6 1 0,4-4 0,6 0 0,4 2 0,2 0 0,3-1 0,1-4 0,-1-2 0,-1-4 0,-2-6 0,1-4 0,0-2 0,4-4 0,-4 1-8191</inkml:trace>
  <inkml:trace contextRef="#ctx0" brushRef="#br2" timeOffset="-175165.04">2092 11276 24575,'2'-6'0,"2"-2"0,4 4 0,6 0 0,7 5 0,5 6 0,-2 1 0,1 8 0,-1 0 0,1 1 0,-6 3 0,2 1 0,-3 1 0,-4 0 0,-2 2 0,-3 3 0,-3-3 0,-2-1 0,-2 5 0,-7 6 0,-2 1 0,-8 5 0,-5-2 0,-6-1 0,1 2 0,0 2 0,1-3 0,4-1 0,-1-3 0,4-6 0,3-3 0,5-7-8191</inkml:trace>
  <inkml:trace contextRef="#ctx0" brushRef="#br2" timeOffset="-174810.64">2374 11232 24575,'2'3'0,"6"0"0,3 3 0,5 0 0,-1 2 0,1 3 0,5 5 0,-1 2 0,-2 2 0,1 4 0,-3 7 0,-2-3 0,-1 3 0,-4-3 0,-5 6 0,-4 1 0,-1 2 0,1 2 0,-3-1 0,0-1 0,-6 1 0,-4 1 0,-4 1 0,-9 2 0,-2-5 0,-3-7 0,4-5 0,7-5 0,4-3-8191</inkml:trace>
  <inkml:trace contextRef="#ctx0" brushRef="#br2" timeOffset="-174488.98">2869 11319 24575,'-2'4'0,"-2"1"0,-2 5 0,-3 8 0,6 6 0,-1 2 0,-2-1 0,0-3 0,-3 2 0,-1 7 0,-2 6 0,2 4 0,2 5 0,2-6 0,2-2 0,1 3 0,12 2 0,7-3 0,0-2 0,1-8 0,6-8 0,7-10 0,-2-6 0,3-5 0,-6-1-8191</inkml:trace>
  <inkml:trace contextRef="#ctx0" brushRef="#br2" timeOffset="-173969.54">3365 11405 24575,'-7'-2'0,"-5"2"0,-4 2 0,2 2 0,1 7 0,3 0 0,3 0 0,-5-1 0,0 6 0,1 2 0,9 3 0,-3 1 0,8 2 0,7-4 0,7-4 0,0-5 0,4-7 0,1-2 0,-6-2 0,-4 6 0,-7 7 0,-7 4 0,-5 4 0,-5-1 0,0-2 0,2 0 0,4 3 0,2 1 0,4 0 0,6-1 0,10-8 0,6-2 0,3-11 0,-1-5 0,-4-7 0,-4-1-8191</inkml:trace>
  <inkml:trace contextRef="#ctx0" brushRef="#br2" timeOffset="-173765.54">3536 11295 24575,'4'-3'0,"5"3"0,4 0 0,4 0 0,5 0 0,3 9 0,-1 3 0,0 4 0,-4 6 0,1 3 0,-7 2 0,-4 1 0,-6-2 0,4 0 0,-2 3 0,-1 5 0,1 4 0,-6 7 0,-11-4 0,-5-3 0,-2 2 0,-7 3 0,-3 3 0,-4-8 0,-2-4 0,4-9-8191</inkml:trace>
  <inkml:trace contextRef="#ctx0" brushRef="#br2" timeOffset="-209790.13">4142 11079 24575,'6'-3'0,"3"0"0,-3 0 0,-2 8 0,-8 9 0,-7 4 0,-8 3 0,0-2 0,0 8 0,5 4 0,-2 1 0,3-4 0,1 0 0,2 12 0,1 1 0,0 1 0,3 2 0,2 0 0,7 3 0,4 0 0,8-2 0,4-7 0,8-4 0,-2-9 0,3-4 0,4-5 0,2-7 0,7-5 0,-2-5 0,-2-8 0,-8-3-8191</inkml:trace>
  <inkml:trace contextRef="#ctx0" brushRef="#br2" timeOffset="-207390.37">5116 11123 24575,'-3'0'0</inkml:trace>
  <inkml:trace contextRef="#ctx0" brushRef="#br2" timeOffset="-206740">5071 11079 24575,'7'-3'0,"1"0"0,0-3 0,0-3 0,4 5 0,4 4 0,3 6 0,0 3 0,5 5 0,-1 3 0,1-1 0,-3 0 0,-5 4 0,-1-4 0,-3 3 0,2 0 0,-2 0 0,3 2 0,-5 1 0,-3 0 0,-2 2 0,-2 2 0,0 7 0,-6 1 0,0-2 0,-6 5 0,-4 4 0,-8-2 0,-1 1 0,-3-2 0,-5-5 0,-2-4 0,-3-5 0,-1-2 0,5-2-8191</inkml:trace>
  <inkml:trace contextRef="#ctx0" brushRef="#br1" timeOffset="-204869.25">4745 11143 24575,'-3'2'0,"-6"-2"0,-4-2 0,-8 5 0,-1 3 0,1 5 0,2 0 0,1 7 0,2 4 0,3 2 0,4-2 0,3-2 0,6 1 0,12-7 0,4 0 0,2-2 0,7 3 0,1-5 0,3-2 0,-1-4 0,3 3 0,-2 0 0,1-3 0,-8 6 0,-9 2 0,-8 1 0,-11-3 0,-8-1 0,-2 9 0,-11-1 0,-5 4 0,-3 1 0,-1 2 0,-5-3 0,-2-5 0,-1-6 0,-3-7 0,7 0-8191</inkml:trace>
  <inkml:trace contextRef="#ctx0" brushRef="#br2" timeOffset="-163784.45">986 12223 24575,'-3'6'0,"3"-8"0,-7 4 0,-2 7 0,-3-3 0,0 1 0,-2 8 0,3 4 0,0-3 0,-1 3 0,1 2 0,1-3 0,1 2 0,0-2 0,1-3 0,2 1 0,-2 0 0,1 0 0,4 4 0,-3 1 0,1 5 0,-1 5 0,1 1 0,0 1 0,4-5 0,-2 0 0,-1-1 0,2 2 0,0 5 0,6 2 0,3 0 0,-1-5 0,1-4 0,3-8 0,2 2 0,3 1 0,1 0 0,-4-10 0,0-2 0,3-4 0,-1-1-8191</inkml:trace>
  <inkml:trace contextRef="#ctx0" brushRef="#br2" timeOffset="-163784.45">1204 12267 24575,'-4'-2'0,"-4"7"0,-2 2 0,-2 8 0,-3-3 0,3 1 0,4 4 0,-2 6 0,2 5 0,2 2 0,-3-1 0,-1-4 0,2 6 0,2 6 0,2 3 0,3-2 0,-2 4 0,3 0 0,6 3 0,2-3 0,6 1 0,2-7 0,0-10 0,5-7 0,0-7 0,1-6 0,0-4 0,6-2 0,-1 0-8191</inkml:trace>
  <inkml:trace contextRef="#ctx0" brushRef="#br2" timeOffset="-163784.45">1743 12355 24575,'-6'0'0,"-6"0"0,-6 0 0,5 0 0,-3 4 0,-2 1 0,-2 5 0,2 3 0,2 8 0,-2-5 0,1 2 0,7 3 0,6-2 0,4-3 0,3 2 0,4-2 0,8-6 0,-3-2 0,6 0 0,-1 0 0,4-4 0,1 1 0,0-4 0,3 2 0,-3-3 0,3-7 0,2-1 0,-12 2 0,-8 2 0,-11 0 0,-7 6 0,-5 4 0,1 6 0,4 5 0,0 0 0,7 4 0,1-6 0,4 1 0,5-4 0,6 0 0,4 2 0,3 0 0,2-1 0,1-3 0,-1-4 0,-2-3 0,0-6 0,-1-3 0,2-4 0,3-3 0,-5 1-8191</inkml:trace>
  <inkml:trace contextRef="#ctx0" brushRef="#br2" timeOffset="-163784.45">2045 12247 24575,'3'-6'0,"0"-2"0,6 4 0,4 0 0,8 6 0,5 4 0,-2 2 0,1 8 0,0 0 0,-1 1 0,-4 3 0,1 1 0,-3 1 0,-5 0 0,0 2 0,-5 3 0,-2-3 0,-2-1 0,-2 5 0,-6 7 0,-4-1 0,-6 6 0,-6-2 0,-7-1 0,2 2 0,1 2 0,-1-3 0,6-1 0,-2-3 0,4-6 0,2-3 0,6-7-8191</inkml:trace>
  <inkml:trace contextRef="#ctx0" brushRef="#br2" timeOffset="-163784.45">2327 12203 24575,'3'3'0,"4"0"0,4 4 0,5-1 0,0 1 0,0 4 0,5 5 0,-2 2 0,0 2 0,-1 5 0,-2 5 0,-1-2 0,-3 3 0,-2-3 0,-6 7 0,-4-1 0,-2 3 0,2 2 0,-2-1 0,-2-1 0,-4 1 0,-6 1 0,-3 1 0,-9 2 0,-2-5 0,-3-6 0,4-7 0,8-4 0,3-3-8191</inkml:trace>
  <inkml:trace contextRef="#ctx0" brushRef="#br2" timeOffset="-163784.45">2823 12292 24575,'-3'3'0,"-1"2"0,-2 5 0,-2 8 0,4 7 0,0 1 0,-2-2 0,0-2 0,-2 3 0,-2 5 0,-3 7 0,4 5 0,0 3 0,3-4 0,2-3 0,2 2 0,10 3 0,8-2 0,0-3 0,1-9 0,7-7 0,5-10 0,-1-5 0,3-6 0,-5-1-8191</inkml:trace>
  <inkml:trace contextRef="#ctx0" brushRef="#br2" timeOffset="-163784.45">3318 12377 24575,'-6'-2'0,"-6"2"0,-4 2 0,1 2 0,3 7 0,2 0 0,2 0 0,-4-1 0,0 6 0,1 2 0,10 3 0,-4 1 0,7 3 0,8-6 0,7-3 0,0-5 0,4-7 0,1-1 0,-6-3 0,-3 6 0,-9 6 0,-6 5 0,-4 4 0,-6 0 0,-1-4 0,4 1 0,2 3 0,4 1 0,3 0 0,6-1 0,10-7 0,6-3 0,2-11 0,1-5 0,-5-7 0,-5-2-8191</inkml:trace>
  <inkml:trace contextRef="#ctx0" brushRef="#br2" timeOffset="-163784.45">3490 12267 24575,'3'-2'0,"6"2"0,4 0 0,5 0 0,4 0 0,2 8 0,1 4 0,-2 4 0,-2 6 0,0 3 0,-8 2 0,-3 1 0,-5-2 0,2 1 0,-1 1 0,-1 6 0,1 4 0,-6 8 0,-11-6 0,-5-2 0,-2 3 0,-6 2 0,-5 2 0,-3-7 0,-2-4 0,5-9-8191</inkml:trace>
  <inkml:trace contextRef="#ctx0" brushRef="#br2" timeOffset="-203119.87">4251 12331 24575,'-4'0'0,"-8"0"0,-6 0 0,-1 0 0,-1 0 0,2 0 0,4 3 0,-2 6 0,0 1 0,4 2 0,-1 3 0,-1 1 0,-5 3 0,3 6 0,0 2 0,0 5 0,-1-2 0,5 4 0,5 4 0,-3 6 0,5 7 0,4-3 0,1 1 0,1 0 0,-1-1 0,2-3 0,2-8 0,5-7 0,4-7 0,8-7 0,5-3 0,3-4 0,-1-7 0,7-2 0,-10-2-8191</inkml:trace>
  <inkml:trace contextRef="#ctx0" brushRef="#br2" timeOffset="-202709.82">4619 12353 24575,'2'-3'0,"-2"0"0,-6 0 0,-6 2 0,-6-4 0,2 8 0,-1 3 0,1 6 0,0 0 0,3 2 0,1 0 0,2 2 0,1 3 0,-4 5 0,2 7 0,5 6 0,-1 1 0,-2 8 0,2 3 0,2 2 0,1-2 0,10-3 0,4-1 0,6-6 0,9-5 0,3-6 0,5 0 0,1-5 0,-2-9 0,4-6 0,-8-2-8191</inkml:trace>
  <inkml:trace contextRef="#ctx0" brushRef="#br2" timeOffset="-202317.74">5480 12245 24575,'6'-2'0,"6"2"0,2 6 0,-2 6 0,3 4 0,3 2 0,-2 3 0,0 1 0,5 3 0,-2-6 0,0 6 0,-1 2 0,-2 1 0,-1 3 0,-3 1 0,-2 1 0,-6 2 0,1 7 0,-4 0 0,1 3 0,-5-3 0,-4 3 0,-2-3 0,-4-3 0,-4 1 0,-5-3 0,-2-5 0,-2-5 0,-2-7 0,4-6-8191</inkml:trace>
  <inkml:trace contextRef="#ctx0" brushRef="#br2" timeOffset="-201984.75">5784 12223 24575,'-3'-6'0,"3"-3"0,7 2 0,5 3 0,3 4 0,1 1 0,-2 12 0,2 5 0,-2 7 0,3 5 0,-5 2 0,-1 2 0,0 3 0,-1-2 0,2-1 0,-2 3 0,-4-3 0,-2 4 0,-4 4 0,-5 2 0,-4 0 0,-5 3 0,-6-4 0,-4-3 0,-3 5 0,-2-4 0,-1-3 0,1-1 0,6-7-8191</inkml:trace>
  <inkml:trace contextRef="#ctx0" brushRef="#br1" timeOffset="-200193.41">5048 12439 24575,'3'2'0,"4"2"0,-5-2 0,-5 0 0,-12 2 0,-5-2 0,-7 0 0,2-2 0,0 6 0,2 2 0,7 6 0,6 7 0,2-1 0,6 2 0,6-4 0,2-2 0,6 5 0,7-1 0,3 3 0,6-1 0,5 3 0,-7 0 0,-2-4 0,-1-2 0,-3-4 0,2-1 0,1-2 0,-3 3 0,-6-3 0,-4 2 0,-5 0 0,-5 2 0,-3 3 0,-9 2 0,-7 1 0,-5 2 0,-2-4 0,-7 1 0,4-8 0,-4-2 0,-5-7 0,1 0 0,6-2-8191</inkml:trace>
  <inkml:trace contextRef="#ctx0" brushRef="#br2" timeOffset="-161709.97">948 13351 24575,'-3'7'0,"3"-9"0,-7 4 0,-2 7 0,-3-3 0,-1 1 0,-1 9 0,3 4 0,0-4 0,-3 4 0,3 0 0,2 0 0,0 0 0,-2-1 0,4-4 0,1 1 0,-3 1 0,3-1 0,1 6 0,-1-1 0,1 6 0,-1 5 0,1 0 0,0 2 0,4-5 0,-2 0 0,0-1 0,0 3 0,1 3 0,7 3 0,1-1 0,0-4 0,1-3 0,3-10 0,3 3 0,2 0 0,1 2 0,-2-12 0,-2-2 0,3-4 0,-1 0-8191</inkml:trace>
  <inkml:trace contextRef="#ctx0" brushRef="#br2" timeOffset="-161709.97">1173 13398 24575,'-3'-4'0,"-6"10"0,-2 1 0,-1 8 0,-3-3 0,2 3 0,5 2 0,-2 7 0,2 4 0,2 4 0,-4-3 0,0-3 0,1 6 0,3 6 0,3 3 0,1-1 0,0 3 0,2 0 0,6 3 0,1-3 0,8 1 0,2-6 0,-1-11 0,6-8 0,-1-7 0,2-6 0,0-2 0,6-4 0,-2 0-8191</inkml:trace>
  <inkml:trace contextRef="#ctx0" brushRef="#br2" timeOffset="-161709.97">1729 13488 24575,'-6'0'0,"-7"0"0,-6 0 0,6 0 0,-4 5 0,-1 0 0,-3 5 0,3 3 0,2 10 0,-4-7 0,3 3 0,7 2 0,5-3 0,5 0 0,4 0 0,3-1 0,8-7 0,-3-2 0,8 0 0,-3 0 0,5-3 0,0 0 0,1-4 0,2 2 0,-2-3 0,2-6 0,3-4 0,-11 4 0,-11 2 0,-9 0 0,-10 6 0,-3 4 0,2 7 0,1 4 0,2 1 0,8 4 0,-1-8 0,5 4 0,5-6 0,7 0 0,4 2 0,1 2 0,4-4 0,0-2 0,0-4 0,-2-1 0,0-10 0,-2-1 0,3-4 0,2-2 0,-3-1-8191</inkml:trace>
  <inkml:trace contextRef="#ctx0" brushRef="#br2" timeOffset="-161709.97">2039 13378 24575,'2'-6'0,"2"-3"0,5 6 0,4-2 0,9 6 0,4 6 0,0 2 0,0 7 0,-2 1 0,2 0 0,-7 3 0,4 2 0,-5 0 0,-3 1 0,-3 3 0,-4 1 0,-1-3 0,-4 0 0,0 5 0,-8 7 0,-3-1 0,-6 7 0,-7-3 0,-6-2 0,1 4 0,0 0 0,2-2 0,3-1 0,0-2 0,3-7 0,3-4 0,7-5-8191</inkml:trace>
  <inkml:trace contextRef="#ctx0" brushRef="#br2" timeOffset="-161709.97">2330 13331 24575,'2'4'0,"5"0"0,4 2 0,5 0 0,2 1 0,-2 4 0,6 7 0,-3 0 0,1 3 0,-2 3 0,-2 8 0,0-2 0,-4 0 0,-2 0 0,-6 5 0,-4 1 0,-1 2 0,1 2 0,-3 0 0,0-4 0,-6 4 0,-5 0 0,-4 2 0,-8 1 0,-3-5 0,-3-6 0,5-7 0,6-5 0,5-2-8191</inkml:trace>
  <inkml:trace contextRef="#ctx0" brushRef="#br2" timeOffset="-161709.97">2839 13422 24575,'-3'5'0,"-1"0"0,-2 5 0,-2 8 0,3 8 0,1 1 0,-2-3 0,0 0 0,-3 0 0,-1 8 0,-3 6 0,3 5 0,2 4 0,1-6 0,4-1 0,0 1 0,12 3 0,7-2 0,1-3 0,0-8 0,8-9 0,4-10 0,1-6 0,1-3 0,-5-3-8191</inkml:trace>
  <inkml:trace contextRef="#ctx0" brushRef="#br2" timeOffset="-161709.97">3350 13512 24575,'-8'-4'0,"-4"4"0,-4 4 0,0-1 0,4 8 0,2 0 0,3 0 0,-7 1 0,2 3 0,1 4 0,10 3 0,-4 0 0,7 4 0,8-7 0,7-1 0,2-7 0,2-8 0,2 0 0,-7-3 0,-4 6 0,-6 7 0,-8 4 0,-6 6 0,-4-3 0,0-1 0,2-1 0,3 3 0,3 2 0,4-1 0,6 0 0,11-8 0,5-2 0,4-12 0,0-6 0,-6-6 0,-4-2-8191</inkml:trace>
  <inkml:trace contextRef="#ctx0" brushRef="#br2" timeOffset="-161709.97">3525 13398 24575,'4'-4'0,"6"4"0,3 0 0,4 0 0,7 0 0,0 10 0,2 2 0,-3 4 0,-1 7 0,-1 2 0,-6 3 0,-5 1 0,-5-3 0,2 2 0,-1 2 0,-1 4 0,2 5 0,-7 8 0,-12-5 0,-4-3 0,-2 3 0,-8 2 0,-3 2 0,-3-6 0,-4-5 0,5-9-8191</inkml:trace>
  <inkml:trace contextRef="#ctx0" brushRef="#br2" timeOffset="-198449.19">4317 13411 24575,'-3'0'0,"-6"0"0,-4 4 0,-8 4 0,-1 2 0,-3 2 0,3 3 0,1 5 0,8 1 0,0 1 0,2 3 0,2 0 0,-4 3 0,0 9 0,2 2 0,4-1 0,-2 3 0,2 2 0,-2 1 0,5-1 0,-1 1 0,8-5 0,3-1 0,10-1 0,5-3 0,-2-7 0,3-7 0,2-5 0,-1-6 0,4-12 0,-6-6-8191</inkml:trace>
  <inkml:trace contextRef="#ctx0" brushRef="#br2" timeOffset="-198213.26">4575 13497 24575,'-3'2'0,"-4"-2"0,-8 0 0,-1 0 0,-6 0 0,1 8 0,2 8 0,0 5 0,5 7 0,1 6 0,1 5 0,2-3 0,8 6 0,-2-1 0,7 5 0,-2 0 0,8-2 0,0-3 0,4-2 0,5-3 0,7-2 0,0-9 0,0-8-8191</inkml:trace>
  <inkml:trace contextRef="#ctx0" brushRef="#br2" timeOffset="-197819.4">5718 13433 24575,'6'-2'0,"2"7"0,2 4 0,3 5 0,-4 7 0,-5 0 0,-2-4 0,1 6 0,1 5 0,-2 1 0,-1-4 0,-1 6 0,-1 2 0,1-5 0,1 0 0,-1 3 0,-1 0 0,1 1 0,-6 2 0,-3 3 0,-5-7 0,-6-1 0,2-5 0,2-2 0,0-2-8191</inkml:trace>
  <inkml:trace contextRef="#ctx0" brushRef="#br2" timeOffset="-197601.4">5978 13325 24575,'2'-2'0,"2"-2"0,4 7 0,2 0 0,2 10 0,2 5 0,-2 4 0,-3 6 0,1 5 0,-2-3 0,-2-1 0,-2 6 0,2 0 0,0 7 0,-2-4 0,2-1 0,0 1 0,-2-2 0,-9 2 0,-6 2 0,-1 0 0,-4-2 0,-6-5 0,-3-11 0,3-2 0,6-8-8191</inkml:trace>
  <inkml:trace contextRef="#ctx0" brushRef="#br2" timeOffset="-196953.08">4769 13497 24575,'-7'2'0,"-5"-2"0,-4 4 0,2 8 0,-2 7 0,2 7 0,-3 2 0,5 7 0,4 3 0,-3-1 0,8 4 0,1 5 0,2 3 0,2 1 0,-2 0 0,6-9 0,2 0 0,2-2 0,11-7 0,1-2 0,6-5 0,4-7 0,2-5 0,3-7 0,3-9 0,-5-5-8191</inkml:trace>
  <inkml:trace contextRef="#ctx0" brushRef="#br2" timeOffset="-196722.28">5308 13433 24575,'3'-2'0,"4"2"0,11 11 0,3 5 0,-2-3 0,0 4 0,3 5 0,0 7 0,-1 5 0,-2 3 0,-1 3 0,2-2 0,-6 3 0,-8 2 0,-2 2 0,2-3 0,0 1 0,-2-7 0,-5-5 0,-10-5 0,-5-2 0,-3 1 0,-4-1 0,-4-4 0,-5-4 0,-9-1 0,-4-3 0,-4-2 0,8-7-8191</inkml:trace>
  <inkml:trace contextRef="#ctx0" brushRef="#br1" timeOffset="-194787.41">5117 13649 24575,'-3'6'0,"0"-2"0,0-8 0,0-6 0,0-1 0,-3 0 0,-5 0 0,-6 5 0,-2 2 0,3 8 0,3 2 0,1 5 0,-3-3 0,5 4 0,2 4 0,4 2 0,4-2 0,2-1 0,11-3 0,4-2 0,7 0 0,-2 7 0,-1-4 0,1 3 0,-6 3 0,-1-7 0,1-1 0,2-6 0,-2 4 0,3-1 0,2-1 0,-8 2 0,-1 3 0,-12 4 0,-10 3 0,-10-3 0,-6-2 0,-7-1 0,3 0 0,2 2 0,-7-3 0,3-2 0,3-4-8191</inkml:trace>
  <inkml:trace contextRef="#ctx0" brushRef="#br2" timeOffset="-189143.04">4251 14576 24575,'-4'-2'0,"-8"2"0,-3 6 0,2 2 0,4 2 0,0 2 0,-4 3 0,4-1 0,-4-2 0,2 3 0,1 3 0,-2 2 0,-1 4 0,2 3 0,-2 5 0,1 2 0,2 3 0,0 4 0,2 5 0,2 3 0,2 1 0,2 3 0,2-3 0,5 2 0,-2-4 0,12-9 0,2-11 0,4-6 0,3-6 0,-1-5 0,-3-11 0,6-6 0,-1-2-8191</inkml:trace>
  <inkml:trace contextRef="#ctx0" brushRef="#br2" timeOffset="-188875.27">4683 14706 24575,'0'-6'0,"-4"-3"0,-8 2 0,-7 3 0,-3-1 0,-2 4 0,3 2 0,5 4 0,-2 3 0,2 6 0,1 6 0,3 2 0,-2 3 0,4 5 0,2-2 0,4 3 0,-1 1 0,4 4 0,-1 4 0,2 2 0,2-2 0,2 2 0,2 2 0,6-4 0,0 3 0,2-7 0,1-5 0,1-11 0,2-7 0,-2-7-8191</inkml:trace>
  <inkml:trace contextRef="#ctx0" brushRef="#br2" timeOffset="-188608.27">4899 14620 24575,'-7'0'0,"-5"4"0,0 8 0,-2 7 0,0 3 0,1 2 0,4 4 0,-6 5 0,3 5 0,4 3 0,2 6 0,1 2 0,4 3 0,1-3 0,4 2 0,-1 1 0,8-1 0,-1-2 0,3-6 0,0-7 0,-2-10-8191</inkml:trace>
  <inkml:trace contextRef="#ctx0" brushRef="#br2" timeOffset="-187653.15">5352 14750 24575,'-6'0'0,"-6"0"0,0 0 0,2 4 0,0 1 0,-2 5 0,-3-1 0,5 7 0,-2 3 0,0 2 0,2-8 0,0 4 0,2-1 0,1 0 0,4 5 0,9-1 0,10 2 0,3 1 0,6-3 0,-3-2 0,-1-3 0,1-4 0,-1-3 0,-8-2 0,-10-2 0,-7 2 0,-5-1 0,-5 1 0,1 4 0,4 2 0,1 4 0,0 3 0,4 0 0,-1 5 0,4-1 0,2 1 0,8 1 0,7-4 0,4-9 0,9-6 0,1-12 0,0-6 0,-6 0-8191</inkml:trace>
  <inkml:trace contextRef="#ctx0" brushRef="#br2" timeOffset="-187432.06">5610 14750 24575,'2'0'0,"6"0"0,6 0 0,2 0 0,3 4 0,0 1 0,0 5 0,-2 3 0,0 8 0,0 0 0,-7 1 0,-1-4 0,-2 2 0,2 4 0,-2 7 0,1 1 0,1 2 0,-5 3 0,-13-3 0,-1-3 0,2 2 0,-2-1 0,-2-4 0,-1 0 0,0-6 0,-5-7 0,-3-6 0,1-8-8191</inkml:trace>
  <inkml:trace contextRef="#ctx0" brushRef="#br2" timeOffset="-187229.06">5914 14684 24575,'2'0'0,"6"0"0,8 0 0,5 0 0,-1 4 0,-2 8 0,-4 6 0,2 1 0,-4 5 0,-3 2 0,-3 2 0,-2-1 0,-2 1 0,-2 3 0,0 3 0,0 3 0,-5 4 0,2-3 0,-11-2 0,0 2 0,-2-1 0,1-2 0,-1-8 0,-2-12 0,2-8-8191</inkml:trace>
  <inkml:trace contextRef="#ctx0" brushRef="#br2" timeOffset="-187070.05">6218 14684 24575,'6'0'0,"6"0"0,8 4 0,7 8 0,4 6 0,1 9 0,1 9 0,-5 3 0,-9 4 0,-4 1 0,-9 9 0,-6 2 0,-2-1 0,2 2 0,2 3 0,-10-1 0,-6-8 0,-7-6 0,-9-2 0,-2-8 0,-2-5 0,0-7-8191</inkml:trace>
  <inkml:trace contextRef="#ctx0" brushRef="#br2" timeOffset="-158860.89">1116 14496 24575,'-3'6'0,"3"-8"0,-7 4 0,-2 7 0,-3-3 0,0 2 0,-2 6 0,3 6 0,0-4 0,-1 2 0,1 3 0,1-3 0,1 2 0,0-2 0,1-3 0,2 1 0,-2 0 0,1 0 0,4 5 0,-3 0 0,1 4 0,-1 6 0,1 1 0,0 1 0,4-5 0,-2 1 0,-1-3 0,2 4 0,0 3 0,6 4 0,3-2 0,-1-4 0,1-4 0,3-7 0,2 0 0,3 3 0,1-1 0,-4-10 0,0-2 0,3-4 0,-1-1-8191</inkml:trace>
  <inkml:trace contextRef="#ctx0" brushRef="#br2" timeOffset="-158860.89">1334 14540 24575,'-4'-2'0,"-4"7"0,-2 2 0,-2 8 0,-3-3 0,3 2 0,4 3 0,-2 5 0,2 6 0,2 3 0,-3-3 0,-1-2 0,2 4 0,2 7 0,2 4 0,3-3 0,-2 3 0,3 1 0,6 3 0,2-3 0,6 1 0,2-6 0,0-11 0,5-8 0,0-6 0,1-6 0,0-3 0,6-3 0,-1 0-8191</inkml:trace>
  <inkml:trace contextRef="#ctx0" brushRef="#br2" timeOffset="-158860.89">1873 14629 24575,'-6'0'0,"-6"0"0,-6 0 0,5 0 0,-3 3 0,-2 2 0,-2 5 0,2 4 0,2 7 0,-2-6 0,1 4 0,7 2 0,6-3 0,4-2 0,3 2 0,4-2 0,8-6 0,-3-1 0,6-2 0,-1 2 0,4-6 0,1 2 0,0-3 0,3 0 0,-3-2 0,3-6 0,2-3 0,-12 3 0,-8 2 0,-11 1 0,-7 4 0,-5 5 0,1 6 0,4 6 0,0-1 0,7 4 0,1-7 0,4 2 0,5-4 0,6 1 0,4 0 0,3 2 0,2-3 0,1-2 0,-1-4 0,-2-2 0,0-8 0,-1-2 0,2-4 0,3-2 0,-5 0-8191</inkml:trace>
  <inkml:trace contextRef="#ctx0" brushRef="#br2" timeOffset="-158860.89">2175 14521 24575,'3'-6'0,"0"-3"0,6 5 0,4 1 0,8 4 0,5 5 0,-2 3 0,1 7 0,-1 0 0,1 1 0,-5 2 0,0 2 0,-1 1 0,-6 0 0,0 3 0,-5 2 0,-2-4 0,-2 0 0,-2 6 0,-6 5 0,-4 0 0,-7 7 0,-4-3 0,-8-1 0,2 2 0,1 1 0,-1-2 0,6-1 0,-2-3 0,4-5 0,2-5 0,6-5-8191</inkml:trace>
  <inkml:trace contextRef="#ctx0" brushRef="#br2" timeOffset="-158860.89">2457 14477 24575,'3'2'0,"4"2"0,4 2 0,5 0 0,0 1 0,0 5 0,5 3 0,-2 4 0,0 0 0,-1 6 0,-2 6 0,-1-3 0,-3 3 0,-2-3 0,-7 6 0,-3 0 0,-1 3 0,1 2 0,-2-1 0,-2-1 0,-4 1 0,-6 1 0,-3 2 0,-9 1 0,-2-6 0,-3-5 0,4-6 0,8-6 0,3-2-8191</inkml:trace>
  <inkml:trace contextRef="#ctx0" brushRef="#br2" timeOffset="-158860.89">2953 14565 24575,'-3'4'0,"-1"1"0,-2 4 0,-2 10 0,4 5 0,0 2 0,-2-1 0,0-3 0,-2 2 0,-2 7 0,-3 6 0,4 4 0,0 5 0,3-6 0,2-2 0,2 3 0,10 2 0,8-3 0,0-2 0,1-9 0,7-6 0,5-11 0,-1-6 0,3-5 0,-5-1-8191</inkml:trace>
  <inkml:trace contextRef="#ctx0" brushRef="#br2" timeOffset="-158860.89">3448 14651 24575,'-6'-3'0,"-6"3"0,-4 3 0,1 1 0,3 7 0,2 0 0,2 0 0,-4-2 0,0 7 0,1 3 0,10 2 0,-4 1 0,7 2 0,8-4 0,7-4 0,0-5 0,4-7 0,1-2 0,-6-2 0,-4 6 0,-7 6 0,-7 6 0,-4 2 0,-6 1 0,-1-4 0,3 2 0,4 2 0,3 1 0,3 0 0,6-1 0,10-8 0,6-2 0,2-11 0,1-5 0,-6-7 0,-3-2-8191</inkml:trace>
  <inkml:trace contextRef="#ctx0" brushRef="#br2" timeOffset="-158860.89">3620 14540 24575,'3'-2'0,"6"2"0,4 0 0,5 0 0,4 0 0,2 9 0,1 3 0,-2 4 0,-2 6 0,0 2 0,-8 3 0,-3 2 0,-5-4 0,2 2 0,-1 2 0,-1 5 0,1 4 0,-6 7 0,-11-4 0,-5-3 0,-2 2 0,-7 3 0,-3 2 0,-4-6 0,-2-5 0,5-10-8191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2:07:49.500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3749 2930 24575,'3'-5'0,"8"-3"0,5 0 0,3 2 0,2 0 0,1 2 0,-1 3 0,0 1 0,1 0 0,-2 0 0,1 0 0,1 0 0,2 3 0,1 11 0,1-1 0,1 1 0,-6 2 0,-1-3 0,-2-4 0,1 2 0,-2 2 0,-1-3 0,3-3 0,3 2 0,-1-2 0,0 2 0,1-2 0,-1 3 0,-1 1 0,2 2 0,-1 2 0,0 3 0,1-4 0,-1 2 0,4-2 0,-1 2 0,-1 2 0,0-4 0,-2 2 0,-1-3 0,-3 0 0,-1-2 0,-1 1 0,2 1 0,1 0 0,1 3 0,0 1 0,6 7 0,1-3 0,-2 2 0,-4-5 0,2-2 0,-1-2 0,0-3 0,1 0 0,-5-1 0,1-4 0,1 2 0,3-2 0,4-2 0,-1 3 0,-3-2 0,1 2 0,2 2 0,-3 2 0,2-3 0,-3 2 0,2 1 0,1 0 0,0-2 0,0 1 0,0 1 0,-2-1 0,-1-2 0,-1 3 0,1-3 0,-2 5 0,-1-2 0,4-5 0,-3 3 0,-2-2 0,2-1 0,-1 1 0,2 2 0,-4 1 0,-3-1 0,1-2 0,1 2 0,-1-2 0,0 2 0,0-3 0,4 2 0,-1 2 0,3 1 0,3 1 0,1-2 0,1 0 0,1 1 0,1 1 0,-2-4 0,-2 0 0,-4 2 0,-2 1 0,5-3 0,1-5 0,-6 3 0,-1 4 0,3-4 0,-3-1 0,0 3 0,1-3 0,-1 2 0,0 2 0,1-2 0,-1 2 0,0-2 0,2-2 0,-6 2 0,4 2 0,2-2 0,2 2 0,4-2 0,-6 3 0,-3 1 0,3-2 0,-2 0 0,0-2 0,-2 5 0,2-1 0,1 5 0,-1-2 0,5-1 0,3-2 0,0 0 0,-2-2 0,3 3 0,-1-1 0,-2-1 0,4-1 0,-7 4 0,-3-2 0,-6-1 0,0-1 0,0-1 0,1 3 0,0 2 0,3-5 0,-1 3 0,1 0 0,-5-3 0</inkml:trace>
  <inkml:trace contextRef="#ctx0" brushRef="#br0" timeOffset="16900.47">6724 4454 24575,'2'6'0,"2"1"0,1 2 0,6 1 0,2 2 0,3 1 0,1 1 0,4 2 0,0 5 0,4-2 0,-1 3 0,3 0 0,-2 4 0,4-4 0,-2 3 0,-2 1 0,-3 1 0,7 1 0,3 2 0,-1-2 0,3 2 0,-4-2 0,-3 1 0,2-1 0,-1 0 0,4 0 0,0-3 0,-2 7 0,0 2 0,-2-4 0,3 1 0,-4 1 0,0 2 0,-3-4 0,3-3 0,0 5 0,-3 0 0,-1-2 0,0-3 0,2-2 0,-3-1 0,-1-1 0,-1 0 0,-2-2 0,-4 2 0,2 1 0,5-3 0,2-4 0,-5-3 0,-1 2 0,3-2 0,-4-2 0,-2-1 0,0 2 0,4-2 0,-4 3 0,2-1 0,-2 1 0,-3-1 0,0 1 0,5-4 0,-6 1 0,4 5 0,2 3 0,1 3 0,2-1 0,-1-1 0,-1-2 0,-4 0 0,0 2 0,-3-1 0,2-5 0,-3 5 0,1-4 0,1-3 0,2-2 0,-5 1 0,3-2 0,0 3 0,0 2 0,-1 0 0,4-3 0,-3-1 0,2-1 0,-4 1 0</inkml:trace>
  <inkml:trace contextRef="#ctx0" brushRef="#br0" timeOffset="15910.77">6684 4501 24575,'-3'0'0,"0"-3"0,5-1 0,-2 3 0,-4 2 0,1 3 0,1 7 0,-7 0 0,3 2 0,-7 1 0,-1 5 0,-2 3 0,2-3 0,2 2 0,1 1 0,-1-1 0,1 0 0,2-1 0,-3 2 0,-2-1 0,-4 0 0,4 4 0,-2 0 0,-2-2 0,-1-1 0,-3 3 0,1-5 0,4-5 0,3 0 0,-2-1 0,-2 3 0,2 1 0,2 1 0,-2-3 0,2-2 0,3 1 0,0 2 0,1 5 0,-1-3 0,-8-1 0,6 1 0,-3-2 0,-2 4 0,-2-2 0,3-2 0,-1 2 0,-1 1 0,3 2 0,2-3 0,3 2 0,1 2 0,-2-2 0,-4-2 0,-2 3 0,1 0 0,-4-4 0,2-2 0,2-4 0,4 3 0,1-1 0,-3 0 0,-1 7 0,-1 3 0,1 1 0,-2-1 0,3-2 0,3-1 0,-2-5 0,3-2 0,0 2 0,3 2 0,-8-4 0,-6 2 0,3 6 0,1 0 0,-1-1 0,5 1 0,1-1 0,2-1 0,0-2 0,0 1 0,-2-5 0,5 2 0,0-1 0,2-3 0,-5-1 0,1 5 0,-3-9 0,4 0 0</inkml:trace>
  <inkml:trace contextRef="#ctx0" brushRef="#br0" timeOffset="17940.47">6795 4501 24575,'2'3'0,"-2"5"0,-2 4 0,2 6 0,2 5 0,-7 2 0,0-1 0,0-1 0,2 3 0,-3 3 0,1-1 0,2-4 0,-3 8 0,1 2 0,-2 0 0,1 1 0,0 2 0,-3-1 0,2-3 0,-2 5 0,2 10 0,1 3 0,-1-2 0,-2 2 0,3-2 0,1-4 0,0-2 0,4-2 0,-1-6 0,2 2 0,2-1 0,-2 0 0,-2-1 0,2-5 0,2-1 0,-2-2 0,-2 2 0,2-4 0,2-1 0,-2 0 0,-2 1 0,2 4 0,2-4 0,-2-1 0,-2 0 0,5-5 0,3-2 0,-1 1 0,-1-2 0,-3 3 0,2 3 0,0-5 0,-5 4 0,-3 3 0,-2 0 0,4-1 0,3-5 0,1-13 0</inkml:trace>
  <inkml:trace contextRef="#ctx0" brushRef="#br1" timeOffset="183372.25">2100 4368 24575,'5'7'0,"6"4"0,5 3 0,1 2 0,-2 1 0,0-1 0,0 2 0,-6 1 0,-2 0 0,-1 0 0,2 0 0,-5 0 0,0 2 0,-1 6 0,-7 8 0,-2 2 0,-5 2 0,-9 2 0,-6-1 0,-1-5 0,4 3 0,-5-3 0,2-2 0,-4-4 0,-3-4 0,6-3-8191</inkml:trace>
  <inkml:trace contextRef="#ctx0" brushRef="#br2" timeOffset="185039.38">1291 4436 24575,'3'2'0,"2"-2"0,-4-2 0,-7-1 0,-4 1 0,-10 4 0,-2 1 0,-2 5 0,-2 0 0,7 3 0,3-3 0,5 3 0,0-3 0,3 2 0,-1 4 0,2 2 0,6-2 0,4-2 0,10-2 0,1 3 0,5 0 0,2-4 0,2 1 0,1 2 0,0-2 0,-2-2 0,-4 4 0,-2-2 0,-4 6 0,-1 3 0,-4-2 0,-9 2 0,-1 1 0,-10 1 0,-4 2 0,-5-5 0,-7-3 0,-3 3 0,2-2 0,-6-4 0,3 3 0,5-1 0,-2 0 0,2-7 0,4-1-8191</inkml:trace>
  <inkml:trace contextRef="#ctx0" brushRef="#br0" timeOffset="189753.62">1221 5245 24575,'-3'-2'0,"11"2"0,6 7 0,5 7 0,2 4 0,3 7 0,1 2 0,1 2 0,2 13 0,7 8 0,0 3 0,-3 3 0,-3 0 0,1 3 0,-2 3 0,-1-2 0,-3-2 0,-5 0 0,-3-9 0,-2-4 0,1-6 0,2-9 0,-3-2 0,-1-5 0,-6-5-8191</inkml:trace>
  <inkml:trace contextRef="#ctx0" brushRef="#br0" timeOffset="189516.09">1133 5268 24575,'-2'-2'0,"7"4"0,3 9 0,-5 5 0,1 7 0,1 1 0,0 7 0,-1-1 0,-3 5 0,9 6 0,-4 0 0,4 4 0,-7-2 0,-1-3 0,-2 6 0,-2 1 0,2-4 0,2-3 0,-2-4 0,-2-3 0,2-4 0,2-5 0,5 1 0,5-9 0,-1-11 0</inkml:trace>
  <inkml:trace contextRef="#ctx0" brushRef="#br0" timeOffset="189172.1">1133 5268 24575,'2'3'0,"-7"-2"0,-2 6 0,-4 7 0,0 4 0,3 4 0,-1 0 0,2-1 0,1-2 0,0 3 0,-4 4 0,0 2 0,1 2 0,1 2 0,-3-2 0,-2 0 0,1-1 0,2 1 0,-6-3 0,0 7 0,-6 2 0,3 1 0,1 1 0,-1 0 0,2-3 0,-3-2 0,4-1 0,2 1 0,4-1 0,-1-2 0,2-3 0,0-3 0,-2-6 0,3-9 0,6-14 0,2-9 0,8-10 0,3-3 0,2 0 0,1 6-8191</inkml:trace>
  <inkml:trace contextRef="#ctx0" brushRef="#br1" timeOffset="191794.74">704 6348 24575,'-3'3'0,"-8"0"0,-5 5 0,0 6 0,-2 2 0,3 2 0,2 2 0,3 1 0,2 7 0,4 4 0,-3 0 0,-2 1 0,2 1 0,1-6 0,3 2 0,1-2 0,2-1 0,3-7 0,8 1 0,12-8 0,4-4 0,4-2 0,1-5 0,-5-2-8191</inkml:trace>
  <inkml:trace contextRef="#ctx0" brushRef="#br2" timeOffset="-213288.33">7266 3709 24575,'-2'0'0,"-9"0"0,-2 0 0,-7 4 0,-1 0 0,2 4 0,-2 1 0,-1 2 0,5 1 0,3 0 0,1 6 0,3-2 0,1 0 0,2 1 0,4 3 0,-1-1 0,9-4 0,4 1 0,2-2 0,3-3 0,5 0 0,2-1 0,6-2 0,1-1 0,4-2 0,0 2 0,-2 6 0,-4 1 0,-1 0 0,-8 0 0,-1-4 0,3-2 0,-1 0 0,-4 3 0,-5 2 0,-12 4 0,-9 4 0,-10 2 0,-4-5 0,-6-2 0,-1 5 0,-3-2 0,-1-5 0,2-5 0,-2-2 0,-2-5 0,0-2 0,-2-5 0,5-2 0,4-10 0,7-2-8191</inkml:trace>
  <inkml:trace contextRef="#ctx0" brushRef="#br2" timeOffset="177339.98">1336 2184 24575,'-2'-2'0,"-5"-1"0,-6 1 0,-6 1 0,-5 1 0,-3 1 0,1-1 0,1 2 0,3 1 0,-2 8 0,3 8 0,2 8 0,0 2 0,8-3 0,11-5 0,5-1 0,6-3 0,5-3 0,1-5 0,4 2 0,6-2 0,5-3 0,-2 4 0,-3-4 0,-5 4 0,-4-4 0,-1 5 0,-1 3 0,-3 6 0,-10-6 0,-6 5 0,-10-5 0,-6 0 0,-10 4 0,-4-4 0,-2-2 0,-3-1 0,3-2 0,2-2 0,1-4 0,2-3 0,9-2-8191</inkml:trace>
  <inkml:trace contextRef="#ctx0" brushRef="#br0" timeOffset="181475.89">1020 2682 24575,'5'0'0,"3"3"0,0 4 0,6 5 0,2 6 0,6 6 0,0 3 0,3 5 0,7 7 0,2 9 0,-1 3 0,-1 9 0,1 7 0,4 9 0,2 3 0,0 2 0,-2-3 0,-3-2 0,1-2 0,-3-1 0,-4-10 0,-5-7 0,-2 1 0,-1-8 0,-6-6 0,2-8 0,1-3 0,-5-4 0,5-9 0,2-1 0,-14-6 0,-10-12 0,-6-4-8191</inkml:trace>
  <inkml:trace contextRef="#ctx0" brushRef="#br0" timeOffset="181141.37">975 2859 24575,'2'-2'0,"2"2"0,-2 4 0,3 2 0,1 4 0,2 4 0,-2 2 0,5 4 0,0 6 0,2 5 0,-2 9 0,0 8 0,2 1 0,-2 10 0,0 1 0,-1 2 0,1 2 0,0-1 0,-3 4 0,-3 0 0,-2-5 0,-1 0 0,-2-7 0,0 1 0,0-7 0,0-8 0,0-6 0,0-6 0,0-5 0,0-3 0,0-12 0</inkml:trace>
  <inkml:trace contextRef="#ctx0" brushRef="#br0" timeOffset="180642.13">997 2882 24575,'2'-2'0,"-2"-1"0,-2 5 0,-6 1 0,-4 5 0,2 0 0,-6 6 0,-3 2 0,-3 2 0,1 3 0,-1 2 0,5 2 0,4 4 0,-3 3 0,1 2 0,0 0 0,-3 1 0,-1 2 0,0 5 0,0 3 0,-6 1 0,-4 0 0,-1 5 0,-2 3 0,2-2 0,3-1 0,3 0 0,2-5 0,3-3 0,5 3 0,-2-5 0,1-4 0,0-5 0,0-4 0,10-6 0,-1 0 0,0-3 0,3-1 0,-7-2 0,0 0 0,-1-5 0,6-13 0,4-11 0,4-1-8191</inkml:trace>
  <inkml:trace contextRef="#ctx0" brushRef="#br1" timeOffset="182957.82">256 4368 24575,'-2'0'0,"-5"0"0,-3 7 0,-4 0 0,-2-3 0,-2-1 0,-1 6 0,0 3 0,-1 6 0,-3 0 0,1 4 0,6 5 0,2 2 0,4 2 0,3 1 0,2 8 0,-2 4 0,-2 2 0,2 0 0,1 2 0,9 3 0,7-2 0,4-3 0,8-3 0,7-6 0,4-6 0,2-4 0,3-6 0,1-7 0,5-7 0,8-4 0,7-3 0,-8-1-8191</inkml:trace>
  <inkml:trace contextRef="#ctx0" brushRef="#br0" timeOffset="174744.88">2190 675 24575,'2'4'0,"-6"3"0,-5 2 0,1 4 0,-6 0 0,-2 1 0,-3 2 0,0 2 0,-2 1 0,0 3 0,4-1 0,-2-4 0,8 5 0,-5-3 0,2-1 0,-1 1 0,-2-2 0,3 3 0,-2-5 0,-2 0 0,6-1 0,-3 0 0,4 4 0,1-1 0,-2-1 0,-1 0 0,2 1 0,0 7 0,-2-5 0,-4-1 0,1-1 0,0 3 0,-2 0 0,-2 0 0,4 4 0,3-6 0,-1-3 0,0 3 0,3-2 0,1-4 0,1 2 0,-4 0 0,3 8 0,-1-1 0,2-1 0,-4 2 0,3-1 0,-1 0 0,-1 1 0,0-1 0,-2-1 0,-2 2 0,2-1 0,-2 0 0,-1 1 0,-1-1 0,2 0 0,4 0 0,-3-3 0,4-1 0,1-1 0,1 0 0,-3-2 0,2-1 0,-1-3 0,1 2 0,-1-5 0,0 2 0,3-5 0,7-3 0</inkml:trace>
  <inkml:trace contextRef="#ctx0" brushRef="#br2" timeOffset="167506.71">2245 3 24575,'6'-2'0,"4"2"0,-3 2 0,-8-2 0,-7-2 0,-4 2 0,-6 2 0,-1-2 0,0 2 0,-3 1 0,3 3 0,1 1 0,-1 3 0,1 0 0,3 3 0,-1 3 0,1 1 0,6 1 0,13-2 0,5 0 0,2-2 0,3-2 0,5-1 0,5 2 0,3-3 0,2 2 0,1-2 0,1-4 0,3-2 0,1-1 0,0 3 0,-3-1 0,-4-2 0,-1-1 0,-3 1 0,0-3 0,-7 1 0,-3-1 0,-1-1 0,-3 1 0,-8 4 0,-12 7 0,-12 1 0,-4 2 0,-6-1 0,-1 1 0,1-1 0,-2 1 0,0-4 0,-1-3 0,-2-2 0,-2-1 0,6-3 0,-2-1 0,3 0 0,3 0 0,3 0 0,1-6 0,6-5-8191</inkml:trace>
  <inkml:trace contextRef="#ctx0" brushRef="#br0" timeOffset="175547.59">2279 656 24575,'-7'0'0,"4"0"0,6 0 0,10 3 0,3 5 0,1 0 0,4 3 0,3 2 0,0-3 0,-5 1 0,0 1 0,-2 4 0,-1 2 0,0 2 0,1 4 0,3-3 0,2 2 0,-4 5 0,0 8 0,1-1 0,1-3 0,-3-4 0,2 1 0,1 0 0,-2-3 0,1 3 0,0-7 0,2 4 0,6-4 0,2 3 0,-3-2 0,2 0 0,0-2 0,1-2 0,-5-1 0,1-2 0,-3-2 0,-1 3 0,6 5 0,2 1 0,-1 2 0,1-3 0,-5 4 0,-2-4 0,-3 1 0,-2 2 0,-1-3 0,-2 2 0,1-7 0,-5-1 0,0 0 0,3 5 0,3 2 0,5-2 0,4-2 0,-4 3 0,-2-3 0,-5-1 0,-1-6 0,-10-8 0,-3-9 0</inkml:trace>
  <inkml:trace contextRef="#ctx0" brushRef="#br2" timeOffset="-24252.39">3544 4409 24575,'-5'-3'0,"-6"-1"0,-3 3 0,-5-1 0,-2-1 0,-3 0 0,0 1 0,1 2 0,4 6 0,-2 4 0,2 6 0,9 2 0,4-1 0,5 3 0,5 0 0,3 1 0,2 2 0,1 1 0,-1 0 0,5-7 0,-2 2 0,-1 1 0,-2-3 0,-6 3 0,-6 0 0,-6-3 0,-4-1 0,-4-3 0,-8-4 0,-1-1 0,-1-3 0,3-2 0,0-1 0,2-5 0,1-7 0,5-6 0,5 0-8191</inkml:trace>
  <inkml:trace contextRef="#ctx0" brushRef="#br2" timeOffset="-190146.55">3765 2276 24575,'-2'-2'0,"-1"-4"0,-6 0 0,-5 2 0,-2 0 0,-2-2 0,-1 2 0,-6-1 0,-4 7 0,4 1 0,-1 7 0,7 1 0,5 8 0,6 1 0,8 3 0,5-1 0,12-6 0,4-2 0,3-1 0,0 6 0,2-6 0,3 3 0,-1 2 0,-3-6 0,-5 5 0,1-2 0,-7-3 0,-13 2 0,-8 2 0,-9-1 0,-8-3 0,-3-2 0,-11-1 0,-8-2 0,-2 1 0,-4-2 0,-4 2 0,-1-2 0,-2 2 0,2-5 0,3 1 0,11-3-8191</inkml:trace>
  <inkml:trace contextRef="#ctx0" brushRef="#br2" timeOffset="-212174.83">3847 2856 24575,'-2'-4'0,"-1"-3"0,1 2 0,-4 1 0,0 5 0,-2 7 0,-2 5 0,-1 4 0,-1 6 0,-1 5 0,-4 11 0,-6 3 0,1 3 0,-3 7 0,1 7 0,-2 4 0,-2 6 0,-4 2 0,-3-3 0,-3 3 0,3-4 0,2-3 0,1-7 0,2 0 0,0-9 0,6-5 0,0-7 0,8-4 0,10-9 0,4-12 0</inkml:trace>
  <inkml:trace contextRef="#ctx0" brushRef="#br0" timeOffset="-20155.07">3179 5182 24575,'5'2'0,"3"1"0,-8 6 0,-4 5 0,0 2 0,-1 2 0,0 9 0,1 4 0,-1 1 0,-3-3 0,0-2 0,1-2 0,0-1 0,0 3 0,-4 3 0,0 2 0,0 3 0,1-1 0,4 1 0,-8-2 0,-1 3 0,-2-4 0,-1 3 0,2-2 0,0-1 0,2-2 0,2-1 0,-3-2 0,3 2 0,2-1 0,2-3 0,7-7 0,4-17 0</inkml:trace>
  <inkml:trace contextRef="#ctx0" brushRef="#br0" timeOffset="-19838.92">3202 5114 24575,'-2'-6'0,"4"14"0,-2 3 0,-2 2 0,7 10 0,0 1 0,-2 7 0,-1 8 0,4 4 0,0 2 0,1 1 0,0-2 0,0 0 0,1 6 0,-2 1 0,5-2 0,0-5 0,1-5 0,0-3 0,-4-3 0,0-1 0,0-2 0,-3-6 0,-2 1 0,2-6 0,1-6-8191</inkml:trace>
  <inkml:trace contextRef="#ctx0" brushRef="#br0" timeOffset="-19602.37">3294 5090 24575,'2'-5'0,"-4"13"0,5 7 0,3 10 0,3 6 0,1 6 0,8 8 0,-2 4 0,0-2 0,1-1 0,2-1 0,2 1 0,0 0 0,-2 1 0,6 1 0,-6-3 0,-1-4 0,1-7 0,-3-3 0,-2-1 0,0-3 0,-3-3 0,-4-2 0,-1-6-8191</inkml:trace>
  <inkml:trace contextRef="#ctx0" brushRef="#br1" timeOffset="-17376.97">2884 6341 24575,'-2'2'0,"-1"-6"0,-2 1 0,-9 1 0,-7 0 0,-1 2 0,5 6 0,2 0 0,3 7 0,2 1 0,1 4 0,2-1 0,-1 2 0,2 2 0,-2 3 0,2 6 0,-1 0 0,3 5 0,0-2 0,3 3 0,-1-2 0,5 4 0,2-3 0,5-5 0,-4-1 0,8-7 0,8-4 0,2-4 0,2-5 0,-1-5 0,5-3 0,-4-1-8191</inkml:trace>
  <inkml:trace contextRef="#ctx0" brushRef="#br1" timeOffset="-16650.97">3772 6204 24575,'6'3'0,"4"0"0,4 5 0,2 5 0,-2 8 0,2 0 0,2 4 0,-1 0 0,-1-3 0,0 2 0,-2-3 0,-1-5 0,-2-2 0,-3 2 0,-5 1 0,2 1 0,-4 5 0,1 3 0,-2 2 0,-5-2 0,-3-2 0,-4-1 0,-6 0 0,-3-2 0,-2-1 0,-1-3 0,-3-1 0,3-6-8191</inkml:trace>
  <inkml:trace contextRef="#ctx0" brushRef="#br1" timeOffset="-15616.97">3520 7886 24575,'-2'-5'0,"7"-3"0,-4 0 0,-8-3 0,-3 3 0,-4 2 0,-7 3 0,1 3 0,0 6 0,3 0 0,3 4 0,1-1 0,2 4 0,-1 0 0,5 1 0,2 5 0,2 5 0,4 0 0,6-3 0,5-4 0,6-6 0,-2-3 0,-9 2 0,-7 0 0,-7-1 0,-3 0 0,-1 5 0,-2-2 0,4 2 0,3 2 0,2 1 0,8-4 0,5 0 0,7 1 0,5 2 0,1-2 0,7-9 0,-3-5 0,6-2 0,1 2 0,-2 2-8191</inkml:trace>
  <inkml:trace contextRef="#ctx0" brushRef="#br2" timeOffset="-13432.49">3544 6431 24575,'-5'-3'0,"-6"3"0,0-1 0,0-3 0,-5 1 0,-3-2 0,-2-1 0,2 6 0,2 2 0,4 5 0,2 2 0,3 2 0,-1 0 0,-1 1 0,-3 0 0,4-1 0,2 1 0,7 7 0,4 2 0,2-2 0,3 3 0,6 1 0,1-6 0,-2-1 0,3-3 0,1 1 0,1 0 0,0-3 0,-5-1 0,-4-1 0,-14-4 0,-8 6 0,-6 0 0,-9-3 0,1 2 0,2-7 0,-10-1 0,1-4 0,-3-6 0,2 2 0,-1-5 0,5 1-8191</inkml:trace>
  <inkml:trace contextRef="#ctx0" brushRef="#br0" timeOffset="-11734.4">3363 7114 24575,'2'-3'0,"1"-3"0,2-5 0,1-2 0,-3-8 0,-1 11 0,-1 9 0,3 7 0,-3 9 0,1 2 0,-2 4 0,-2 3 0,2 0 0,2 2 0,-2 6 0,-2 3 0,7-1 0,0-2 0,-2-6-8191</inkml:trace>
  <inkml:trace contextRef="#ctx0" brushRef="#br1" timeOffset="192072.96">1898 6235 24575,'4'-2'0,"3"6"0,5 12 0,-2 5 0,6 8 0,-1-2 0,-1 2 0,-7 3 0,0-1 0,-4 3 0,2-1 0,-11 3 0,-3 1 0,-2-2 0,-3-2 0,-5-1 0,-2-2 0,-2-3 0,-1-3 0,0 5 0,2-6 0,0-10-8191</inkml:trace>
  <inkml:trace contextRef="#ctx0" brushRef="#br2" timeOffset="195029.86">1269 6393 24575,'2'-2'0,"1"6"0,-3 2 0,-2 2 0,-1-1 0,-3 3 0,-7 1 0,2 2 0,-3-1 0,4-2 0,-3 0 0,1 2 0,1 6 0,6 3 0,3 1 0,9 3 0,0-1 0,7-7 0,4-1 0,3-4 0,1 2 0,4 0 0,-4-3 0,3-4 0,-2 2 0,-3 1 0,-7 3 0,-13 1 0,-7 0 0,-3 0 0,-5 0 0,-4 1 0,-2-1 0,-2-7 0,-5-1 0,5-2-8191</inkml:trace>
  <inkml:trace contextRef="#ctx0" brushRef="#br0" timeOffset="197084.84">1292 7044 24575,'0'2'0,"0"5"0,0 9 0,0 5 0,0 2 0,0-2 0,0 3 0,0 5 0,0 1 0,0 9 0,0-5 0,0 4 0,0-3 0,0 3 0,0-3 0,0-8-8191</inkml:trace>
  <inkml:trace contextRef="#ctx0" brushRef="#br1" timeOffset="199057.56">1357 7879 24575,'-2'-6'0,"2"-4"0,6-2 0,-2 2 0,-8 4 0,-5 2 0,-7 1 0,-5 5 0,-2 3 0,-1 1 0,0 5 0,0 0 0,1-3 0,7 8 0,6 6 0,11 1 0,11-6 0,2-1 0,0-2 0,4-4 0,-1-4 0,4-4 0,-2-2 0,2 0 0,-5 0 0,-5 3 0,-10 1 0,-4 5 0,-6 3 0,-7 2 0,-2 4 0,2 0 0,4 1 0,2 1 0,2 4 0,7 3 0,4-1 0,6-4 0,5-7 0,4-5 0,3-4 0,6-2 0,1-8 0,2-2 0,-2-2 0,-8 0-8191</inkml:trace>
  <inkml:trace contextRef="#ctx0" brushRef="#br1" timeOffset="20814.43">5205 6296 24575,'3'-5'0,"-6"-3"0,-3 0 0,-2-3 0,-6 3 0,-1 4 0,1 5 0,0 9 0,3 7 0,1-1 0,1 0 0,0 1 0,-1 4 0,-3-2 0,5-2 0,-3 6 0,0 4 0,-2 1 0,5-4 0,0 8 0,5 1 0,0-2 0,1 0 0,0 1 0,2-2 0,5 0 0,6-1 0,5-10 0,-2-5-8191</inkml:trace>
  <inkml:trace contextRef="#ctx0" brushRef="#br2" timeOffset="23816.87">6771 6409 24575,'0'-2'0,"0"-4"0,-3-5 0,-5 0 0,-3 3 0,-7 6 0,-2 2 0,2 5 0,2 6 0,4 5 0,-1 1 0,-2 1 0,1 1 0,3 0 0,5 0 0,4 3 0,2 5 0,8 0 0,0-1 0,3-6 0,4 1 0,4-8 0,-1-1 0,0-1 0,-2-1 0,-5 3 0,-6-1 0,-10-1 0,-6 5 0,-9 0 0,-8 2 0,-5 1 0,-3 0 0,2-5 0,-1 2 0,0-2 0,-8-4 0,1-7 0,7 0-8191</inkml:trace>
  <inkml:trace contextRef="#ctx0" brushRef="#br1" timeOffset="21570.44">8455 6296 24575,'-2'-5'0,"6"-3"0,5 3 0,1 9 0,4 8 0,10 6 0,-4-1 0,0 7 0,1-2 0,2 4 0,-6-1 0,-1 2 0,-1-2 0,-6 9 0,-3-1 0,-4-1 0,-2 1 0,-3 1 0,0-2 0,-10 1 0,-3 0 0,-5-1 0,-4-2 0,-3 0 0,-3-1 0,0-2 0,2-3 0,3-5-8191</inkml:trace>
  <inkml:trace contextRef="#ctx0" brushRef="#br1" timeOffset="76020.81">287 13779 24575,'8'-2'0,"0"10"0,0 8 0,-8 1 0,-3 3 0,-7-5 0,-3 3 0,-6 0 0,2 5 0,-7 3 0,5 2 0,-3 4 0,5 3 0,-1 3 0,2-3 0,-3 2 0,1-2 0,-2 11 0,-1 0 0,7 5 0,3 1 0,0 4 0,4 5 0,1 3 0,3-2 0,1 1 0,13 4 0,2-3 0,7-6 0,9-8 0,0-10 0,14-9 0,4-7 0,-4-12-8191</inkml:trace>
  <inkml:trace contextRef="#ctx0" brushRef="#br1" timeOffset="77618.81">763 13818 24575,'0'5'0,"0"6"0,0 8 0,-8 4 0,2 2 0,-8-1 0,-7 3 0,-1-1 0,1 3 0,3 4 0,-2 2 0,-1 2 0,1-2 0,0 3 0,0 8 0,1 5 0,6 2 0,4 2 0,2 7 0,4 1 0,3 6 0,0 1 0,8 6 0,3-5 0,6-7 0,6-12 0,4-6 0,4-12 0,4-12 0,7-11 0,-7-8-8191</inkml:trace>
  <inkml:trace contextRef="#ctx0" brushRef="#br1" timeOffset="78262.81">1640 13963 24575,'-5'2'0,"-9"-2"0,-5-2 0,-3-6 0,-4 0 0,-6 1 0,-4 8 0,7 13 0,4 2 0,6 2 0,-3-2 0,4 6 0,-3 3 0,-5 7 0,5 3 0,2-4 0,1 3 0,7 2 0,6 3 0,4-3 0,4-6 0,0-3 0,10-3 0,-1-3 0,6-4 0,8-2 0,4-6 0,2-3 0,3-4 0,2-9 0,-2-3 0,-1-8 0,-6-1 0,2 0 0,-12 0 0,-20 11 0,-15 13 0,-8 12 0,-6 10 0,6 7 0,-4 1 0,4 2 0,8 2 0,4-3 0,5 10 0,4 2 0,18-4 0,16-8 0,1-5 0,3-6 0,5-5 0,4-8 0,5-8 0,-7-13 0,-3-7 0,-3-9 0,-5 3-8191</inkml:trace>
  <inkml:trace contextRef="#ctx0" brushRef="#br1" timeOffset="78527.81">1898 13890 24575,'-5'-2'0,"2"2"0,9 0 0,15 0 0,9 0 0,5 8 0,-4-1 0,3 7 0,-4 7 0,-3 0 0,2 0 0,-7 3 0,-9 16 0,-2 0 0,-3 4 0,-7-1 0,-1 0 0,-1 2 0,-4 1 0,0 1 0,0-2 0,1-6 0,-4-1 0,-5-1 0,2 1 0,5-6-8191</inkml:trace>
  <inkml:trace contextRef="#ctx0" brushRef="#br1" timeOffset="78780.82">2263 13705 24575,'9'3'0,"5"-3"0,6-1 0,1 4 0,5 5 0,6 6 0,2 8 0,-3 6 0,3 11 0,-4 4 0,-2 0 0,-4 6 0,-5 3 0,-7 1 0,-6 0 0,-6 5 0,-2 4 0,-6 5 0,0-7 0,-6 2 0,-4 3 0,0-5 0,-5 0 0,-7-2 0,-5-10 0,5-13-8191</inkml:trace>
  <inkml:trace contextRef="#ctx0" brushRef="#br1" timeOffset="79635.6">3106 13779 24575,'-2'6'0,"-4"7"0,-10 11 0,-5 4 0,1 6 0,-4 4 0,0 6 0,5 2 0,1 0 0,4 5 0,6 0 0,4 3 0,2 3 0,2 2 0,2 1 0,2 5 0,1-3 0,16-9 0,4-7 0,3-2 0,1-10 0,3-10 0,3-10 0,0-5 0,3-12 0,-6-6-8191</inkml:trace>
  <inkml:trace contextRef="#ctx0" brushRef="#br1" timeOffset="80586.67">3435 14146 24575,'-2'-5'0,"-1"-2"0,-10-2 0,-1 9 0,-7 9 0,0 9 0,3 8 0,8 10 0,4-1 0,12 0 0,12-3 0,2-7 0,7-9 0,-9 0 0,-6 5 0,-5 5 0,-5 2 0,-2 5 0,-2 3 0,-1-1 0,8-3 0,4-3 0,12-10 0,7-5 0,7-6 0,5-3 0,-5-4-8191</inkml:trace>
  <inkml:trace contextRef="#ctx0" brushRef="#br1" timeOffset="80331.67">3691 13670 24575,'6'0'0,"7"0"0,11 8 0,7 6 0,3 0 0,1 14 0,0 0 0,4 4 0,-7 0 0,-2 1 0,0 0 0,2 3 0,-6-2 0,1 1 0,1 2 0,-2 2 0,-4-2 0,-10-1 0,-2 4 0,-2 4 0,-3 0 0,-2 2 0,-4 4 0,-6-2 0,-13 6 0,-4-2 0,-6-4 0,-2 3 0,3-8-8191</inkml:trace>
  <inkml:trace contextRef="#ctx0" brushRef="#br1" timeOffset="81559.67">4936 13854 24575,'0'-8'0,"0"-5"0,-8-4 0,-6 2 0,-10 3 0,-4 18 0,-6 10 0,6 16 0,5 11 0,1 1 0,6 9 0,7 5 0,-4 9 0,-1 2 0,3 3 0,4 6 0,1 7 0,17-1 0,13-3 0,7-3 0,13-9 0,3-2 0,7-5 0,-8-13-8191</inkml:trace>
  <inkml:trace contextRef="#ctx0" brushRef="#br1" timeOffset="82714.73">5740 14001 24575,'-3'2'0,"-12"-2"0,-15 4 0,-5 9 0,-6 11 0,6 7 0,2 3 0,-2 1 0,5 0 0,1 11 0,10 8 0,1 11 0,3 11 0,4 8 0,4 4 0,5 4 0,6 5 0,15 9 0,16-6 0,17-4 0,11-9 0,6-11 0,5-13 0,9-13 0,0-15 0,5-14 0,5-14 0,-9-7-8191</inkml:trace>
  <inkml:trace contextRef="#ctx0" brushRef="#br1" timeOffset="83343.73">6327 14146 24575,'-7'2'0,"-7"-2"0,-3 2 0,2 16 0,-4 14 0,2 8 0,1 1 0,5 5 0,3 8 0,3 8 0,2 5 0,1 5 0,2 0 0,10 3 0,4-2 0,7-5 0,3-8 0,6-7 0,2-6 0,10-10 0,2-8 0,2-8 0,-9-7-8191</inkml:trace>
  <inkml:trace contextRef="#ctx0" brushRef="#br1" timeOffset="84054.16">6987 14366 24575,'-9'-2'0,"-5"2"0,-6 2 0,-8-2 0,2 6 0,1 11 0,2 14 0,9 4 0,3 6 0,5 2 0,3-5 0,7 2 0,1 1 0,6-8 0,1-1 0,15-6 0,4-6 0,6-10 0,4-4 0,-6-12 0,-3-4 0,-15-1 0,-7 9 0,-15 7 0,-6 10 0,-2 11 0,-3 10 0,2 4 0,0-1 0,4-1 0,10 0 0,5-5 0,9-1 0,2-3 0,-2-7-8191</inkml:trace>
  <inkml:trace contextRef="#ctx0" brushRef="#br1" timeOffset="83581.17">7424 14072 24575,'6'0'0,"7"7"0,11 13 0,7 12 0,0 4 0,-6 4 0,-3 0 0,-1 7 0,-3 3 0,-4 1 0,2 1 0,-2 7 0,-1 1 0,-7-2 0,0-3 0,-3-6 0,-9-6 0,-18-5 0,-1-6-8191</inkml:trace>
  <inkml:trace contextRef="#ctx0" brushRef="#br1" timeOffset="82995.73">7828 13890 24575,'5'-2'0,"6"10"0,8-1 0,11 13 0,5 9 0,0 6 0,5 4 0,-2 7 0,-4 2 0,-4 0 0,-2 4 0,-7-1 0,-7 4 0,4 5 0,-4-3 0,-2 4 0,-5-5 0,-12 3 0,-12-2 0,-13-3 0,-7-1 0,-9 5 0,-9-5 0,0-3 0,-2-6 0,6-8-8191</inkml:trace>
  <inkml:trace contextRef="#ctx0" brushRef="#br1" timeOffset="82223.67">8523 13562 24575,'-2'5'0,"2"9"0,8 9 0,-1 5 0,7 6 0,0 1 0,7 12 0,4 3 0,-4 3 0,2 3 0,-2-1 0,2 6 0,-5 4 0,3 2 0,-2-1 0,-4 0 0,-6-4 0,-3 4 0,-4-2 0,-9-2 0,-5 1 0,-13 2 0,-7-1 0,-1 1 0,-4-1 0,-6-6 0,-3 3 0,-6-6 0,-7-10 0,8-13-8191</inkml:trace>
  <inkml:trace contextRef="#ctx0" brushRef="#br2" timeOffset="-197456.64">7036 14635 24575,'5'-2'0,"3"-4"0,0 0 0,6-1 0,2-2 0,-2-1 0,-1 1 0,-7 4 0,-4 8 0,-9 8 0,-8 5 0,-11 3 0,-4 5 0,-3 1 0,-2 2 0,0-1 0,3-1 0,-3-2 0,0-4 0,4-1 0,2-8 0,7-8 0,12-4 0,5-4 0,15-2 0,9-2 0,6-4 0,-1-2 0,6-2 0,0-5 0,2-1 0,2-3 0,2 0 0,0 3 0,-4 5 0,-4 3 0,-2 5 0,0 0 0,-15 9 0,-14 7 0,-13 3 0,-6 5 0,-7 1 0,-1 2 0,2 1 0,2-5 0,4 4 0,6-2-8191</inkml:trace>
  <inkml:trace contextRef="#ctx0" brushRef="#br2" timeOffset="52476.45">6908 11092 24575,'2'-2'0,"-2"-9"0,-2-4 0,-9-1 0,-1-2 0,-4 2 0,1 8 0,1 4 0,4 16 0,-1 7 0,3 7 0,-1 0 0,2 3 0,1 0 0,3-1 0,1 1 0,2-5 0,4 1 0,3 5 0,1-7 0,3 2 0,9-3 0,-3 2 0,5-3 0,-3-2 0,-1-1 0,-2-3 0,-2-4 0,-4 0 0,-10-3 0,-5 5 0,-10 1 0,-7 4 0,-6 3 0,-6 2 0,2-2 0,-1-2 0,-2-5 0,-6-1 0,-5-5 0,6-3-8191</inkml:trace>
  <inkml:trace contextRef="#ctx0" brushRef="#br0" timeOffset="56755.72">6795 11886 24575,'5'2'0,"2"-2"0,-3 1 0,-1 4 0,-1 3 0,-1 6 0,-1 2 0,-1 2 0,1 1 0,1 9 0,-1 4 0,-1 0 0,1 1 0,1-3 0,-1 2 0,2 3 0,1 6 0,-1-3 0,2 4 0,-2-4 0,0 0 0,1-5 0,-1-9-8191</inkml:trace>
  <inkml:trace contextRef="#ctx0" brushRef="#br1" timeOffset="59167.66">6839 12682 24575,'3'0'0,"0"3"0,-3 2 0,-2 3 0,-5 1 0,-2-2 0,-1 5 0,-5-1 0,-1 1 0,2 2 0,2-1 0,2 1 0,0 2 0,2-2 0,-3 2 0,2 1 0,4-1 0,2 2 0,6-2 0,6-4 0,3-2 0,6-2 0,3-7 0,-2-4 0,-1-3 0,-2 0 0,-5-7 0,-8-1 0,-8 6 0,-7 11 0,-3 9 0,3 8 0,2 0 0,1 7 0,5 2 0,8 1 0,8-6 0,4-5 0,2-6 0,2-6 0,4-2 0,0-8 0,-1-6 0,-2-1-8191</inkml:trace>
  <inkml:trace contextRef="#ctx0" brushRef="#br0" timeOffset="27590.45">5725 8249 24575,'3'0'0,"8"0"0,2-7 0,-1 0 0,-2-7 0,3-1 0,-1-2 0,-1-1 0,-2-1 0,3 3 0,-1 2 0,-1 0 0,6-1 0,0 1 0,1 4 0,4-1 0,-6-1 0,0-7 0,-2-2 0,4-3 0,-2 0 0,1 1 0,2-1 0,-6 0 0,2 2 0,0-4 0,0 4 0,1 3 0,-6 1 0,2 0 0,-1-2 0,6 5 0,1 0 0,-1 1 0,-3 1 0,1-1 0,-1-4 0,6 0 0,-6-2 0,3 4 0,-2 2 0,-2-3 0,-1-1 0,2-1 0,-1-5 0,2 0 0,2-1 0,-2-1 0,2 0 0,-2 0 0,0 4 0,0 6 0,-4 2 0,-2-2 0,0 2 0,0 1 0,0 0 0,0-3 0,3 2 0,-1 1 0,2-1 0,4-2 0,2-1 0,-1 1 0,-1-2 0,-3-1 0,1 3 0,0 2 0,-7 0 0,4-1 0,3 4 0,2 5 0,-2 4 0,-2 5 0,-2 6 0,3 2 0,0 3 0,-3 2 0,2 1 0,1-1 0,1-2 0,-3 2 0,4-1 0,-3-3 0,2-2 0,1 3 0,2-4 0,1 5 0,1-1 0,1 2 0,-2 2 0,1 2 0,0 0 0,-1 0 0,-2 2 0,-1 2 0,3-5 0,-2-2 0,0 1 0,1 3 0,3 3 0,0-2 0,-3 0 0,2 1 0,2-2 0,-4 1 0,2 1 0,0-1 0,-1 0 0,-2-4 0,0 5 0,6 1 0,0-2 0,2-1 0,0-3 0,1-1 0,-3 0 0,1-2 0,-1 2 0,-6 2 0,-2-6 0,2 2 0,1-4 0,-3 1 0,2 2 0,5-2 0,-2 8 0,-1 0 0,-2 4 0,0-6 0,1 1 0,-4 2 0,-1-1 0,-5-1 0,2 1 0,-2 0 0,2-5 0,-2 2 0,4 6 0,0-3 0,-3 2 0,-2-2-8191</inkml:trace>
  <inkml:trace contextRef="#ctx0" brushRef="#br0" timeOffset="39849.12">6724 7114 24575,'2'5'0,"-2"6"0,-2 3 0,2 2 0,2 2 0,-2 1 0,-2 5 0,2 1 0,2 2 0,2-1 0,1 2 0,2-1 0,-3 0 0,-1 11 0,2 0 0,0 0 0,-1-1 0,-2 1 0,0 3 0,1 4 0,-1 1 0,-1 0 0,-1 0 0,-1-5 0,1 5 0,1-1 0,-1-1 0,2-2 0,2-6 0,-2-4 0,1-2 0,-1 2 0,0-5 0,1 0 0,-2-3 0,2 3 0,-3-1 0,-3-1 0,8-6 0,0-3 0,-2-9 0,-1-7 0,-1-7 0,4-8 0,-4-2 0,1-1-8191</inkml:trace>
  <inkml:trace contextRef="#ctx0" brushRef="#br1" timeOffset="33901.33">7907 8477 24575,'3'3'0,"7"0"0,6 2 0,4 6 0,-2 3 0,-1 2 0,-1 1 0,-3 6 0,1 2 0,-1 5 0,2 4 0,-1 1 0,-7-3 0,3-1 0,1-1 0,-2-3 0,-4 1 0,-8 3 0,0 1 0,-14-2 0,-2 0 0,-2-1 0,0-7 0,-1 0 0,5-6-8191</inkml:trace>
  <inkml:trace contextRef="#ctx0" brushRef="#br1" timeOffset="34359.35">5680 8635 24575,'3'-5'0,"-3"-6"0,-3-2 0,-4 0 0,-5 2 0,2 10 0,-3 4 0,2 8 0,-1 11 0,0 2 0,1 4 0,2 6 0,-3 1 0,2 5 0,2 6 0,0-3 0,0 1 0,3 2 0,2-3 0,1 0 0,0 1 0,9-5 0,2-2 0,9-1 0,1-10 0,2-5 0,-4-5-8191</inkml:trace>
  <inkml:trace contextRef="#ctx0" brushRef="#br2" timeOffset="41910.66">6839 8727 24575,'-5'2'0,"-6"-2"0,-2 0 0,0 4 0,-1 3 0,2 2 0,-3 4 0,1 3 0,0 2 0,4 3 0,2-1 0,3 5 0,2 0 0,1-3 0,6 1 0,2 2 0,4-6 0,0-1 0,2-4 0,-1-1 0,0-4 0,0 4 0,2 1 0,-5-1 0,-14 1 0,-9-2 0,-4 2 0,-2-3 0,-4 0 0,-6-3 0,-6 1 0,0 1 0,1-1 0,7-7-8191</inkml:trace>
  <inkml:trace contextRef="#ctx0" brushRef="#br0" timeOffset="46856.78">6839 9363 24575,'3'-2'0,"0"2"0,4 2 0,5 12 0,2 5 0,6 10 0,0 1 0,2 5 0,-1 3 0,4 3 0,-1 9 0,3-1 0,7 5 0,4 6 0,6 5 0,1 0 0,1 2 0,1 2 0,4 3 0,-1 3 0,-1-2 0,0 0 0,0-1 0,2 6 0,-2-6 0,-7-5 0,-3-8 0,-4-3 0,2-9 0,-1-1 0,-10-9-8191</inkml:trace>
  <inkml:trace contextRef="#ctx0" brushRef="#br0" timeOffset="46071.42">6816 9547 24575,'-2'-6'0,"-1"-1"0,-3 4 0,-1 6 0,4 7 0,-4 6 0,2 4 0,-3 0 0,0 5 0,-3 1 0,-2-1 0,2 5 0,-4 0 0,0 2 0,-7 1 0,-1 7 0,-2 6 0,1 2 0,-3 3 0,0 9 0,0 7 0,-3 9 0,-5 0 0,0 2 0,0-2 0,2 2 0,1-7 0,2-4 0,6-8 0,-1-11 0,5-6 0,8-10 0,5-5 0,9-3 0,9-13 0,5-9 0,1-17 0,-1-4-8191</inkml:trace>
  <inkml:trace contextRef="#ctx0" brushRef="#br0" timeOffset="46558.76">6816 9615 24575,'-2'-5'0,"6"-3"0,1 3 0,-1 5 0,-2 11 0,-1 7 0,3 4 0,-3 5 0,4 2 0,3-2 0,-5 2 0,0 2 0,0 12 0,-1 5 0,-2 1 0,5 5 0,1 14 0,0 2 0,-2 6 0,-1-1 0,3-3 0,-1-6 0,-2 6 0,-5-7 0,4-9 0,1-9 0,2-7 0,0-7 0,3-6 0,0-6 0,1-5 0,2-5-8191</inkml:trace>
  <inkml:trace contextRef="#ctx0" brushRef="#br1" timeOffset="50326.57">7998 10953 24575,'-3'2'0,"-1"2"0,6 1 0,3 7 0,6 3 0,3 7 0,2 3 0,5 1 0,-2 6 0,0 4 0,0 1 0,0 1 0,2 3 0,2 2 0,-5-1 0,-2 0 0,-2 1 0,-6-5 0,0-3 0,-10 6 0,-1-2 0,-10 2 0,-7-6 0,-4-5 0,-6-6 0,-7 0 0,1-7-8191</inkml:trace>
  <inkml:trace contextRef="#ctx0" brushRef="#br1" timeOffset="49819.36">5975 11137 24575,'2'-3'0,"5"-5"0,2-4 0,5 2 0,2 0 0,1 4 0,1 6 0,-9 3 0,-4 4 0,-2 5 0,-6 2 0,-2 6 0,-4 1 0,-6 4 0,1 3 0,1 9 0,-1 2 0,0-2 0,3 6 0,4 1 0,1 5 0,3-1 0,1-2 0,9-3 0,7-2 0,3-6 0,5-6 0,4-8 0,6-4 0,9-6 0,2-6 0,-7-3-8191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03:33:57.490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184 38 24575,'3'-8'0,"-3"-6"0,-3 2 0,3 9 0,3 13 0,-3 12 0,-3 8 0,3 0 0,3 4 0,-3 0 0,-3 7 0,3 6 0,-12 1 0,-2-4 0,-1-2 0,-2 10 0,0-1 0,7 2 0,3-2 0,2 5 0,-2-4 0,3-2 0,-4-9 0,1-7 0,1-3 0,5 2 0,2 0 0,9-12 0,10-6 0,4-8 0,6-5 0,5-2 0,4 0 0,-8-9 0,-2-6 0,-2-4 0,-2 2 0,1 2 0,-1-1 0,1 6 0,-4-2 0,-3 2 0,-4-2 0,0 2 0</inkml:trace>
  <inkml:trace contextRef="#ctx0" brushRef="#br0" timeOffset="459.43">770 462 24575,'-7'0'0,"-3"5"0,-4 9 0,0 8 0,6 5 0,5 2 0,3 0 0,-4 1 0,-2 3 0,-1 6 0,0-3 0,2-2 0,2-2 0,6-3 0,2 1 0,5-7 0,1 6 0,10-2 0,5-8 0,8-6 0,3-4 0,-7-17 0,0-6 0,-5-7 0,-6-4 0,-3 0 0,-2-1 0,0 0 0,-6-4 0,-3-6 0,1-2 0,-5 1 0,2 3 0,-7 10 0,-4 3 0,-3 3 0,0-1 0,-14 5 0,-8 3 0,-4 4 0,6-7 0,2-3 0,6 7-8191</inkml:trace>
  <inkml:trace contextRef="#ctx0" brushRef="#br0" timeOffset="1424.43">1230 559 24575,'-3'5'0,"3"9"0,0 8 0,0 5 0,0 6 0,0 2 0,0 1 0,0 0 0,0-7 0,0-2 0,0 2 0,6-3 0,3-5 0,8-17 0,2-4 0,3-7 0,2-3 0,-7-6 0,-5-9 0,-6 1 0,3 2 0,-2 0 0,-1-7 0,0-3 0,4 4 0,-3 0 0,-2 0 0,8 1 0,-4 12 0,1 13 0,-6 11 0,1 12 0,-2 8 0,0 5 0,-3 4 0,-3-2 0,3-2 0,3-12 0</inkml:trace>
  <inkml:trace contextRef="#ctx0" brushRef="#br0" timeOffset="1572.44">1590 559 24575,'3'5'0,"-3"15"0,-3 6 0,3 8 0,3 7 0,-3-3 0,-3 2 0,3-7 0,3-3 0,-3-4 0,-3-1-8191</inkml:trace>
  <inkml:trace contextRef="#ctx0" brushRef="#br0" timeOffset="1733.43">1687 266 24575,'-7'-3'0,"-3"9"0,2 6 0,4 4-8191</inkml:trace>
  <inkml:trace contextRef="#ctx0" brushRef="#br0" timeOffset="1997.39">2048 527 24575,'-3'3'0,"-16"-3"0,-8 0 0,-7 0 0,2 4 0,6 15 0,7 8 0,23 2 0,15 8 0,3 1 0,-1 1 0,-1-5 0,5-5 0,-6-2 0,-11-8 0,-13-6 0,-17-4 0,-12-11 0,-2-8 0,4-8 0,8-1-8191</inkml:trace>
  <inkml:trace contextRef="#ctx0" brushRef="#br0" timeOffset="2797.85">2903 102 24575,'-3'4'0,"3"11"0,3 7 0,-3 4 0,-3 4 0,3-1 0,3 5 0,-3-1 0,-3 0 0,3 3 0,3 2 0,-3 11 0,-3-1 0,3-4 0,3-6 0,-3-1 0,-3 2 0,3 2 0,-1-3 0,-5-16 0,4-17 0,-4-17 0,9-11 0,0-7 0,6 4 0,4 1 0,2-1 0,1 7 0,3-3 0,2 3 0,2-3 0,6 1 0,2 8 0,4 13 0,-8 12 0,-8 7 0,-5 3 0,-9 1 0,-2 6 0,-11-2 0,-2 2 0,-2-3 0,2 4 0,-2-5 0,-7-11 0,-10-6 0,0-11 0,5-16 0,14-3 0,7-3 0,13 9 0,8 1-8191</inkml:trace>
  <inkml:trace contextRef="#ctx0" brushRef="#br0" timeOffset="3046.41">3260 495 24575,'8'-3'0,"6"3"0,3 10 0,-4 5 0,-4 4 0,-4 7 0,4 3 0,-1 4 0,-3 5 0,1-2 0,0-2 0,1-2 0,1-8 0,1-5 0,13-6 0,2-9 0,3-7 0,6-5 0,-3-13 0,-4-7 0,-7-7 0,-1 1 0,-8 4 0,-6-3 0,-14 0 0,-12-4 0,-1 6 0,-9 6 0,-2 6 0,7 2-8191</inkml:trace>
  <inkml:trace contextRef="#ctx0" brushRef="#br0" timeOffset="3520.27">3753 527 24575,'3'-7'0,"1"-4"0,3-2 0,8-2 0,0 8 0,-4 14 0,-3 17 0,-4 10 0,-4 2 0,-1 1 0,1 1 0,1 3 0,5-6 0,6-14 0,-1-11 0,4-7 0,-3-18 0,10-7 0,3 3 0,-3-1 0,-6 1 0,3 4 0,-5 0 0,1 4 0,-2 3 0,-1 8 0,-3 19 0,4 16 0,2-1 0,1-7 0,13-11 0,0-10-8191</inkml:trace>
  <inkml:trace contextRef="#ctx0" brushRef="#br0" timeOffset="3896.44">4309 462 24575,'0'-4'0,"-4"-2"0,-6 19 0,2 9 0,0 6 0,-6 4 0,6 2 0,0-2 0,2 6 0,9 3 0,8-7 0,5-27 0,13-15 0,3-13 0,-8-7 0,-2-7 0,-5 1 0,2-2 0,0 5 0,-4 16 0,0 15 0,-4 12 0,1 13 0,3 6 0,-2 17 0,-6 3 0,-2 2 0,3-6 0,0 6 0,-2 1 0,1-9 0,-3-4 0,-1-7 0,-10 0 0,-8-2 0,-7-1 0,0-6 0,-3-3 0,-1-6 0,-5-6 0,-2-10 0,-3-4 0,6-7-8191</inkml:trace>
  <inkml:trace contextRef="#ctx0" brushRef="#br0" timeOffset="4518.43">4764 169 24575,'-5'-2'0,"-5"7"0,3 7 0,2 4 0,-2 9 0,2 13 0,2 5 0,1-5 0,2-2 0,2-2 0,-2 3 0,-2-1 0,2-2 0,2 3 0,-2-2 0,-2 0 0,2 0 0,2-13 0,3-12 0,2-10 0,3-10 0,-5-9 0,10-6 0,2-3 0,-1-8 0,-1-4 0,2-1 0,0 3 0,-3 6 0,-2 8 0,5 7 0,-2 8 0,0 9 0,-3 13 0,-1 12 0,4 7 0,-2 3 0,3 5 0,9-6 0,4-15 0,-2-27 0,-4-11 0,-1-7 0,-12-3 0,-5-1 0,-1 1 0,4 0 0,-1-5 0,-1-4 0,-5 1 0,7 4 0,2-4 0,-6 8 0,1 2 0,2 3 0,0 18 0,-1 14 0,1 10 0,1 6 0,-4 17 0,3 2 0,1 1 0,6-3 0,3-4 0,-4-3 0,-5-1 0,-3 4 0,1 0 0,-5-4 0,2-2 0,-3 1 0,-3-8-8191</inkml:trace>
  <inkml:trace contextRef="#ctx0" brushRef="#br0" timeOffset="4724.43">5159 234 24575,'-3'-7'0,"3"-4"0,7 4 0,8 3 0,11-1 0,10 2 0,-1 6 0,1 2 0,-2-1 0,-2 3 0,9-4 0,-3-7-8191</inkml:trace>
  <inkml:trace contextRef="#ctx0" brushRef="#br0" timeOffset="6000.81">6601 298 24575,'2'5'0,"-9"-7"0,-13 2 0,-4 2 0,-5-2 0,3 7 0,1 8 0,3 2 0,8-2 0,4 1 0,3 6 0,2 3 0,3 9 0,2 2 0,0-1 0,4 1 0,2-6 0,1 3 0,0 5 0,-2-2 0,-2-2 0,-2 3 0,-5-14 0,-8-5 0,-10-7 0,-3-11 0,-1-4 0,4-6 0,7-6 0,6-14 0,2-6 0,1 6-8191</inkml:trace>
  <inkml:trace contextRef="#ctx0" brushRef="#br0" timeOffset="6468.49">6665 67 24575,'-4'3'0,"-2"6"0,-2 13 0,1 7 0,3 2 0,2-2 0,-1 5 0,3 5 0,3-2 0,2-3 0,2 2 0,2-2 0,-3 7 0,-2 4 0,-1 4 0,-2-5 0,-1 4 0,-1-1 0,1-5 0,1 1 0,-1-10 0,-1-3 0,1-4 0,1-7 0,-1-12 0,3-11 0,2-11 0,2-7 0,3-4 0,5-13 0,0 0 0,1 0 0,6 5 0,3 5 0,-6 3 0,3 7 0,1 7 0,-5 6 0,-4 13 0,-5 11 0,-2 5 0,-1 10 0,-4 3 0,-2 2 0,0 2 0,0-7 0,0-3 0,0-4 0,0-7 0,6-7 0,-2-12 0,-1-12 0,-2-2-8191</inkml:trace>
  <inkml:trace contextRef="#ctx0" brushRef="#br0" timeOffset="6584.49">7093 559 24575,'7'0'0,"3"10"0,-5 9 0,-1 5 0,-1 11 0,0 0 0,-3 2 0,-3-3 0,3-2 0,3-1 0,-3 2 0,-3 4 0,3-5-8191</inkml:trace>
  <inkml:trace contextRef="#ctx0" brushRef="#br0" timeOffset="6737.49">7154 363 24575,'-7'-3'0</inkml:trace>
  <inkml:trace contextRef="#ctx0" brushRef="#br0" timeOffset="6927.58">7482 462 24575,'3'5'0,"-3"1"0,-3 5 0,-7 11 0,-6 8 0,1 0 0,4 0 0,0-4 0,7 14 0,-2 1 0,5 1 0,-2-5 0,3-3 0,3 9 0,-3 4 0,7-6 0,2-3 0,-2-4 0,-1 0 0,1-6-8191</inkml:trace>
  <inkml:trace contextRef="#ctx0" brushRef="#br0" timeOffset="7164.49">7547 591 24575,'7'-3'0,"8"-5"0,8-6 0,5 6 0,3-3 0,-2 7 0,0 0 0,-5 5 0,-4 12 0,-8 6 0,-3 3 0,-11-3 0,-3 3 0,-7 8 0,-14-3 0,-8 3 0,-6-5 0,5-11 0,0-6 0,4-7-8191</inkml:trace>
  <inkml:trace contextRef="#ctx0" brushRef="#br0" timeOffset="55329.18">978 2672 24575,'-3'-8'0,"9"-2"0,6 9 0,5 1 0,11 1 0,6 5 0,5-5 0,2 5 0,3-4 0,-3 1 0,3 1 0,-3-1 0,0 0 0,8-3 0,-4-3 0,-5 3-8191</inkml:trace>
  <inkml:trace contextRef="#ctx0" brushRef="#br0" timeOffset="56101.69">1412 2411 24575,'7'-3'0,"3"9"0,11 1 0,8 0 0,-3 7 0,4 3 0,2 1 0,6-4 0,-6 7 0,-8 7 0,-11 10 0,-13-4 0,-13 5 0,-6-2 0,-8-9 0,2-1 0,-1-3 0,4 1 0,-1-3 0,-2 4 0,9-3-8191</inkml:trace>
  <inkml:trace contextRef="#ctx0" brushRef="#br0" timeOffset="92016.2">981 2384 24575,'3'5'0,"-3"5"0,7 6 0,8-1 0,5-2 0,10-4 0,3-3 0,3-2 0,-6-11 0,-3-5 0,2 2 0,0 0 0,1 5 0,-1 1 0,5 1 0,-1 1-8191</inkml:trace>
  <inkml:trace contextRef="#ctx0" brushRef="#br0" timeOffset="93082.12">1274 2276 24575,'7'-3'0,"8"3"0,0 7 0,7 14 0,4-1 0,3 5 0,1-7 0,-7-2 0,-4-1-8191</inkml:trace>
  <inkml:trace contextRef="#ctx0" brushRef="#br1" timeOffset="43161.82">542 2364 24575,'-8'0'0,"-11"0"0,-10 0 0,-5 10 0,-5-1 0,-2 1 0,-3 5 0,9 8 0,1-1 0,5 0 0,-4-3 0,10 8 0,5 2 0,8 8 0,16-4 0,3 1 0,8-2 0,2-5 0,14-2 0,5-11 0,3-2 0,3 0 0,1 2 0,-5 4 0,-2-6 0,-3-2 0,-7 3 0,4 2 0,-23 2 0,-21 10 0,-12-3 0,-12 3 0,-15-5 0,-2-8 0,-6-5 0,4-1 0,2-3 0,2-3 0,7-2 0,6-4 0,-3-11 0,5-7 0,10 0-8191</inkml:trace>
  <inkml:trace contextRef="#ctx0" brushRef="#br1" timeOffset="60456">2458 2103 24575,'-3'10'0,"3"9"0,3 11 0,-3 3 0,-3 6 0,3 2 0,3 3 0,-3-3 0,-3 2 0,3-1 0,3 4 0,-3-3 0,-3 1 0,3 3 0,3-2 0,-3-1 0,-3 1 0,-2 2 0,-2-19 0,-3-10-8191</inkml:trace>
  <inkml:trace contextRef="#ctx0" brushRef="#br1" timeOffset="60853.45">2414 2147 24575,'0'7'0,"4"13"0,6 6 0,8 13 0,1 0 0,-3 4 0,-1 1 0,-1 2 0,-2-5 0,-5 3 0,8 0 0,0 1 0,-4 2 0,7-4 0,-3 3 0,-5 0 0,6-13 0,-1 0 0,2-3 0,2-15 0,3-16 0,-3-21 0,-1-12 0,-9-7 0,-2-6 0,-3-11 0,10 0 0,0 0 0,1 5 0,-3-1 0,-9 8 0,1 1 0,-7 1 0,2-3 0,1 6 0,1 7-8191</inkml:trace>
  <inkml:trace contextRef="#ctx0" brushRef="#br1" timeOffset="61163.13">3023 2103 24575,'0'10'0,"0"9"0,0 11 0,0 3 0,10 6 0,5 2 0,-2 3 0,0-3 0,-5 2 0,-4-1 0,-4 9 0,-3 7 0,3 2 0,3-7 0,-3-2 0,-3-2 0,3-2 0,8-9 0,2-12-8191</inkml:trace>
  <inkml:trace contextRef="#ctx0" brushRef="#br1" timeOffset="61399.51">3023 2147 24575,'10'3'0,"9"-3"0,11-3 0,3 3 0,-3 7 0,1 4 0,2 0 0,-5 8 0,0-1 0,-3 1 0,-2-3 0,-1 9 0,-4 4 0,-14 2 0,-13 3 0,-23-6 0,-12 5 0,-6-3 0,-4-8 0,3-9 0,10-6-8191</inkml:trace>
  <inkml:trace contextRef="#ctx0" brushRef="#br1" timeOffset="62447.12">3981 2194 24575,'3'-7'0,"2"-4"0,5 10 0,-3 10 0,6 13 0,5 11 0,-3 4 0,-4 4 0,-3-1 0,-4 4 0,-4-2 0,-1 5 0,5-2 0,3-1 0,-2 2 0,-2 1 0,-1-3 0,13-9 0,1-13 0,-4-16 0,-2-21 0,0-17 0,-1-9 0,2-8 0,-7 4 0,11-5 0,2 5 0,-5-4 0,-2 5 0,-5 0 0,-1 3 0,-1-4 0,0 1 0,-3 10-8191</inkml:trace>
  <inkml:trace contextRef="#ctx0" brushRef="#br1" timeOffset="62698.54">4421 2103 24575,'0'10'0,"0"9"0,0 11 0,0 3 0,0 6 0,0 2 0,0 3 0,10-3 0,5 2 0,-2-1 0,4 4 0,-5-3 0,-2 1 0,-5 3 0,1-2 0,-5-1 0,2 1 0,-7-8 0,-4-13-8191</inkml:trace>
  <inkml:trace contextRef="#ctx0" brushRef="#br1" timeOffset="62926.22">4465 2194 24575,'3'-7'0,"5"-4"0,10 4 0,1-6 0,3-5 0,7 4 0,2 2 0,9 5 0,-2 2 0,-5 10 0,3 11 0,-6 16 0,-8 2 0,-22 10 0,-11 1 0,-14-8 0,-2-4 0,-2-6 0,-5 1 0,1-9 0,-8-8 0,4 0-8191</inkml:trace>
  <inkml:trace contextRef="#ctx0" brushRef="#br1" timeOffset="97885.03">2508 3949 24575,'-3'-7'0,"6"14"0,-3 8 0,-3 11 0,3 6 0,3 2 0,-3 0 0,-3 2 0,3 1 0,3-3 0,-3 11 0,-3 2 0,3-5 0,3 5 0,-3-6 0,-3-3 0,3-4 0,3-5-8191</inkml:trace>
  <inkml:trace contextRef="#ctx0" brushRef="#br1" timeOffset="98229.15">2508 3949 24575,'-3'-7'0,"3"11"0,7 9 0,3 11 0,2 8 0,3 3 0,6 9 0,6 0 0,2-3 0,-4-4 0,-1 1 0,-3 1 0,1-1 0,-2 6 0,-3-4 0,-2-9 0,-4-2 0,4-7 0,0 1 0,1 7 0,1-19 0,-2-15 0,-3-14 0,0-9 0,-2-14 0,-3-3 0,-2-8 0,-3 0 0,-2 0 0,0-3 0,0 2 0,5-1 0,-1 8 0,4 5 0,-1 2 0,-1 1 0,-5-2 0,2 11-8191</inkml:trace>
  <inkml:trace contextRef="#ctx0" brushRef="#br1" timeOffset="98951.93">3890 3949 24575,'-3'7'0,"9"4"0,6 9 0,3 5 0,-1 1 0,2 1 0,2 8 0,-8 0 0,6 2 0,3-4 0,-1 0 0,-3 3 0,-1 2 0,-2-4 0,-5 6 0,4-10 0,-7 0 0,0-13 0,-1-17 0,9-13 0,-2-10 0,2-4 0,-8-12 0,-1 1 0,-3-2 0,8-8 0,2-1 0,2 5 0,-4 2 0,0-1 0,-2 8 0,-5-4 0,-1 9-8191</inkml:trace>
  <inkml:trace contextRef="#ctx0" brushRef="#br1" timeOffset="99151.61">4365 3767 24575,'-3'8'0,"3"6"0,7 2 0,4 2 0,-7 7 0,2 6 0,1 1 0,-1 10 0,0 5 0,1-1 0,1-2 0,-4 1 0,3 2 0,5-3 0,-2 6 0,-1-3 0,1 1 0,1-4 0,-3-6 0,-2 3 0,-1-12-8191</inkml:trace>
  <inkml:trace contextRef="#ctx0" brushRef="#br1" timeOffset="99373.69">4512 3767 24575,'-3'-7'0,"13"-3"0,7-3 0,7-2 0,1 2 0,6 5 0,1 8 0,-4 11 0,-6 14 0,-8 2 0,-6 6 0,-3 0 0,0 4 0,-4 1 0,-2-4 0,-4-5 0,-9 3 0,-8-2 0,-5-4 0,-8-7 0,-3-1 0,-7-4 0,1-2 0,7-8-8191</inkml:trace>
  <inkml:trace contextRef="#ctx0" brushRef="#br2" timeOffset="102416.84">2546 5115 24575,'3'-7'0,"5"7"0,0 10 0,-3 5 0,7 4 0,0 11 0,3 4 0,-4-2 0,-3 6 0,-3 9 0,-5-3 0,-2 2 0,-3-2 0,2 1 0,-1 6 0,1-2 0,6-5 0,-3 4 0,-10-7 0,-1-7 0,7 2 0,0 2 0,-4-2 0,10-9 0,12-5 0,8-11 0,11-19 0,-4-17 0,-3 2 0,4-3 0,5 4 0,0 7-8191</inkml:trace>
  <inkml:trace contextRef="#ctx0" brushRef="#br2" timeOffset="102763.83">2982 5549 24575,'3'-3'0,"-13"-2"0,0 8 0,1 2 0,-1 14 0,5 7 0,1 3 0,1 4 0,0 5 0,3-2 0,13-2 0,0 7 0,5-12 0,7 1 0,3-5 0,4-6 0,-3-22 0,-3-16 0,-7-8 0,-7-6 0,-2-10 0,-7 2 0,-8-1 0,0-1 0,-11 12 0,-2 2 0,-1 7 0,-3 7 0,3 4 0,2 0 0,2 4-8191</inkml:trace>
  <inkml:trace contextRef="#ctx0" brushRef="#br2" timeOffset="103205.21">3275 5475 24575,'-3'11'0,"3"3"0,3 5 0,-3 12 0,-3 3 0,3 2 0,3 4 0,2-2 0,2 2 0,3-7 0,0-3 0,-1 0 0,1 0 0,5-8 0,4-8 0,7-5 0,8-10 0,3-14 0,-8-7 0,-7-7 0,-3-8 0,-1-1 0,-10 1 0,0-1 0,2 9 0,2 0 0,-2-1 0,2 6 0,2 15 0,-2 10 0,-2 20 0,2 1 0,-2 1 0,-2 6 0,-4 8 0,-1-3 0,3 2 0,4 2 0,0-5 0,5-19 0,0-12-8191</inkml:trace>
  <inkml:trace contextRef="#ctx0" brushRef="#br2" timeOffset="103315.4">3782 5584 24575,'7'3'0,"4"-9"0,3-1 0,-1 5 0,1 17 0,-7 8 0,-3 9 0,7 9 0,-4 3 0,-3-3 0,4-5 0,-4-7-8191</inkml:trace>
  <inkml:trace contextRef="#ctx0" brushRef="#br2" timeOffset="103470.07">3928 5188 24575,'-7'3'0,"-7"-3"0,-3 2 0,0 8-8191</inkml:trace>
  <inkml:trace contextRef="#ctx0" brushRef="#br2" timeOffset="103734.45">4254 5440 24575,'-5'3'0,"-5"2"0,-2 2 0,-2 9 0,2 5 0,2 5 0,2 3 0,4 8 0,5 1 0,14 0 0,3 2 0,4-7 0,-3-3 0,6-8 0,-6-3 0,3-8 0,-3 10 0,3-8 0,-3 8 0,-15-5 0,-8-2 0,-23-2 0,-9-6 0,-2-2 0,-5-1 0,1-1 0,1-2 0,5-2-8191</inkml:trace>
  <inkml:trace contextRef="#ctx0" brushRef="#br1" timeOffset="105685.2">5165 5188 24575,'4'3'0,"7"2"0,-4 17 0,8 0 0,1 1 0,-6 9 0,-3 5 0,-2 1 0,2-4 0,-1 10 0,0 1 0,1 2 0,-1-3 0,1-3 0,0-6 0,-2 5 0,-2-2 0,-2-3 0,14-7 0,3-11 0,-7-17 0,4-7 0,0-12 0,-4-7 0,1-4 0,-2-6 0,2-4 0,3-2 0,2-7 0,2 2 0,-4 3 0,-5 3 0,2 3 0,-3-1 0,-2 5 0,-1 0 0,1 4 0,0 8-8191</inkml:trace>
  <inkml:trace contextRef="#ctx0" brushRef="#br1" timeOffset="105888.97">5710 5115 24575,'7'3'0,"3"1"0,-1 11 0,1 7 0,-1 0 0,2 12 0,-1 2 0,-6 5 0,1-3 0,2 2 0,0 2 0,-2 2 0,-2-3 0,-1 6 0,3 2 0,-2-1 0,-2 0 0,-1-4 0,-1-10-8191</inkml:trace>
  <inkml:trace contextRef="#ctx0" brushRef="#br1" timeOffset="106123.61">5821 5188 24575,'3'3'0,"6"-9"0,8-5 0,3-11 0,6-2 0,8-4 0,2 8 0,-2 5 0,3 5 0,-11 7 0,3 3 0,-2 18 0,-3 11 0,-2 9 0,-7 6 0,-6 0 0,-6-7 0,-18-2 0,-7 0 0,-1 0 0,-7 2 0,-2-8 0,-1 3 0,-4-8 0,3-7 0,-10 2 0,-1-4 0,4-6 0,7-2-8191</inkml:trace>
  <inkml:trace contextRef="#ctx0" brushRef="#br2" timeOffset="108326.86">2546 6823 24575,'-3'5'0,"9"5"0,5 2 0,-6 7 0,0 8 0,3 1 0,-2 5 0,0 0 0,-9 4 0,0 1 0,3 1 0,3 5 0,-3-1 0,-3 4 0,3-2 0,3-1 0,-3-3 0,-3 0 0,3-1 0,3-5 0,7-6 0,2-7 0,2-12 0,1-8 0,7-7 0,4-2 0,4-2 0,-1-4 0,5 4 0,-5 2-8191</inkml:trace>
  <inkml:trace contextRef="#ctx0" brushRef="#br2" timeOffset="108700.96">3020 7225 24575,'3'7'0,"-3"8"0,-3 11 0,3 3 0,3 2 0,-3 4 0,-3 0 0,3 5 0,3-2 0,2-9 0,12-10 0,7-4 0,5-5 0,2-13 0,-6-6 0,1-4 0,-1-6 0,-6-10 0,-3 0 0,-1 1 0,-2-1 0,-9-5 0,1-1 0,-2 4 0,-6 5 0,-2-4 0,-9 5 0,-8 11 0,-5 8 0,-11 3 0,3 7 0,1 7 0,8-4-8191</inkml:trace>
  <inkml:trace contextRef="#ctx0" brushRef="#br2" timeOffset="109156.94">3384 7075 24575,'0'8'0,"4"2"0,6 3 0,-2 7 0,-4 7 0,8 2 0,-2 2 0,0 3 0,-5 2 0,-1 1 0,9-3 0,-6 7 0,7-5 0,0-2 0,4-9 0,4-9 0,7-9 0,0-16 0,-1-8 0,-3-12 0,-6-8 0,-1-6 0,-9-1 0,-2 3 0,8 9 0,-1-1 0,-2 2 0,1-1 0,2 12 0,1 9 0,-4 20 0,-2 17 0,-6 9 0,2 3 0,-4 3 0,0-1 0,3-5 0,2 4 0,1-2-8191</inkml:trace>
  <inkml:trace contextRef="#ctx0" brushRef="#br2" timeOffset="109282.56">4002 7075 24575,'-3'8'0,"-2"15"0,2 12 0,2 0 0,1 2 0,1-3 0,-1 2 0,-1 1 0,1-3 0,1 7 0,-1-5-8191</inkml:trace>
  <inkml:trace contextRef="#ctx0" brushRef="#br2" timeOffset="109420.86">4002 6858 24575,'-8'-3'0</inkml:trace>
  <inkml:trace contextRef="#ctx0" brushRef="#br2" timeOffset="109752.74">4330 7075 24575,'-7'3'0,"-12"-3"0,-1 7 0,6 8 0,-1 1 0,2 9 0,1 1 0,3 1 0,2 2 0,1 8 0,9 1 0,7-2 0,7-6 0,2-7 0,3-2 0,-2-1 0,1 1 0,-1 1 0,2-3 0,-3 0 0,-19-5 0,-14-3 0,-16 5 0,-6-2 0,-3-2 0,3-2 0,-4-5 0,2 1 0,5-9-8191</inkml:trace>
  <inkml:trace contextRef="#ctx0" brushRef="#br1" timeOffset="112112.69">5238 6712 24575,'3'3'0,"1"1"0,4 6 0,2 11 0,-1 8 0,1 3 0,-1 2 0,6 4 0,-1 5 0,4-5 0,-2 3 0,4-2 0,-3 0 0,-3-1 0,8 1 0,-3-5 0,0 0 0,-4-2 0,0 4 0,-2-17 0,-2-19 0,4-14 0,-3-11 0,-5-12 0,3-4 0,5-7 0,-2 0 0,5 4 0,-7 1 0,0 2 0,-7-1 0,2 4 0,-5-3 0,2 1 0,-3 5 0,-3 5-8191</inkml:trace>
  <inkml:trace contextRef="#ctx0" brushRef="#br1" timeOffset="112766.12">6220 6677 24575,'-3'4'0,"-2"11"0,2 7 0,2 10 0,1 2 0,1 2 0,-1-1 0,-1 5 0,1-3 0,1-4 0,-1 8 0,-1-3 0,1 2 0,1-2 0,-5 2 0,-3-7 0,2 1 0,2-8-8191</inkml:trace>
  <inkml:trace contextRef="#ctx0" brushRef="#br1" timeOffset="113048.08">6255 6785 24575,'-3'-7'0,"9"-3"0,5 8 0,0 17 0,2 7 0,2 1 0,-2 6 0,-6 8 0,2 1 0,1-1 0,-6 1 0,11 1 0,3 0 0,-7 0 0,0-1 0,-3-4 0,3 1 0,-2-4 0,1 1 0,0-17 0,-1-18 0,-3-9 0,-2-17 0,-2-8 0,0-1 0,-2-9 0,-2-1 0,7 4 0,3-5 0,-4 4 0,-1-9 0,-1-2 0,-2 8 0,7 11 0,3 9 0,2 6-8191</inkml:trace>
  <inkml:trace contextRef="#ctx0" brushRef="#br1" timeOffset="113233.15">6768 6750 24575,'-3'12'0,"3"13"0,0 1 0,0 8 0,0 10 0,0 1 0,0 6 0,0-2 0,0-5 0,0-6 0,0 3 0,0-6-8191</inkml:trace>
  <inkml:trace contextRef="#ctx0" brushRef="#br1" timeOffset="113456.19">6803 6750 24575,'0'-7'0,"4"-4"0,11 4 0,11 3 0,6-1 0,2 2 0,0 6 0,2 2 0,-3 5 0,-6 2 0,-2 7 0,-10 7 0,-8 3 0,-5 4 0,-2 5 0,0-2 0,-5-2 0,-14 7 0,-13-9 0,-6-2 0,-3-8 0,-3-9 0,6-6-8191</inkml:trace>
  <inkml:trace contextRef="#ctx0" brushRef="#br2" timeOffset="127884.97">2839 10280 24575,'-8'-2'0,"-2"7"0,1 7 0,-1 10 0,6 7 0,-1 2 0,2 9 0,0 1 0,3-3 0,3 1 0,-3-1 0,8-4 0,2-5 0,2-2 0,2-7 0,2-4 0,9-5 0,-1-11 0,3-11 0,4-18 0,-6-9 0,-6-2 0,-7-2 0,-2-2 0,-8 3 0,-2 0 0,-5 1 0,-9 4 0,-8 7 0,0 2 0,-2 8 0,2 9 0,5 10-8191</inkml:trace>
  <inkml:trace contextRef="#ctx0" brushRef="#br2" timeOffset="128308.18">3202 10242 24575,'-3'5'0,"3"9"0,0 13 0,0 5 0,0 2 0,0-1 0,0 0 0,0 3 0,0 2 0,10 0 0,0 2 0,-1-2 0,6-3 0,4-7 0,-1-10 0,1-14 0,-2-5 0,-2-20 0,4-5 0,-3-8 0,4-7 0,-3 1 0,-3 2 0,-4 5 0,-2 3 0,-4 4 0,4-3 0,-4 7 0,-1 22 0,4 11 0,3 10 0,-5 5 0,-1 8 0,4 3 0,-1-1 0,-3 2 0,-5 3 0,-2-7-8191</inkml:trace>
  <inkml:trace contextRef="#ctx0" brushRef="#br2" timeOffset="128472.73">3709 10351 24575,'-3'7'0,"-2"8"0,2 4 0,2 7 0,1 8 0,1 2 0,-1-2 0,-1 9 0,1-2 0,1-8-8191</inkml:trace>
  <inkml:trace contextRef="#ctx0" brushRef="#br2" timeOffset="128608.96">3782 10169 24575,'-3'-3'0,"-12"3"0,-4 3-8191</inkml:trace>
  <inkml:trace contextRef="#ctx0" brushRef="#br2" timeOffset="128907.12">4002 10316 24575,'-3'-8'0,"-6"-2"0,2 9 0,1 5 0,0 14 0,0 8 0,5 3 0,2 2 0,14 9 0,4 1 0,3-8 0,-3-3 0,-2 0 0,-2 0 0,-3-4 0,-9-6 0,-8-8 0,-2 3 0,-11-3 0,-5-2 0,-5-3 0,-3-2 0,6-3-8191</inkml:trace>
  <inkml:trace contextRef="#ctx0" brushRef="#br2" timeOffset="127489.02">2434 10099 24575,'3'-10'0,"-3"5"0,-3 10 0,3 12 0,3 5 0,-3 7 0,-3 5 0,3 4 0,3 3 0,-3 3 0,-3-3 0,3-1 0,3-4 0,-3 2 0,-3-1 0,3-3 0,3-1 0,6 0 0,9-13 0,-4-14 0,2-9 0,9-4 0,-3-8 0,5 0 0,2 4 0,-6 3-8191</inkml:trace>
  <inkml:trace contextRef="#ctx0" brushRef="#br2" timeOffset="129843.35">5238 10169 24575,'3'-7'0,"-3"2"0,-3 7 0,3 18 0,3 7 0,-3 2 0,-3 6 0,3 5 0,3-2 0,-3 1 0,-3-5 0,3 4 0,3-1 0,-3-4 0,-3 10 0,3-5 0,3-4 0,-3-9 0,-3-18 0,8-20 0,2-11 0,6-8 0,6 1 0,10-2 0,5 0 0,0 7 0,2 7 0,1 9 0,-9 20 0,-6 13 0,-8 7 0,-11 6 0,-17 2 0,-13-1 0,-5-3 0,-6-9 0,-6-9 0,0-13 0,8-14 0,9-2-8191</inkml:trace>
  <inkml:trace contextRef="#ctx0" brushRef="#br2" timeOffset="130536.91">5710 10351 24575,'7'3'0,"3"5"0,-1 10 0,1 1 0,-5 7 0,-1 8 0,-1 1 0,0 0 0,-3 7 0,-3-3 0,8-10 0,8-10 0,1-4 0,0-11 0,8-5 0,0-17 0,-3-11 0,-2-5 0,-7-10 0,-8-1 0,-11 4 0,-8 7 0,-7 5 0,-4 7 0,-5 7 0,2 12 0,4 9-8191</inkml:trace>
  <inkml:trace contextRef="#ctx0" brushRef="#br2" timeOffset="130911.9">5965 10389 24575,'-3'-5'0,"13"-5"0,2 7 0,2 14 0,-2 11 0,1 1 0,-4 9 0,-2 5 0,-1 1 0,-4 1 0,4-5 0,-2-5 0,-2-2 0,5-8 0,13-2 0,-1-12 0,0-10 0,0-8 0,-4-13 0,0-8 0,-4-4 0,3-4 0,-6-1 0,10 7 0,-3 16 0,-4 15 0,0 19 0,-7 13 0,6 5 0,-2 6 0,-4 1 0,3 0 0,-2 0 0,2-10 0,5-20 0</inkml:trace>
  <inkml:trace contextRef="#ctx0" brushRef="#br2" timeOffset="131275.73">6548 10389 24575,'3'4'0,"-14"7"0,0 0 0,-4 8 0,-2 9 0,5 0 0,7 4 0,0 6 0,3-1 0,-1-3 0,3 2 0,3 5 0,1-7 0,14-9 0,1-13 0,-4-20 0,-1-11 0,-2-7 0,0-8 0,2-7 0,-2 2 0,-4 0 0,2 10 0,4 14 0,1 15 0,-3 12 0,-9 13 0,6 6 0,4 3 0,-4 2 0,-2 5 0,-1-1 0,-5-2 0,2 1 0,-3 0 0,-12-6 0,2-4 0,-7-7 0,2-2 0,-6-9 0,-11-1 0,-6-5 0,-3 1 0,1-5 0,14 2-8191</inkml:trace>
  <inkml:trace contextRef="#ctx0" brushRef="#br2" timeOffset="132228.44">6841 10280 24575,'3'-2'0,"1"7"0,1 7 0,2 10 0,10 2 0,-2 3 0,-3 0 0,-1 2 0,-5 6 0,-4 5 0,-4-4 0,2 2 0,0 2 0,0-6 0,0-1 0,0 4 0,0-11 0,0-21 0,5-13 0,4-8 0,4-13 0,1-8 0,2 4 0,-1 0 0,4 10 0,-1-2 0,1 9 0,3 9 0,-3 11 0,-2 14 0,-6 8 0,-5 3 0,-1 2 0,4-2 0,-2-7-8191</inkml:trace>
  <inkml:trace contextRef="#ctx0" brushRef="#br2" timeOffset="132558.65">7236 10351 24575,'3'3'0,"12"-3"0,8-3 0,10 3 0,-3 3 0,10-9 0,1-1 0,-3-1 0,3-1 0,-1-2 0,-11 0-8191</inkml:trace>
  <inkml:trace contextRef="#ctx0" brushRef="#br2" timeOffset="132384.72">7345 10169 24575,'0'12'0,"0"13"0,0 1 0,0 18 0,0 4 0,0-2 0,0-2 0,0 7 0,0-3 0,0 1 0,0-5 0,0-6 0,0-2 0,0 2 0,0-5-8191</inkml:trace>
  <inkml:trace contextRef="#ctx0" brushRef="#br1" timeOffset="134645">8549 9987 24575,'0'8'0,"0"6"0,0 13 0,0 5 0,0-4 0,0 1 0,0 5 0,0 5 0,0-2 0,0 1 0,0 3 0,0-1 0,0-4 0,-4 2 0,-2 3 0,-2-7-8191</inkml:trace>
  <inkml:trace contextRef="#ctx0" brushRef="#br1" timeOffset="134947">8549 10026 24575,'4'2'0,"2"3"0,1 12 0,10 3 0,-3-1 0,4 5 0,4 0 0,-3 8 0,0 3 0,0 5 0,6-2 0,-6 1 0,3 5 0,-3-1 0,-2-6 0,-2-1 0,-3-2 0,0-8 0,2-4 0,-2-12 0,-5-10 0,-1-10 0,-6-13 0,-3-12 0,13-6 0,2-5 0,3-7 0,-3-1 0,-5-1 0,-3-6 0,-4 3 0,-1-5 0,-5 4 0,4 4 0,-12 2 0,1 2 0,1 13-8191</inkml:trace>
  <inkml:trace contextRef="#ctx0" brushRef="#br2" timeOffset="137141.16">2326 11587 24575,'0'3'0,"4"6"0,7 16 0,-4 4 0,-3 2 0,4 3 0,-4 2 0,-1 4 0,0-2 0,-3 6 0,-3 0 0,3-3 0,-3-10 0,-1-2 0,-1-3 0,2 3 0,11-2 0,11-8 0,8-9 0,-3-10 0,2-4 0,-1-7 0,6-5 0,-3-9 0,-5 3-8191</inkml:trace>
  <inkml:trace contextRef="#ctx0" brushRef="#br2" timeOffset="137504.51">2762 11880 24575,'0'-4'0,"0"11"0,0 12 0,0 8 0,0 2 0,0 0 0,5-5 0,9 0 0,4-2 0,4-5 0,1-3 0,7-4 0,-4-8 0,3-15 0,-2-15 0,-7 0 0,-7-9 0,-2-2 0,-19 8 0,-6 2 0,-8 7 0,3-2 0,0 7 0,0 7 0,-2 10 0,6 5-8191</inkml:trace>
  <inkml:trace contextRef="#ctx0" brushRef="#br2" timeOffset="137911.03">3093 11769 24575,'5'7'0,"5"3"0,-3 7 0,-2 7 0,7 0 0,-2 8 0,0 5 0,-1 1 0,1-4 0,0-1 0,-5 4 0,9-5 0,8-13 0,0-10 0,-3-14 0,-2-9 0,-3-13 0,-1-3 0,-4-10 0,1-4 0,-5 6 0,-1 12 0,-1 15 0,9 9 0,2 12 0,-2 16 0,1 3 0,2 4 0,1 0 0,-3-11-8191</inkml:trace>
  <inkml:trace contextRef="#ctx0" brushRef="#br2" timeOffset="138099.21">3565 11769 24575,'3'-3'0,"2"13"0,-1 8 0,3 5 0,1 6 0,-8 8 0,-2 1 0,2-1 0,2-3 0,-2-1 0,-2-1-8191</inkml:trace>
  <inkml:trace contextRef="#ctx0" brushRef="#br2" timeOffset="138208.15">3600 11587 24575,'-7'-3'0,"3"3"0</inkml:trace>
  <inkml:trace contextRef="#ctx0" brushRef="#br2" timeOffset="138521.07">4002 11696 24575,'-8'0'0,"-2"4"0,-3 6 0,-2 2 0,2 13 0,6 1 0,2 8 0,5 0 0,8-8 0,2 6 0,2-8 0,2 1 0,8-3 0,5-6 0,-4-2 0,-8-3 0,-23-4 0,-12-3 0,-9-1 0,-11-3 0,-4 0 0,2 0 0,5 0-8191</inkml:trace>
  <inkml:trace contextRef="#ctx0" brushRef="#br2" timeOffset="139544.47">5130 11517 24575,'3'7'0,"1"3"0,3 7 0,5 2 0,3 6 0,-1 4 0,-2 2 0,1 2 0,0 4 0,1 2 0,-7 0 0,-3 0 0,-4-1 0,-3 2 0,3-2 0,3-13 0,-3-16 0,-3-21 0,9-13 0,2-1 0,0-4 0,6 1 0,5 5 0,3 10 0,1 6 0,6 6 0,8 7 0,-3 4 0,-8 9 0,-11 11 0,-8 8 0,-14-4 0,-12-3 0,-6 0 0,1-5 0,-8-13 0,-5-3 0,4-6-8191</inkml:trace>
  <inkml:trace contextRef="#ctx0" brushRef="#br2" timeOffset="139838.06">5566 11915 24575,'-3'-7'0,"14"-3"0,3 5 0,1 16 0,-3 11 0,-1 5 0,4 6 0,-2 0 0,-1-3 0,11-8 0,5-8 0,-1-12 0,-4-7 0,-1-6 0,-4-11 0,-14-3 0,-4 4 0,-7 4 0,-12 2 0,-14-4 0,0 1 0,2 4-8191</inkml:trace>
  <inkml:trace contextRef="#ctx0" brushRef="#br2" timeOffset="140146.06">5930 11953 24575,'-3'8'0,"3"6"0,3 13 0,-3 2 0,3 2 0,1 4 0,11-9 0,1 4 0,6-7 0,3-13 0,-6-13 0,3-11 0,-3-13 0,3-6 0,-3-7 0,-5 5 0,1 6 0,-3-4 0,1 0 0,1 6 0,-2 5 0,-4 12 0,-4 20 0,0 15 0,-1 3 0,0 4 0,-3 6 0,8-1 0,0-3 0,0 7 0,6-5 0,1-17 0</inkml:trace>
  <inkml:trace contextRef="#ctx0" brushRef="#br2" timeOffset="140506.06">6510 11880 24575,'-3'-4'0,"-2"4"0,2 7 0,-4 2 0,-2 8 0,5 7 0,-6 1 0,2-3 0,4 0 0,-3 7 0,1 2 0,9-2 0,4-13 0,8-16 0,-1-16 0,8-3 0,-6-9 0,-1 0 0,-5-7 0,-2 2 0,0 6 0,0 11 0,-2 20 0,-2 18 0,3 15 0,1 6 0,-4 0 0,-1-1 0,9-1 0,-2-2 0,2-2 0,-8-4 0,-1 4 0,-3-3 0,-3 1 0,-1-3 0,-4-3 0,-6-5 0,-1 1 0,-11-3 0,-5-11 0,-4 0 0,1-10 0,8-5 0,-1-8 0,2-3-8191</inkml:trace>
  <inkml:trace contextRef="#ctx0" brushRef="#br2" timeOffset="141149.75">6803 11696 24575,'0'4'0,"0"11"0,0 11 0,0 6 0,4-2 0,6-1 0,-2-1 0,-4 7 0,3-1 0,-2-4 0,-2 7 0,0 2 0,-3-5 0,-3 0 0,3 2 0,3 0 0,-3-1 0,-3-4 0,3 5 0,3-17 0,-2-33 0,5-16 0,6-5 0,7-4 0,-8 2 0,4-1 0,-2-2 0,6 2 0,3-1 0,8 5 0,-4 19 0,-3 18 0,-1 15 0,-4 5 0,-9 11 0,1 3 0,0-1 0,-5 2 0,9-1 0,8-18 0,0-21 0,2-12 0,-7-11 0,-5-6 0,-8-5 0,7-3 0,-4-4 0,3-1 0,6 7 0,-1 6 0,4 2 0,-1 19 0,-4 15 0,-2 19 0,-8 8 0,-4 3 0,3 9 0,2 0 0,-2-3 0,1-4 0,-1 1 0,0 1 0,1-5 0,-1 0 0,-1-8-8191</inkml:trace>
  <inkml:trace contextRef="#ctx0" brushRef="#br2" timeOffset="141335.32">7204 11880 24575,'-7'0'0,"18"0"0,10 0 0,10-4 0,2-2 0,7-6 0,1-4 0,3 1 0,-3 5 0,-3-2 0,-12-2-8191</inkml:trace>
  <inkml:trace contextRef="#ctx0" brushRef="#br2" timeOffset="142602.17">8549 11734 24575,'4'-3'0,"-11"6"0,-2 1 0,-8 3 0,-2 12 0,4 6 0,5 5 0,2 0 0,4 6 0,11-1 0,12-2 0,2-3 0,-2-8 0,0 3 0,-4-3 0,-5 1 0,-9-1 0,-10-4 0,-12-4 0,-9-9 0,4-8-8191</inkml:trace>
  <inkml:trace contextRef="#ctx0" brushRef="#br2" timeOffset="143009.22">8766 11482 24575,'3'3'0,"-3"5"0,-3 22 0,3 3 0,7 11 0,3 2 0,2-4 0,-3 1 0,-2 1 0,-1-3 0,-5-5 0,-1 2 0,0 2 0,0-6 0,0-1 0,0 4 0,0 0 0,0-4 0,0 4 0,0-15 0,0-18 0,0-18 0,6-17 0,-1-6 0,2-2 0,11-4 0,5-1 0,9 8 0,3 9 0,1 17 0,-13 17 0,-1 8 0,-4 11 0,-5 8 0,-3 7 0,-7 2 0,-3-5 0,-3-6-8191</inkml:trace>
  <inkml:trace contextRef="#ctx0" brushRef="#br2" timeOffset="143149">9205 11845 24575,'-3'12'0,"3"13"0,3 5 0,-3 7 0,-3 3 0,3-2 0,3 0 0,-3-3 0,-3-7-8191</inkml:trace>
  <inkml:trace contextRef="#ctx0" brushRef="#br2" timeOffset="143307.5">9314 11660 24575,'-5'-7'0</inkml:trace>
  <inkml:trace contextRef="#ctx0" brushRef="#br2" timeOffset="143491.5">9639 11734 24575,'-3'3'0,"-2"5"0,3 17 0,0 5 0,2 0 0,2 10 0,-2 1 0,-2 7 0,2 1 0,2-5 0,3 4 0,3 2 0,1 4 0,-4-3 0,0-2 0,2-4 0,0-1 0,-2-3 0,-8-3 0,1-9-8191</inkml:trace>
  <inkml:trace contextRef="#ctx0" brushRef="#br2" timeOffset="143712.5">9712 11769 24575,'7'-7'0,"8"-4"0,8 4 0,10 7 0,-3 15 0,0 9 0,-8 3 0,-3 5 0,-2 2 0,-6 4 0,-10-2 0,5-2 0,-19 7 0,-2-1 0,-4-11 0,-7-6 0,-4-3 0,0-7 0,-14-4 0,3-7-8191</inkml:trace>
  <inkml:trace contextRef="#ctx0" brushRef="#br2" timeOffset="116170.9">2472 8423 24575,'0'7'0,"5"8"0,5 8 0,-3 10 0,-2-3 0,2 5 0,-3 1 0,-1 0 0,0-2 0,-3 3 0,-3-1 0,3-2 0,3 7 0,-3 0 0,-3-2 0,3-2 0,3 1 0,-9 3 0,1-1 0,-3-5 0,8-10 0,8-8 0,11-8 0,7-6 0,8-3 0,-1-3 0,4-1 0,0 1 0,-4 1 0,-6 2-8191</inkml:trace>
  <inkml:trace contextRef="#ctx0" brushRef="#br2" timeOffset="116575.51">2982 8824 24575,'3'-7'0,"-3"3"0,0 8 0,-10 14 0,0 8 0,1 3 0,-1 2 0,5 9 0,1 1 0,1-3 0,0 1 0,13-1 0,6-4 0,9-9 0,12-9 0,1-9 0,-2-7 0,-2-11 0,-7-13 0,2-4 0,-3-5 0,-5-1 0,-10 3 0,0-1 0,-19-2 0,-12-2 0,-7 5 0,-6 6 0,-5 10 0,5 18 0,4 5 0,7 0-8191</inkml:trace>
  <inkml:trace contextRef="#ctx0" brushRef="#br2" timeOffset="116978.11">3419 8754 24575,'-3'7'0,"3"8"0,3 4 0,-3 13 0,-3 2 0,3 3 0,7 1 0,3-5 0,-2 7 0,-4-5 0,6-6 0,-2-2 0,-4 2 0,14-4 0,1-6 0,7-16 0,8-13 0,-2-12 0,-3-2 0,-5 2 0,-10-4 0,-6-3 0,-1-1 0,-3 1 0,4-5 0,3 1 0,4 0 0,0 3 0,-2 15 0,-1 12 0,2 10 0,-2 12 0,-5 9 0,-2 6 0,-5 7 0,-2-3 0,2 2 0,2-2 0,4-9 0,1-10-8191</inkml:trace>
  <inkml:trace contextRef="#ctx0" brushRef="#br2" timeOffset="117136.19">3964 8754 24575,'4'-3'0,"2"18"0,1 10 0,1 5 0,-4 7 0,-1 3 0,-2-2 0,-1-5 0,-1 7 0,1-5 0,12-6 0,2-2 0,-2-7-8191</inkml:trace>
  <inkml:trace contextRef="#ctx0" brushRef="#br2" timeOffset="117275.17">4002 8569 24575,'-3'3'-8191</inkml:trace>
  <inkml:trace contextRef="#ctx0" brushRef="#br2" timeOffset="117604.41">4330 8789 24575,'-7'0'0,"-12"0"0,-1 5 0,0 9 0,1 13 0,4 5 0,6 1 0,7 1 0,6-2 0,14-1 0,1 3 0,3-6 0,1-8 0,-1 1 0,3-7 0,-9 5 0,-9 3 0,-7 2 0,-7-7 0,-6-2 0,-15-6 0,0-2 0,-4-1 0,-6-5 0,6-1-8191</inkml:trace>
  <inkml:trace contextRef="#ctx0" brushRef="#br2" timeOffset="118623">5311 8461 24575,'11'0'0,"-3"4"0,3 11 0,-3 7 0,-2 4 0,-1 14 0,-2-2 0,-2 2 0,-1 2 0,-1 2 0,1-3 0,1 6 0,-1-3 0,-1-6 0,1-1 0,1 1 0,-1 3 0,-12-8 0,-2-5 0,2-12 0,2-20 0,13-18 0,11-9 0,8-8 0,12-2 0,3 3 0,-7 5 0,0 10 0,-1-2 0,0 7 0,1 7 0,-3 6 0,3 1 0,-5 5 0,4 7 0,-3 6 0,-7 16 0,-1 6 0,-18 2 0,-15-1 0,-10 1 0,-11-3 0,-5-11 0,-2-7 0,4-15 0,12-11-8191</inkml:trace>
  <inkml:trace contextRef="#ctx0" brushRef="#br2" timeOffset="118889.08">5821 8789 24575,'-3'5'0,"3"19"0,3 7 0,-3 6 0,-3 2 0,3-1 0,3 2 0,-3-2 0,3-4 0,12-5 0,5-7 0,10-7 0,6-14 0,-2-14 0,-2-19 0,-8-5 0,-10-1 0,-11-1 0,-15 0 0,-8 6 0,-4 3 0,-5 8 0,3 8-8191</inkml:trace>
  <inkml:trace contextRef="#ctx0" brushRef="#br2" timeOffset="119234.28">6146 8754 24575,'3'7'0,"6"8"0,-2 4 0,4 13 0,0 2 0,0 3 0,-4 1 0,-3-5 0,-1 7 0,2-9 0,5-2 0,6-7 0,3-13 0,3-9 0,-3-9 0,-6-10 0,-4-6 0,-2-4 0,-1-8 0,2-1 0,8-3 0,-2 1 0,-2 20 0,1 20 0,-4 16 0,-2 13 0,-1 5 0,-4 0 0,-2 7 0,0 0 0,4-6 0,2-4 0,-5-9-8191</inkml:trace>
  <inkml:trace contextRef="#ctx0" brushRef="#br2" timeOffset="119576.05">6694 8789 24575,'-3'5'0,"-5"19"0,0 7 0,-6 6 0,-4 2 0,3-1 0,4 2 0,14-6 0,11-11 0,5-11 0,-3-18 0,5-9 0,-5-7 0,5-4 0,-8-9 0,-3 1 0,8 3 0,-4 18 0,-2 19 0,-3 16 0,1 9 0,0 8 0,-1 2 0,-3 8 0,-2 2 0,-1-8 0,-1-4 0,-2 2 0,-2-3 0,2-1 0,2-4 0,-7 0 0,-2-3 0,-11 0 0,-5-8 0,-3-8 0,-11-6 0,-3-4 0,5-4 0,0-16 0,4-9-8191</inkml:trace>
  <inkml:trace contextRef="#ctx0" brushRef="#br2" timeOffset="120017.87">7022 8461 24575,'-2'4'0,"-3"11"0,2 7 0,-1 4 0,1 14 0,1-2 0,2 2 0,2-7 0,-2 5 0,-2-1 0,2-3 0,2 13 0,-2-5 0,-2 1 0,2-2 0,2 1 0,-2 1 0,-2-8 0,2-10 0,2-21 0,8-20 0,2-16 0,2-2 0,1 0 0,3-7 0,-2 0 0,9 2 0,-3-2 0,0 7 0,1 22 0,-1 17 0,-4 17 0,-4 8 0,-5 10 0,-6 1 0,-3 3 0,-3-3 0,-1-3 0,1-1 0,6-8 0,11-7 0,5-13 0</inkml:trace>
  <inkml:trace contextRef="#ctx0" brushRef="#br2" timeOffset="120345.88">7383 8754 24575,'3'-3'0,"11"3"0,10 10 0,8 1 0,3-3 0,5 3 0,-2-7 0,-4 0 0,5-1 0,-2 0 0,-8-3-8191</inkml:trace>
  <inkml:trace contextRef="#ctx0" brushRef="#br2" timeOffset="120190.07">7529 8496 24575,'5'-3'0,"5"9"0,-3 16 0,-2 13 0,2 9 0,-3 0 0,-5 2 0,-2 0 0,3-3 0,3 8 0,-3 0 0,-3-2 0,3-4 0,3-1 0,-3-3 0,-3-12-8191</inkml:trace>
  <inkml:trace contextRef="#ctx0" brushRef="#br1" timeOffset="123010.3">6803 7075 24575,'0'8'0,"0"6"0,0 10 0,0 8 0,0-1 0,0 4 0,0 0 0,0-3-8191</inkml:trace>
  <inkml:trace contextRef="#ctx0" brushRef="#br1" timeOffset="124229.54">8549 8461 24575,'0'-4'0,"0"11"0,0 12 0,0 7 0,0 4 0,0 3 0,0 7 0,0-5 0,0 9 0,0 3 0,0-5 0,0 5 0,0-6 0,0-3 0,0-8-8191</inkml:trace>
  <inkml:trace contextRef="#ctx0" brushRef="#br1" timeOffset="124542.05">8549 8461 24575,'4'0'0,"2"4"0,1 11 0,1 7 0,5 4 0,5 14 0,-7-2 0,4 2 0,0-7 0,-4 5 0,2-1 0,-4-3 0,-1 7 0,2-2 0,2-1 0,7-8 0,-6-5 0,6-6 0,-3-12 0,-1-11 0,-2-14 0,-6-11 0,-2-5 0,-1 0 0,3-2 0,1-1 0,-4-7 0,-1-1 0,0-1 0,1 2 0,4-3 0,-1 6 0,-3 8 0,-1-5 0,0 5-8191</inkml:trace>
  <inkml:trace contextRef="#ctx0" brushRef="#br1" timeOffset="124761.34">9024 8423 24575,'-11'7'0,"2"8"0,-1 8 0,10 10 0,5-3 0,5 5 0,2 1 0,2 0 0,-1-2 0,1 3 0,-1-1 0,-6-2 0,-2 7 0,-1 0 0,-1-2 0,0-8-8191</inkml:trace>
  <inkml:trace contextRef="#ctx0" brushRef="#br1" timeOffset="124992.56">9059 8461 24575,'3'0'0,"5"0"0,17 0 0,-1-4 0,4-2 0,-2-2 0,8 1 0,2 3 0,-1 2 0,1-1 0,-10 8 0,5 2 0,-6 5 0,-6 8 0,-22 4 0,-10 1 0,-5 1 0,-11-4 0,-5 1 0,0-2 0,-2-1 0,-5 1 0,1-5 0,2-1 0,9-4-8191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2:14:28.799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5548 1304 24575,'-4'4'0,"-1"13"0,-9 11 0,-8-2 0,1 0 0,-9-4 0,-6-1 0,7-4 0,1-3 0,-3-3 0,-2 1 0,0 0 0,-5 11 0,-2-6 0,2 5 0,-2-1 0,-2 2 0,-1 3 0,3 1 0,2-1 0,1 0 0,-9 9 0,2-4 0,4-1 0,-3 1 0,-2-3 0,-3 5 0,-4-2 0,3-3 0,2 3 0,-1 2 0,-3 1 0,1-2 0,5 2 0,-3 3 0,-4 2 0,3-7 0,4-6 0,-5-9 0,5 0 0,1 4 0,5 5 0,2 2 0,-6 1 0,-4-3 0,7-1 0,0 4 0,2-3 0,-3 5 0,-6 4 0,7-7 0,5 1 0,4-8 0,2-7 0,4-4 0,8-3 0,10-7 0,10-9 0,11-8 0,11-14 0,-1 1 0,5-1 0,3 5-8191</inkml:trace>
  <inkml:trace contextRef="#ctx0" brushRef="#br0">5468 1342 24575,'9'-3'0,"3"15"0,2 0 0,3 4 0,2 1 0,-3 4 0,6 0 0,1-6 0,-1 6 0,8 5 0,-3 9 0,-1 5 0,0 0 0,9 3 0,1 5 0,-1-3 0,-2 2 0,7-7 0,2-5 0,1-4 0,-3 9 0,-2-2 0,-2-3 0,11-2 0,2 1 0,3-4 0,1-8 0,-1 9 0,-7-1 0,-1 1 0,-4-1 0,-2-6 0,1 2 0,1 3 0,-2 2 0,-1 1 0,-2-3 0,-4-3 0,3-7 0,-2 4 0,-3-6 0,-1 7 0,-2 1 0,-5 4 0,6-3 0,8 2 0,3-2 0,-10 0 0,-2-4 0,-4 4 0,-1-1 0,-4-1 0,3 0 0,9-7 0,-3-1 0,0 0 0,-3-3 0,3 5 0,-4-10 0,-13-11 0</inkml:trace>
  <inkml:trace contextRef="#ctx0" brushRef="#br0" timeOffset="-96805.9">7328 4219 24575,'0'9'0,"5"8"0,12 1 0,9 1 0,0 7 0,4-4 0,-6 8 0,2-1 0,3-4 0,3 1 0,6-2 0,-5 0 0,-4 11 0,-1-4 0,10-2 0,-2 3 0,6-1 0,-11-2 0,0 15 0,-1 4 0,1-3 0,5 2 0,-1 5 0,0-2 0,-8-1 0,-2 1 0,-6 0 0,3 6 0,-1-3 0,2-6 0,6 2 0,-1-4 0,5-2 0,-2-3 0,-3-2 0,-2 4 0,5 4 0,3-11 0,-4-7 0,-2-6 0,-2-1 0,0-3 0,3-5 0,-10-13 0,2-10 0,-11-7 0,-6-13 0,-9-1 0,-11 0 0,6 1-8191</inkml:trace>
  <inkml:trace contextRef="#ctx0" brushRef="#br0" timeOffset="-97495.58">7407 4261 24575,'6'3'0,"-12"3"0,-8 6 0,-6 7 0,-3 3 0,1 11 0,-3 0 0,3 2 0,-13 0 0,2 4 0,-1 1 0,4-2 0,13-1 0,3-3 0,0-2 0,-3 2 0,3 4 0,-2 2 0,-11-3 0,-5 1 0,-1 2 0,6 8 0,-5 1 0,-6 3 0,-2-4 0,6 8 0,3 1 0,1-7 0,6 2 0,0-8 0,6-8 0,-4-7 0,-4 1 0,3-11 0,2-10-8191</inkml:trace>
  <inkml:trace contextRef="#ctx0" brushRef="#br0" timeOffset="-128995.66">2828 4299 24575,'-3'4'0,"-7"1"0,1 9 0,-3 0 0,-2 10 0,2 7 0,-2-3 0,2 5 0,1-6 0,-1 11 0,2-1 0,-2 3 0,-6-2 0,1-2 0,-9 4 0,0 3 0,-2 1 0,8-4 0,6-2 0,2-2 0,-6 4 0,1 3 0,3 1 0,0-10 0,-3-2 0,-9 2 0,0 3 0,-2 4 0,7-4 0,2-6 0,-5-2 0,5-1 0,2 3 0,-4 2 0,-2 0 0,2 5 0,6 2 0,-6-2 0,4-5 0,3-12 0,5-21 0,9-9 0,5-8 0,1-2-8191</inkml:trace>
  <inkml:trace contextRef="#ctx0" brushRef="#br0" timeOffset="-79382.75">5827 6854 24575,'5'0'0,"12"0"0,4-5 0,-12 10 0,-9 9 0,-4 12 0,4 13 0,-3 5 0,-13 4 0,-8-1 0,-2 10 0,3 0 0,-3 6 0,4 6 0,-1-3 0,1 3 0,4-3 0,6-3 0,-7-6 0,-5-9 0,5 4 0,-5-3 0,8-2 0,4-6 0,3-6-8191</inkml:trace>
  <inkml:trace contextRef="#ctx0" brushRef="#br0" timeOffset="-114548.4">1529 7180 24575,'0'8'0,"0"10"0,0 4 0,0 9 0,0 4 0,-6-4 0,-1 4 0,-1-1 0,-1 1 0,4 0 0,3 5 0,-6 5 0,-5-2 0,8-3 0,-2-2 0,6 7 0,-8 7 0,-3 0 0,7-3 0,-2-6 0,-7 7 0,0 2 0,-3-3 0,3-6 0,-2-8 0,6-1 0,1 1 0,4 0 0,1-2 0,-1-4 0,-2-12 0,-1-15 0,-1-16 0,4-13 0,1-3-8191</inkml:trace>
  <inkml:trace contextRef="#ctx0" brushRef="#br1" timeOffset="-164703.93">6035 1 24575,'0'9'0,"-5"3"0,-13-2 0,-3 8 0,-5-1 0,-1-3 0,4 1 0,-3-4 0,-9 3 0,-3 10 0,11 2 0,4 2 0,7 6 0,11 3 0,19-3 0,3 4 0,6-10 0,10-4 0,0-10 0,5 4 0,7-5 0,-2 0 0,-3-5 0,4 3 0,2-3 0,-4 4 0,-7 6 0,-4-1 0,-2 9 0,-11 5 0,-10 4 0,-11-2 0,-20 2 0,-15-6 0,-2 6 0,-1-4 0,-6-9 0,2-8 0,-2-2 0,-5-8 0,-5-4 0,-2-4 0,-5-13 0,-2-4 0,4 2 0,4-3 0,10 1-8191</inkml:trace>
  <inkml:trace contextRef="#ctx0" brushRef="#br1" timeOffset="-94651.08">5827 5883 24575,'5'9'0,"7"8"0,2 1 0,3 1 0,4 7 0,-4 3 0,6-1 0,3 5 0,-4-2 0,-13-3 0,3 3 0,2 2 0,-3 0 0,-3 5 0,4-9 0,-3-4 0,-4 9 0,4 4 0,-2 2 0,0-9 0,1-13 0,-1-18 0,2-21 0,0-12 0,-4-10 0,16 3 0,-2-7 0,-7 4 0,2 3 0,3-4 0,-3 5 0,-2 2 0,2-6 0,-2-4 0,-3 19 0,-4 11-8191</inkml:trace>
  <inkml:trace contextRef="#ctx0" brushRef="#br1" timeOffset="-89975.86">8302 6126 24575,'-4'-9'0,"11"-8"0,2 3 0,-1 14 0,-2 10 0,-3 15 0,-1 9 0,5 6 0,-6 0 0,3 3 0,-4 6 0,-4-4 0,4 2 0,4-7 0,-9-13 0,-4 6 0,0-2 0,2 4 0,6-11 0,-3-6-8191</inkml:trace>
  <inkml:trace contextRef="#ctx0" brushRef="#br1" timeOffset="-89700.76">8260 6043 24575,'3'-4'0,"8"-6"0,-2 10 0,3 10 0,2 7 0,3 6 0,-3 10 0,12 7 0,8 3 0,-2-3 0,-3 3 0,2 6 0,4-4 0,1-5 0,4-11 0,-7-20 0,-10-23 0,-13-15 0,-3-8 0,-2-1 0,4-7 0,-1 2 0,-2 3 0,-3-4 0,1 5 0,-4 0 0,-4-4 0,4 3-8191</inkml:trace>
  <inkml:trace contextRef="#ctx0" brushRef="#br1" timeOffset="-89461.43">8912 5883 24575,'0'-3'0,"0"15"0,0 10 0,0 13 0,0 10 0,5 7 0,2 0 0,1 2 0,1-4 0,-4 0 0,-1 8 0,-2-3 0,-2-3 0,-2-10 0,-5-18 0</inkml:trace>
  <inkml:trace contextRef="#ctx0" brushRef="#br1" timeOffset="-89288.45">8870 6247 24575,'4'-12'0,"-4"-5"0,-4-6 0,4-8 0,4-4 0,1 4 0,3-4 0,5 1 0,-3 6 0,7 6 0,1 1 0,8 3 0,5 5 0,3 6 0,1 1 0,5 10 0,0 10 0,-2 8 0,-14 4 0,-6 9 0,-10 3 0,-4 7 0,-10-5 0,-6 0 0,-14-7 0,-8-9 0,-3-7 0,-3 1 0,-6-4 0,2-6 0,4-1 0,4-7-8191</inkml:trace>
  <inkml:trace contextRef="#ctx0" brushRef="#br1" timeOffset="-153083.49">3438 3207 24575,'-3'-8'0,"10"-10"0,7 1 0,0-2 0,8-2 0,11 4 0,0 3 0,5 5 0,2 4 0,-2 5 0,4 14 0,5 3 0,-2-3 0,-11 9 0,-4 8 0,-8 3 0,-8 5 0,-14 0 0,-8 5 0,-15-8 0,-12-6 0,-10-8 0,-2-1 0,2-11 0,-1-1-8191</inkml:trace>
  <inkml:trace contextRef="#ctx0" brushRef="#br1" timeOffset="-153272.49">3480 3044 24575,'-3'-3'0,"-3"10"0,1 7 0,-3 5 0,-1 15 0,4 6 0,1 2 0,1-1 0,3 15 0,8-4 0,5-4 0,-5 6 0,-3-2 0,1 0 0,-3-9-8191</inkml:trace>
  <inkml:trace contextRef="#ctx0" brushRef="#br1" timeOffset="-153475.49">2586 3124 24575,'-4'-9'0,"16"9"0,6 18 0,-1 9 0,2 12 0,2-3 0,2-1 0,8 8 0,-7 4 0,7 1 0,4-3 0,-2-1 0,-4-4 0,-6 3 0,3-3 0,-4-2 0,4-7 0,4-14 0,-3-29 0,-6-19 0,-2-9 0,-1-3 0,-3 3 0,-6-15 0,-4 1 0,-5 2 0,4-2 0,1-1 0,-2 4 0,2 1 0,-1 9 0,-8 6 0,-1 5 0,-7 8 0</inkml:trace>
  <inkml:trace contextRef="#ctx0" brushRef="#br1" timeOffset="-153774.49">2627 3044 24575,'0'4'0,"0"6"0,0 13 0,0 11 0,0 6 0,0 2 0,0-1 0,0 3 0,0 3 0,0-4 0,0-3 0,0 1 0,0 1 0,0 0 0,0 1 0,0-3 0,-12-7 0,2-14-8191</inkml:trace>
  <inkml:trace contextRef="#ctx0" brushRef="#br1" timeOffset="-152337.96">6884 3249 24575,'3'-4'0,"-10"-1"0,6 2 0,2 3 0,12 8 0,16 10 0,-1 8 0,3 8 0,0 6 0,-1 0 0,-10 9 0,-1 6 0,-1 2 0,-4-5 0,1-7 0,-4-7 0,-3 2 0,4-8 0,8-15 0,-3-17 0,-5-14 0,-9-15 0,3-3 0,-10-14 0,4 0 0,0 1 0,0-1 0,5 6 0,8 0 0,-5-3 0,-3-1 0,4 4 0,-2 2 0,2 7 0,-1-4 0,3 8 0,3 4-8191</inkml:trace>
  <inkml:trace contextRef="#ctx0" brushRef="#br1" timeOffset="-151682.97">7778 3124 24575,'4'4'0,"-4"13"0,-4 11 0,4 3 0,4 7 0,6-3 0,6 4 0,-6 7 0,-1-3 0,-4-3 0,-2 3 0,1 9 0,-4-3 0,-4-1 0,4-3 0,4 5 0,-4-5 0,-4-1 0,4-10-8191</inkml:trace>
  <inkml:trace contextRef="#ctx0" brushRef="#br1" timeOffset="-151517.97">7657 3249 24575,'3'-4'0,"3"-1"0,2-9 0,10-8 0,-1-4 0,14 2 0,5 10 0,6 3 0,-2 4 0,-4 2 0,8 2 0,2 6 0,0 14 0,-7 11 0,-9 10 0,-11-1 0,-16 4 0,-15 1 0,-5-4 0,-11-10 0,-10 1 0,-4-10 0,-4-3 0,-6-11 0,1 0 0,1-1 0,14-1-8191</inkml:trace>
  <inkml:trace contextRef="#ctx0" brushRef="#br1" timeOffset="-124655.5">1529 6043 24575,'5'8'0,"12"4"0,4 4 0,5 8 0,-4 7 0,1-8 0,6 8 0,-6 4 0,-4 0 0,11-1 0,1 6 0,-2 0 0,-3 3 0,0-6 0,2 4 0,-7-1 0,-2-4 0,-2-4 0,9-3 0,0-6 0,-3-9 0,-10-20 0,-6-20 0,2-8 0,1-6 0,-3-17 0,-1-2 0,-3-5 0,-1 3 0,-2-1 0,-2 1 0,2 7 0,2-3 0,-2 5 0,-2 7 0,2 7-8191</inkml:trace>
  <inkml:trace contextRef="#ctx0" brushRef="#br1" timeOffset="-124990.35">1529 5921 24575,'5'-3'0,"2"3"0,1 9 0,11 3 0,-1 14 0,-4 8 0,1 3 0,-4 3 0,-3 3 0,-2 4 0,-3-2 0,-3-5 0,0-1 0,-10 5 0,-8-1 0,1-3 0,-4-2 0,2-1 0,7-8-8191</inkml:trace>
  <inkml:trace contextRef="#ctx0" brushRef="#br0">9196 9897 24575,'-4'-9'0,"4"4"0,4 7 0,8 10 0,-3 9 0,-4 7 0,9 10 0,0-5 0,-2 1 0,2 6 0,3 7 0,-3-4 0,15 2 0,-3 4 0,0 8 0,2 4 0,-2 8 0,0-10 0,-3-7 0,-3 0 0,-2-3 0,-4 6 0,-2-5 0,5-3 0,0-4 0,-3 2 0,-12 4 0,10-2 0,2-11 0,-2-1 0,-3-4 0,3-2 0,-3 3 0,-4-13 0,-4-12 0,-16-16 0,-9-5-8191</inkml:trace>
  <inkml:trace contextRef="#ctx0" brushRef="#br2">9400 11398 24575,'4'9'0,"-4"8"0,5 0 0,7 2 0,-3 7 0,1 9 0,4 5 0,-2 0 0,-3-2 0,-4-2 0,-1 11 0,-4-4 0,0-3 0,0 9 0,0 3 0,-6-2 0,-1 0 0,-1-8 0,-1-1 0,-1-8 0,1 0 0,4 0 0,-4-7 0,9-19 0,2-28 0,10-10 0,2-3 0,-2-10 0,5-1 0,1 2 0,1 8 0,-5 7 0,3 4 0,0 5 0,9 2 0,6 3 0,-3 14 0,-6 10 0,-10 8 0,-6 4 0,-5 16 0,-2 2 0,-2 3 0,2 3 0,2-12-8191</inkml:trace>
  <inkml:trace contextRef="#ctx0" brushRef="#br2">9965 11356 24575,'0'-8'0,"-5"-4"0</inkml:trace>
  <inkml:trace contextRef="#ctx0" brushRef="#br2">10291 11557 24575,'-3'9'0,"3"8"0,3 6 0,2 8 0,4 4 0,0 8 0,-2 2 0,-6 2 0,3-7 0,-4 0 0,-4 3 0,4 6 0,4-3 0,-4-1 0,-4 0 0,4 2 0,4-2 0,-4-3 0,-4-9-8191</inkml:trace>
  <inkml:trace contextRef="#ctx0" brushRef="#br2">10413 11644 24575,'5'-9'0,"12"-3"0,4 19 0,-2 4 0,-2 9 0,4-2 0,-2 1 0,-7 10 0,-3 8 0,-4 1 0,-1 2 0,-10-2 0,-1 3 0,-6 1 0,-6-20 0,-11 4 0,-5-3 0,4-9-8191</inkml:trace>
  <inkml:trace contextRef="#ctx0" brushRef="#br2">9234 11845 24575,'-3'4'0,"-15"1"0,-10-2 0,-3-1 0,0 5 0,7 7 0,10 5 0,9 10 0,7 6 0,4 1 0,5-1 0,-2-9 0,-3-3 0,-9-6 0,-9-5 0,-14-3 0,-7 1 0,-5-1 0,-2-2 0,5-2-8191</inkml:trace>
  <inkml:trace contextRef="#ctx0" brushRef="#br2">9965 11883 24575,'0'4'0,"0"6"0,0 13 0,0 11 0,0 6 0,-5-5 0,-7-2 0,3 0 0,4 5 0,-3-10-8191</inkml:trace>
  <inkml:trace contextRef="#ctx0" brushRef="#br0">8711 7180 24575,'-4'-9'0,"4"-8"0,9-3 0,3 0 0,5 8 0,6 3 0,8 9 0,4 9 0,-4 15 0,-2 7 0,-6 4 0,-2 1 0,-4 4 0,-3-2 0,3 5 0,1 2 0,-5-5 0,8 0 0,-5-2 0,-4 11 0,2 3 0,-2-4 0,-3 1 0,3-4 0,2-2 0,-4-3 0,11-2 0,-4-3 0,2 5 0,2 0 0,-9 3 0,-3 0 0,-4-3 0,-2 3 0,-3-11 0,0-27 0</inkml:trace>
  <inkml:trace contextRef="#ctx0" brushRef="#br1">9154 8639 24575,'-8'3'0,"-4"3"0,3 11 0,4 9 0,3 0 0,2 7 0,0 5 0,0 2 0,0-2 0,0 7 0,-7 3 0,2-1 0,-4-5 0,0-1 0,4 1 0,-3-4 0,-1-3 0,2-25 0</inkml:trace>
  <inkml:trace contextRef="#ctx0" brushRef="#br1">9071 8639 24575,'5'3'0,"7"3"0,2 6 0,16 1 0,1 10 0,-3 3 0,1-3 0,-3 6 0,0 6 0,2 1 0,-7-1 0,-7 1 0,3 6 0,5-9 0,4 0 0,4 0 0,-4-1 0,-4-4 0,4-5 0,-3-15 0,3-8 0,-4-8 0,-9-10 0,4-6 0,0-14 0,-3-7 0,0 2 0,3 3 0,4-9 0,-7 2 0,-4-5 0,-3 2 0,-2-5 0,4 6 0,0 9 0,-4 0 0,-2 2 0,1 2 0,-11 6 0,-2 4-8191</inkml:trace>
  <inkml:trace contextRef="#ctx0" brushRef="#br2" timeOffset="-112476.9">31 8523 24575,'4'8'0,"-4"15"0,-4 6 0,4 6 0,4 1 0,-4-1 0,-4 1 0,4 6 0,4-2 0,-4-4 0,-4 2 0,4 8 0,4-3 0,-4-3 0,-9 3 0,-3-3 0,7 3 0,-2 1 0,10-10 0,6-15 0,8-7 0,1-20 0,2-10 0,-1-8 0,4 0 0,8-1 0,11 6 0,-1 7 0,-6 7-8191</inkml:trace>
  <inkml:trace contextRef="#ctx0" brushRef="#br2" timeOffset="-112094.81">516 8842 24575,'-3'-4'0,"6"11"0,-8 10 0,-3 8 0,1 13 0,5 2 0,-2 3 0,-1 0 0,2-3 0,6 4 0,8-8 0,18-7 0,6-11 0,1-22 0,4-10 0,-7-15 0,-5 3 0,-6 0 0,-6-2 0,-6-10 0,-6-4 0,-16 1 0,-6 8 0,-4 7 0,3 2 0,-11 10 0,-1-9 0,-4 6 0,-1 5 0,1-2 0,9 14 0,-3 14 0,6 3-8191</inkml:trace>
  <inkml:trace contextRef="#ctx0" brushRef="#br2" timeOffset="-111655.78">884 8842 24575,'-4'8'0,"11"15"0,2 11 0,0 6 0,-4 7 0,-2-5 0,-1-1 0,5 8 0,0-9 0,2-6 0,-2-2 0,1-5 0,11-6 0,4-16 0,3-6 0,-2-15 0,0-1 0,1-8 0,-8-8 0,0 1 0,-3-3 0,-5 0 0,1-5 0,8 0 0,-1 8 0,-2 23 0,-13 21 0,3 14 0,4 9 0,0 1 0,-2 4 0,-6 7 0,3-4 0,1-8-8191</inkml:trace>
  <inkml:trace contextRef="#ctx0" brushRef="#br2" timeOffset="-111483.08">1487 9008 24575,'3'9'0,"-3"8"0,-3 9 0,3 5 0,3 9 0,-9 0 0,-3 3 0,4-5-8191</inkml:trace>
  <inkml:trace contextRef="#ctx0" brushRef="#br2" timeOffset="-111327.08">1407 8682 24575,'-8'4'0,"-10"-4"0,-1-4-8191</inkml:trace>
  <inkml:trace contextRef="#ctx0" brushRef="#br2" timeOffset="-110985.87">1979 8842 24575,'-3'-4'0,"-2"-6"0,-13-2 0,-1 12 0,-2 12 0,4 10 0,3 6 0,5 14 0,4-1 0,-2 3 0,6-5 0,-3 0 0,16 4 0,2 2 0,9 2 0,8-14 0,4-9 0,-9-14 0,-26-3 0,-21-7 0,-7-3 0,-7 3 0,-8 3 0,-9-3 0,4-3-8191</inkml:trace>
  <inkml:trace contextRef="#ctx0" brushRef="#br2" timeOffset="-83061.72">4735 8641 24575,'-4'-4'0,"-1"4"0,2 9 0,1 8 0,2 9 0,9 4 0,1 2 0,-1 7 0,8 0 0,0 0 0,-3 6 0,2 3 0,-6-1 0,-1-5 0,-2-1 0,-5 1 0,-13-4 0,-6-21 0,0-17 0,1-14 0,9-15 0,12 3 0,6-2 0,9-10 0,-2-5 0,1 3 0,-2 5 0,4 9 0,5 11 0,9 6 0,4 2 0,1 14 0,-9 7 0,-5 12 0,-8 8 0,-18-2 0,-9 2 0,-13 3 0,-10-3 0,-2-8 0,4 2 0,3 5 0,1-5 0,5-11 0,3-8-8191</inkml:trace>
  <inkml:trace contextRef="#ctx0" brushRef="#br2" timeOffset="-82748.83">5224 8921 24575,'3'9'0,"2"14"0,-1 6 0,-3 6 0,-1 1 0,-1-1 0,1 1 0,8-1 0,3-1 0,1-4 0,5-8 0,6-25 0,-2-20 0,6-3 0,5-1 0,-10-8 0,-6-3 0,-6-2 0,-6-3 0,-17 3 0,-4 5 0,-5 9 0,-4 9 0,-2 15 0,2 7 0,3 9-8191</inkml:trace>
  <inkml:trace contextRef="#ctx0" brushRef="#br2" timeOffset="-82402.87">5705 8883 24575,'-8'-3'0,"3"10"0,-4 7 0,-3 12 0,3 8 0,4 3 0,-4 2 0,4 0 0,2 6 0,-1 3 0,11-6 0,7-18 0,0-12 0,3-26 0,4-8 0,-7-11 0,-2-2 0,-2-1 0,13-9 0,1 1 0,-1 10 0,-1 3 0,-5 6 0,-4 29 0,-5 18 0,-3 13 0,-1 5 0,-11 0 0,-3 10 0,1-2 0,9-8 0,2-9-8191</inkml:trace>
  <inkml:trace contextRef="#ctx0" brushRef="#br2" timeOffset="-82069.66">6073 8966 24575,'3'18'0,"-10"4"0,-1 4 0,2 4 0,-2-6 0,-1 5 0,-8 3 0,-2 6 0,3-11 0,16-9 0,18-10 0,6-16 0,0-10 0,0-9 0,-10-11 0,3 1 0,1-10 0,-4 16 0,-6 19 0,-2 16 0,-6 13 0,-2 12 0,2 13 0,2 7 0,-2 2 0,-2 1 0,2 2 0,2-4 0,-2-4 0,-2-7 0,-5 1 0,-12-9 0,-11-10 0,-4-16 0,-3-6 0,3-8 0,2-3 0,10-5 0,6-1-8191</inkml:trace>
  <inkml:trace contextRef="#ctx0" brushRef="#br2" timeOffset="-81588.38">6277 8762 24575,'4'-9'0,"-4"4"0,-4 14 0,4 10 0,4 10 0,-4 2 0,2 1 0,4-3 0,-4 7 0,5 3 0,2 0 0,-1-2 0,-2 1 0,2 7 0,1-2 0,-4-3 0,-1 4 0,-3-10 0,-1-13 0,-1-21 0,1-16 0,1-11 0,6-13 0,12-4 0,2 1 0,2 3 0,-2-3 0,1 5 0,-3 27 0,5 17 0,-6 16 0,-8 11 0,4-5 0,10-7 0,7-16 0,-3-14 0,-2-12 0,0-1 0,-3-9 0,-3-4 0,-2-1 0,-4-4 0,-9 14 0,-5 17 0,-2 14 0,2 18 0,2 15 0,-2 7 0,-2 4 0,2 3 0,2 0 0,-2-4 0,-2-5 0,2-8-8191</inkml:trace>
  <inkml:trace contextRef="#ctx0" brushRef="#br2" timeOffset="-81431.38">6679 9008 24575,'9'-9'0,"21"-3"0,9-3 0,3-3 0,1-3 0,-3 1 0,-7 9-8191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03:37:18.078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127 331 24575,'7'-7'0,"8"-3"0,8 1 0,9 5 0,4-2 0,1 4 0,7-1 0,-1 3 0,-7 8 0,-10 10 0,-11 9 0,-14 6 0,-12 2 0,-4 5 0,-14-5 0,-1 0 0,-3-12 0,1 3 0,-6-5 0,2-2 0,-3 2 0,9-7-8191</inkml:trace>
  <inkml:trace contextRef="#ctx0" brushRef="#br0" timeOffset="-285.01">167 247 24575,'3'-4'0,"-3"-2"0,-3 19 0,3 13 0,3 12 0,-3 5 0,-3 9 0,3 3 0,3 6 0,-3-3 0,-3-2 0,3-2 0,3-2 0,-3 3 0,-3-5 0,3-2 0,3-4 0,-3-11-8191</inkml:trace>
  <inkml:trace contextRef="#ctx0" brushRef="#br0" timeOffset="541.16">659 42 24575,'-2'7'0,"-3"7"0,2 8 0,2 7 0,10-2 0,4 2 0,1 5 0,-7 5 0,-2 1 0,-1 4 0,-1 0 0,-2 0 0,-1 4 0,-1 2 0,1-2 0,1-3 0,-1-2 0,-1-2 0,1 5 0,-7-4 0,-3 2 0,-2-4 0,2-14 0,3-16 0,2-29 0,12-10 0,5-4 0,3-6 0,-1-1 0,8 6 0,-1 8 0,-2-7 0,-1 4 0,5 7 0,3 18 0,-2 16 0,-2 6 0,-6 11 0,-6 5 0,-6 9 0,-4 2 0,-1 1 0,1-8-8191</inkml:trace>
  <inkml:trace contextRef="#ctx0" brushRef="#br0" timeOffset="886.68">1151 288 24575,'3'-8'0</inkml:trace>
  <inkml:trace contextRef="#ctx0" brushRef="#br0" timeOffset="729.68">1111 577 24575,'10'7'0,"-1"8"0,1 6 0,-1 8 0,-4 5 0,-5 9 0,-3 2 0,3 0 0,3-2 0,-3-7-8191</inkml:trace>
  <inkml:trace contextRef="#ctx0" brushRef="#br0" timeOffset="1232.68">1354 42 24575,'-3'7'0,"3"7"0,3 8 0,-3 7 0,-3 4 0,3 15 0,13 7 0,2-3 0,-4 3 0,-4 3 0,-2-3 0,-1-3 0,-1-1 0,0 1 0,-3 1 0,-3-2 0,3-6 0,3 3 0,1-9 0,4-12-8191</inkml:trace>
  <inkml:trace contextRef="#ctx0" brushRef="#br0" timeOffset="1358.68">1603 620 24575,'7'8'0,"3"6"0,-1 12 0,-3 6 0,-6 6 0,-3-1 0,3 7 0,3-1 0,-3 2 0,-3-3 0,3 0 0,3 1 0,-3 4 0,-3-13-8191</inkml:trace>
  <inkml:trace contextRef="#ctx0" brushRef="#br0" timeOffset="1532.68">1687 496 24575,'0'-7'0,"0"-12"0,0 0-8191</inkml:trace>
  <inkml:trace contextRef="#ctx0" brushRef="#br0" timeOffset="2425.6">1933 620 24575,'3'8'0,"-3"6"0,0 12 0,0 6 0,0 6 0,0-1 0,4 7 0,6-1 0,-2 2 0,-4-3 0,7 0 0,4 1 0,-1 4 0,-2-7 0,-9-2 0,6 1 0,4-2 0,-5 7 0,0-1 0,-3-8-8191</inkml:trace>
  <inkml:trace contextRef="#ctx0" brushRef="#br0" timeOffset="2663.72">1973 823 24575,'0'-10'0,"11"1"0,7-5 0,6-1 0,10 4 0,1 3 0,6 3 0,-2 0 0,4 2 0,-1 6 0,-6 12 0,-10 9 0,-26 11 0,-16 6 0,-17 2 0,-7-4 0,-4-13 0,5-3 0,4-5 0,-4-8 0,9-3-8191</inkml:trace>
  <inkml:trace contextRef="#ctx0" brushRef="#br0" timeOffset="3064.54">2463 536 24575,'2'5'0,"-7"5"0,-3 6 0,1 8 0,3 8 0,-3 2 0,-1 3 0,4 4 0,1 2 0,2 2 0,1-2 0,1 1 0,9-4 0,-2 1 0,-4 2 0,7 2 0,7-4 0,-4-2 0,1-10 0,-4 0 0,1-6-8191</inkml:trace>
  <inkml:trace contextRef="#ctx0" brushRef="#br0" timeOffset="3283.54">2544 699 24575,'7'0'0,"7"0"0,12 0 0,6 0 0,6 0 0,-1 0 0,7 0 0,-5 10 0,-3-2 0,-8 7 0,-7 9 0,-6 7 0,-22 5 0,-9 2 0,-9 5 0,-11-4 0,-5-9 0,-2 4 0,1-7 0,-4-4 0,5-8-8191</inkml:trace>
  <inkml:trace contextRef="#ctx0" brushRef="#br0" timeOffset="3411.53">3036 863 24575,'4'-7'0,"16"-12"0,1-7 0,3-8 0,-7-1 0,-3 2 0,-9 1 0,-8 14 0,-8 10 0,-8 16 0,-3 17 0,4 13 0,4 4 0,10 5 0,0-2 0,1-1 0,0-4 0,9 5 0,10-2 0,10-9 0,8-8 0,1-9 0,12-12 0,5-7 0,-2-20 0,-9-7-8191</inkml:trace>
  <inkml:trace contextRef="#ctx0" brushRef="#br0" timeOffset="4533.6">4636 620 24575,'3'-7'0,"1"-7"0,-11-1 0,-10 4 0,-11-1 0,-8 2 0,-7 3 0,-2 2 0,10 7 0,5 8 0,4 7 0,7 6 0,-1 3 0,5-1 0,7 5 0,0 2 0,2 6 0,5 2 0,1 4 0,4-8 0,7-3 0,4-8 0,10-9 0,11-9 0,2-7 0,-6-7 0,1-2 0,-7-8 0,-1-2 0,-7 0 0,4-10 0,-3 0 0,-3-4 0,-2-6 0,-1 4 0,-1-4 0,7 3 0,-2 17 0,2 19 0,-3 15 0,-2 14 0,-4 7 0,-2 6 0,-4 4 0,-1-3 0,-3-2 0,0-1 0,4-2 0,2-21 0</inkml:trace>
  <inkml:trace contextRef="#ctx0" brushRef="#br0" timeOffset="4881.6">4963 536 24575,'3'5'0,"6"5"0,8-3 0,6-3 0,9 4 0,6-4 0,1-1 0,-1 0 0,-5-3-8191</inkml:trace>
  <inkml:trace contextRef="#ctx0" brushRef="#br0" timeOffset="4691.6">5044 125 24575,'-3'18'0,"-1"5"0,1 16 0,2 10 0,1 5 0,1-5 0,-1 9 0,-1-3 0,1-2 0,1 2 0,-1-2 0,-1-3 0,1-1 0,1-1 0,-1-2 0,7-8 0,4-6 0,0-9-8191</inkml:trace>
  <inkml:trace contextRef="#ctx0" brushRef="#br0" timeOffset="5181.6">5374 739 24575,'7'3'0,"12"1"0,6-11 0,8-10 0,3-6 0,5-9 0,-12-3 0,-2 0 0,-2 2 0,-11 3 0,-16 8 0,-10 18 0,-7 5 0,2 12 0,-6 10 0,-5 9 0,5 3 0,1 8 0,5 1 0,8 0 0,5-3 0,4 2 0,7 1 0,12-4 0,7-4 0,3-7 0,4-10 0,5-9 0,8-15 0,-2-10-8191</inkml:trace>
  <inkml:trace contextRef="#ctx0" brushRef="#br0" timeOffset="5679.64">6847 331 24575,'3'-7'0,"-3"-12"0,-3-6 0,-1 2 0,-3-9 0,-12 6 0,-6 3 0,-8 9 0,1 21 0,2 19 0,5 7 0,9 8 0,3 14 0,0 3 0,-1-2 0,1-2 0,11-2 0,-3-2 0,8 1 0,-1-3 0,-2-3 0,8-2 0,0 2 0,10-6 0,-4-13-8191</inkml:trace>
  <inkml:trace contextRef="#ctx0" brushRef="#br0" timeOffset="6170.69">6439 577 24575,'8'-3'0,"6"3"0,12 3 0,3-3 0,7-3 0,2 3 0,8 3 0,-4-3 0,2-3 0,-4 3 0,6 3 0,-8-7 0,-5-4 0,-4 1 0,-7-7 0,3-4 0,-5 11 0,0 13 0,-8 16 0,-8 8 0,-1 3 0,-3 8 0,-3-1 0,3 4 0,-1-8 0,-10-19 0,1-17 0,6-17 0,0-12 0,5-7 0,6-6 0,3-2 0,1 8 0,2 0 0,7 7 0,-4 3 0,4 7 0,6 8 0,7 1 0,-4 7-8191</inkml:trace>
  <inkml:trace contextRef="#ctx0" brushRef="#br0" timeOffset="6500.69">7421 371 24575,'-11'0'0,"3"5"0,-2 15 0,1 15 0,3 8 0,2 8 0,1-3 0,6-5 0,7-1 0,-1 0 0,5-12 0,5-5 0,13-9 0,-3-13 0,-3-8 0,-3-9 0,4-8 0,-1-4 0,-7-13 0,-7 2 0,2-7 0,-2 1 0,-2-2 0,7 4 0,-2 7 0,-4 15 0,-2 16 0,-3 17 0,-2 23 0,-1 10 0,-1 4 0,-2-3 0,-2-2 0,2-4 0,2 4 0,-2-1 0,2-1 0,3-8-8191</inkml:trace>
  <inkml:trace contextRef="#ctx0" brushRef="#br0" timeOffset="6797.69">8034 206 24575,'-7'-2'0,"-12"2"0,-7 2 0,1-12 0,4-1-8191</inkml:trace>
  <inkml:trace contextRef="#ctx0" brushRef="#br0" timeOffset="6642.69">7953 412 24575,'-3'7'0,"3"8"0,3 8 0,-3 9 0,-3 8 0,3 4 0,3-4 0,-3 1 0,-3 2 0,3 2 0,3-5 0,-3-6-8191</inkml:trace>
  <inkml:trace contextRef="#ctx0" brushRef="#br0" timeOffset="7146.69">8199 699 24575,'-3'-5'0,"13"-5"0,2-2 0,17-2 0,7-8 0,2-2 0,2 3 0,-1 4 0,2-8 0,-4-2 0,-5-1-8191</inkml:trace>
  <inkml:trace contextRef="#ctx0" brushRef="#br0" timeOffset="6971.69">8361 1 24575,'-3'17'0,"3"11"0,3 7 0,-3 2 0,-3 14 0,3 1 0,3-1 0,-3 7 0,-3-4 0,3 3 0,3 4 0,-3 1 0,-3-3 0,3-4 0,3-3 0,-3 6 0,-3-7-8191</inkml:trace>
  <inkml:trace contextRef="#ctx0" brushRef="#br1" timeOffset="73688.17">1927 10458 24575,'3'-7'0,"6"-8"0,8-3 0,2-4 0,7 3 0,3 2 0,4 2 0,0 4 0,4 3 0,-6 19 0,-2 7 0,-5 11 0,-6 5 0,-5-1 0,-13 3 0,-7 0 0,-13-3 0,1-2 0,0 5 0,-10 3 0,-4-6 0,0-4 0,1-8 0,2-7 0,5-7-8191</inkml:trace>
  <inkml:trace contextRef="#ctx0" brushRef="#br1" timeOffset="73392.78">1927 10426 24575,'3'-3'0,"-3"-5"0,-3 2 0,7 2 0,10 6 0,-6 10 0,2 7 0,-5 7 0,-1 9 0,3 5 0,0 8 0,-1 0 0,-4 4 0,1 6 0,1-3 0,-1 2 0,0-2 0,-3 2 0,-7-4 0,-4-9 0,4-14-8191</inkml:trace>
  <inkml:trace contextRef="#ctx0" brushRef="#br1" timeOffset="74081.67">2329 10189 24575,'3'7'0,"2"12"0,-2 7 0,-2 13 0,-1-1 0,-1 5 0,1 1 0,1 6 0,-1-1 0,-1 5 0,1 1 0,1 0 0,-1-3 0,-1 3 0,1 0 0,1-7 0,-1-2 0,-1-4 0,1 0 0,1-19 0,-1-19 0,-1-15 0,5-11 0,3-7 0,3-1 0,2-14 0,2 4 0,-2-3 0,7 2 0,2 0 0,4 8 0,-9 1 0,3 12 0,-5 10 0,1 7 0,-2 18 0,-2 11 0,-2 7 0,-2 3 0,-1 5 0,-5-2 0,-1-2 0,0 2 0,0-5 0,-4-1 0,-6 3 0,3-6-8191</inkml:trace>
  <inkml:trace contextRef="#ctx0" brushRef="#br1" timeOffset="74240.78">2807 10733 24575,'0'12'0,"0"6"0,0 14 0,-4 2 0,-6 2 0,2 1 0,4-2 0,-3-2 0,2-2-8191</inkml:trace>
  <inkml:trace contextRef="#ctx0" brushRef="#br1" timeOffset="74360.88">2874 10493 24575,'-5'-3'0,"-5"9"0</inkml:trace>
  <inkml:trace contextRef="#ctx0" brushRef="#br1" timeOffset="74627.64">3143 10224 24575,'3'7'0,"1"7"0,-1 5 0,-2 7 0,-1 8 0,-1 7 0,1-3 0,1 0 0,-1 5 0,-1 1 0,1 6 0,1-1 0,-1 5 0,-1-3 0,1-2 0,1-1 0,-1-8 0,-1-1 0,1-8 0,1-7-8191</inkml:trace>
  <inkml:trace contextRef="#ctx0" brushRef="#br1" timeOffset="74750.64">3282 10733 24575,'7'3'0,"3"6"0,-3 8 0,-2 12 0,2 6 0,-3 4 0,-1-2 0,-1-2 0,-2-2 0,-2 4 0,2-7-8191</inkml:trace>
  <inkml:trace contextRef="#ctx0" brushRef="#br1" timeOffset="74924.5">3450 10325 24575,'-8'-3'0,"-6"-1"0,-2 7 0</inkml:trace>
  <inkml:trace contextRef="#ctx0" brushRef="#br1" timeOffset="75358.74">3719 10626 24575,'-3'-3'0,"10"3"0,3 6 0,-5 8 0,9 12 0,3 11 0,-5 0 0,-2 8 0,-6 4 0,1 0 0,-7 5 0,-1 1 0,3-6 0,3-1 0,-3 1 0,-3-1 0,3-6 0,3-3 0,-3 1 0,-3-6-8191</inkml:trace>
  <inkml:trace contextRef="#ctx0" brushRef="#br1" timeOffset="75581.72">3820 10765 24575,'0'-7'0,"4"-3"0,11 1 0,7-10 0,9-1 0,3 1 0,2 4 0,-1 7 0,-1 9 0,-8 14 0,-10 6 0,-6 8 0,-7 2 0,-3 8 0,-7-3 0,-7-3 0,-1 3 0,-7-5 0,1-7 0,-8-5 0,-2 3 0,2-3 0,8-8-8191</inkml:trace>
  <inkml:trace contextRef="#ctx0" brushRef="#br1" timeOffset="75769.73">4162 10664 24575,'2'10'0,"-2"4"0,-2 5 0,2 7 0,2 3 0,-2 7 0,-2 2 0,2 5 0,2 1 0,-2-4 0,-2 5 0,2-2 0,2-5 0,-2-2 0,2 8 0,4 0 0,-2 0 0,3 2 0,0-5 0,-2-8-8191</inkml:trace>
  <inkml:trace contextRef="#ctx0" brushRef="#br1" timeOffset="76208.19">4228 10800 24575,'3'3'0,"1"-9"0,4-2 0,10 1 0,7-1 0,-2-4 0,3 2 0,2 3 0,-1 2 0,9 2 0,3 6 0,-8 6 0,-7 11 0,-12 8 0,-9 1 0,-9 0 0,-10 0 0,-10-6 0,2-3 0,2-4 0,6-2 0,6-2 0,10-2 0,14-6 0,9 2 0,9-4 0,4-4 0,2-8 0,1-4 0,-1-5 0,-9-3 0,-5 3 0,-5-2 0,-3 2 0,-1-2 0,-4-2 0,-5-1 0,-6 2 0,-3 10 0,-6 8 0,-4 11 0,5 15 0,-3 7 0,7 4 0,-2 5 0,9-2 0,19 2 0,11-2 0,3-7 0,1-10 0,-4-9 0,-7-6-8191</inkml:trace>
  <inkml:trace contextRef="#ctx0" brushRef="#br1" timeOffset="77179.99">6159 10626 24575,'3'-3'0,"1"-6"0,-1-15 0,-6 1 0,-12 5 0,-8 2 0,-4 16 0,1 12 0,7 7 0,2 2 0,2 8 0,3 5 0,4 3 0,2-1 0,2-2 0,1 6 0,1-1 0,7-5 0,6-10 0,7-8 0,0-13 0,7-9 0,-6-13 0,-3-7 0,-6-3 0,7 3 0,-4 2 0,2 1 0,-2-9 0,3 1 0,-2-2 0,1 7 0,-4 9 0,2 17 0,6 17 0,-3 6 0,-2 9 0,-1 1 0,-8 1 0,-1 2 0,-1 0 0,4-9 0,8-9 0,-1-8-8191</inkml:trace>
  <inkml:trace contextRef="#ctx0" brushRef="#br1" timeOffset="77525.7">6428 10559 24575,'7'3'0,"3"6"0,6-2 0,3-1 0,5 0 0,0 0 0,7-5 0,6 2 0,0-3 0,-3-7 0,0-2 0,-8 2-8191</inkml:trace>
  <inkml:trace contextRef="#ctx0" brushRef="#br1" timeOffset="77364.5">6497 10258 24575,'3'-7'0,"1"-7"0,4 5 0,2 15 0,-6 14 0,1 6 0,-3 12 0,0 5 0,-2 5 0,-2 7 0,2-2 0,2 7 0,-2-2 0,-2-2 0,2-2 0,2-7 0,-2-2 0,-2-6 0,7-8 0,2-12-8191</inkml:trace>
  <inkml:trace contextRef="#ctx0" brushRef="#br1" timeOffset="77808.72">6905 10698 24575,'-3'8'0,"3"6"0,15 2 0,10-3 0,-4-9 0,1-4 0,1-7 0,3-16 0,6-9 0,-3 3 0,-2 0 0,-2-4 0,-6-5 0,-21 6 0,-18 9 0,-2 20 0,-1 14 0,-1 4 0,8 10 0,4 5 0,6 4 0,-2 5 0,0-3 0,3-3 0,-3 3 0,8 2 0,13-6 0,16-9 0,6-6 0,-2-8-8191</inkml:trace>
  <inkml:trace contextRef="#ctx0" brushRef="#br2" timeOffset="-65641.34">8445 10400 24575,'4'3'0,"2"1"0,1 14 0,9 1 0,-1-1 0,2 7 0,5-2 0,-3 9 0,0 3 0,-1 4 0,7-2 0,-6 3 0,2 3 0,-2-1 0,-1-6 0,-4 0 0,-2-2 0,-1-8 0,4-5 0,-4-11 0,-3-10 0,-3-10 0,-5-13 0,-3-12 0,14-5 0,0-5 0,4-7 0,-4-2 0,-4-1 0,-2-4 0,-5 1 0,-2-4 0,-3 4 0,3 3 0,-12 3 0,1 1 0,1 14-8191</inkml:trace>
  <inkml:trace contextRef="#ctx0" brushRef="#br2" timeOffset="-65943.34">8445 10363 24575,'0'7'0,"0"7"0,0 12 0,0 6 0,0-4 0,0 1 0,0 4 0,0 6 0,0-3 0,0 2 0,0 2 0,0-1 0,0-2 0,-4 0 0,-2 4 0,-1-8-8191</inkml:trace>
  <inkml:trace contextRef="#ctx0" brushRef="#br1" timeOffset="78671.66">2130 12189 24575,'3'7'0,"1"8"0,-1 6 0,-2 2 0,-1 6 0,-1 8 0,1 0 0,1-1 0,-1-2 0,-1 5 0,1 1 0,1 4 0,-1 1 0,-1 2 0,1-3 0,1-7 0,-1-1 0,-1 4 0,1 0 0,7-7 0,2-7 0,-3-8-8191</inkml:trace>
  <inkml:trace contextRef="#ctx0" brushRef="#br1" timeOffset="78924.6">2060 12391 24575,'3'-2'0,"-3"-13"0,12-5 0,11-5 0,4 4 0,1 5 0,1 1 0,4 5 0,11 3 0,2 2 0,-6 3 0,-6 6 0,-1 6 0,-7 2 0,-4 8 0,-8 6 0,-4 3 0,-17 1 0,-7 4 0,-8-3 0,-3 7 0,2-2 0,-9-7 0,-2-7 0,-1-3 0,7-3 0,1-6 0,8-3-8191</inkml:trace>
  <inkml:trace contextRef="#ctx0" brushRef="#br1" timeOffset="79325.1">2500 12050 24575,'-4'0'0,"-2"4"0,5 11 0,-2 6 0,-2 6 0,3 6 0,-1 2 0,3-1 0,3 2 0,-3-2 0,-3 6 0,3 2 0,3 6 0,-3 1 0,-3-1 0,8-2 0,3 2 0,-1-3 0,-3-2 0,-1-2 0,-1-8 0,3 2 0,-3-19 0,5-13 0,3-14 0,-5-7 0,5-11 0,-3-5 0,2-5 0,8-1 0,6 2 0,-3-2 0,-4 6 0,-1 1 0,2 6 0,-2 5 0,0 9 0,7 3 0,-3 13 0,1 15 0,-11 9 0,5 6 0,1 7 0,-4 1 0,-3 2 0,-3-2 0,-5-1 0,-2-1 0,2 2 0,2-3 0,-2-11-8191</inkml:trace>
  <inkml:trace contextRef="#ctx0" brushRef="#br1" timeOffset="79591.47">3041 12224 24575,'-7'0'0,"-3"4"0</inkml:trace>
  <inkml:trace contextRef="#ctx0" brushRef="#br1" timeOffset="79438.61">3007 12559 24575,'0'5'0,"0"9"0,0 8 0,0 10 0,0 1 0,0 3 0,0-1 0,0 0 0,0-1 0,0-2-8191</inkml:trace>
  <inkml:trace contextRef="#ctx0" brushRef="#br1" timeOffset="79923.24">3177 12085 24575,'-2'11'0,"2"14"0,2 5 0,-2 4 0,-2 2 0,2 0 0,2-3 0,-2 8 0,-2-1 0,2 9 0,2 1 0,-2 3 0,-2-8 0,2 7 0,2 2 0,3-9 0,2-5 0,8-1 0,9-16 0,-2-23 0,-6-16 0,3-13 0,-5-7 0,-4-1 0,2-2 0,-2 5 0,1 5 0,4 13 0,-1 21 0,-2 11 0,5 18 0,-2 4 0,-6 3 0,4-2 0,-9 1 0,-1-2 0,-3-5 0,-3-4-8191</inkml:trace>
  <inkml:trace contextRef="#ctx0" brushRef="#br1" timeOffset="80064.25">3551 12189 24575,'-7'3'0,"-4"5"0,3 0 0,-2 2 0</inkml:trace>
  <inkml:trace contextRef="#ctx0" brushRef="#br1" timeOffset="80490.44">3788 12458 24575,'-3'3'0,"3"6"0,3 12 0,-3 8 0,-3 5 0,3-1 0,3 3 0,7 0 0,2 2 0,-2 2 0,-4 4 0,0-4 0,-5-1 0,2 2 0,-3 2 0,-3-2 0,3 2 0,3-8-8191</inkml:trace>
  <inkml:trace contextRef="#ctx0" brushRef="#br1" timeOffset="80728.86">3753 12591 24575,'0'-3'0,"15"-11"0,4-6 0,7-5 0,3 3 0,7 6 0,2 6 0,1 10 0,-2 15 0,-8 8 0,-10 9 0,-9-2 0,-6 5 0,-8-5 0,-3 2 0,-5-4 0,2-1 0,-13-4 0,-6-1 0,-3-3 0,3-5-8191</inkml:trace>
  <inkml:trace contextRef="#ctx0" brushRef="#br1" timeOffset="80928.36">4162 12490 24575,'-3'0'0,"-2"10"0,2 4 0,-1 5 0,1 7 0,2 3 0,-5 2 0,5 8 0,-2-3 0,3 2 0,3 6 0,1 6 0,3-8 0,3-3 0,-5-9 0,-1 3 0,-1-1 0,0 1 0,-3-1 0,-3-1 0,3-2-8191</inkml:trace>
  <inkml:trace contextRef="#ctx0" brushRef="#br1" timeOffset="81309.36">4162 12695 24575,'2'-7'0,"3"-3"0,6 3 0,4-2 0,2-2 0,5 0 0,-3 0 0,4 1 0,1 13 0,-8 15 0,-3 8 0,-18 3 0,0 2 0,-2 3 0,-5-7 0,-2 3 0,-5-5 0,2-2 0,2-2 0,8-3 0,13-4 0,20-5 0,4-6 0,4-8 0,0-8 0,-3-5 0,5-11 0,2-5 0,1 1 0,-10-3 0,-6 6 0,-4 1 0,-6 0 0,-9 0 0,-7 10 0,-1 19 0,-1 19 0,-2 10 0,0 4 0,3 6 0,5 2 0,21-4 0,11-5 0,3-9 0,0-8 0,2-8 0,-2-4-8191</inkml:trace>
  <inkml:trace contextRef="#ctx0" brushRef="#br1" timeOffset="82309.12">6329 12357 24575,'0'-10'0,"0"-5"0,-4 2 0,-2-4 0,-10-1 0,-10 10 0,-3 0 0,-3 4 0,-5 1 0,1 8 0,2 5 0,8 11 0,9 8 0,3 2 0,2-2 0,5 0 0,2 4 0,0 5 0,7-2 0,20-7 0,11-8 0,4-16 0,-7-17 0,-1-14 0,-4-7 0,-7 4 0,0 1 0,-10 1 0,10-1 0,1 20 0,-1 12 0,-3 15 0,-5 8 0,2 7 0,-2 6 0,1-7 0,4-8 0,-1-24 0,8-2 0,-2-13 0,5-11 0,-3-11 0,-7-5 0,-4-2 0,-1-5 0,-2 3 0,-2-3 0,-1-2 0,2 2 0,0 8 0,-3-8 0,-1 1 0,-1 6 0,8 4 0,-3 5 0,-3 5 0,4 17 0,2 10 0,-3 14 0,-3 15 0,4 6 0,-4 8 0,3 12 0,0 3 0,-1-3 0,-9 3 0,0 2 0,3-3 0,3-7 0,-3-7 0,-3-2 0,3-8-8191</inkml:trace>
  <inkml:trace contextRef="#ctx0" brushRef="#br1" timeOffset="82622.14">6497 12119 24575,'3'8'0,"1"2"0,4-2 0,6 7 0,1 4 0,1-2 0,1 2 0,6-2 0,9 2 0,-2-4 0,5-7 0,-5-1 0,7-1 0,0-4 0,11-2 0,1-5 0,-7 1 0,-9-8 0,-5-1 0,-2-5 0,-3-8 0,-1-3 0,-5-3 0,-8-1 0,-9 6 0,-9 12 0,-15 4 0,0 9 0,-2 7 0,-5 7 0,-3 2 0,5 15 0,3 6 0,8 4 0,0 2 0,8 6 0,6 4 0,4-3 0,7-8 0,3-6 0,12-1 0,5-1 0,9-6 0,3-2 0,2-11 0,2-5 0,2-5 0,0-3 0,-10 0-8191</inkml:trace>
  <inkml:trace contextRef="#ctx0" brushRef="#br1" timeOffset="83582.67">8428 11949 24575,'7'3'0,"3"-9"0,-6-6 0,1-10 0,-7-1 0,-5-4 0,-7 7 0,-7 5 0,1 5 0,-4 3 0,-3 7 0,-1 11 0,3 14 0,6 4 0,8 1 0,0 4 0,4 6 0,3 3 0,1 4 0,1 2 0,-3 5 0,3-2 0,-1 3 0,3 0 0,3-8 0,-3-6 0,2-12 0,3-3 0,0-2-8191</inkml:trace>
  <inkml:trace contextRef="#ctx0" brushRef="#br1" timeOffset="83973.18">8121 12157 24575,'-3'4'0,"13"7"0,5-4 0,3-3 0,9 3 0,6-2 0,3-7 0,-3-1 0,3 3 0,1 3 0,-4-3 0,3-3 0,0-5 0,-2-5 0,-8 13 0,-9 13 0,-8 5 0,-2 9 0,-1 1 0,-5 9 0,-1 0 0,0 2 0,-4-11 0,-6-4 0,2-13 0,4-19 0,-3-16 0,2-7 0,7-3 0,5 0 0,8 8 0,-1-4 0,8 1 0,4 0 0,3 4 0,-5 2 0,-5 2-8191</inkml:trace>
  <inkml:trace contextRef="#ctx0" brushRef="#br1" timeOffset="84320.7">8865 12085 24575,'-5'7'0,"0"7"0,-3 8 0,1 7 0,-6 4 0,-4 5 0,5 2 0,17 4 0,5-4 0,-3-1 0,2-8 0,2-7 0,4-8 0,-2 9 0,3-6 0,2-12 0,3-17 0,2-10 0,1-15 0,-8-3 0,2-2 0,-4 1 0,-2 4 0,-1-4 0,-1 3 0,-2 2 0,-4-2 0,-1 13 0,-3 16 0,0 14 0,0 16 0,0 6 0,0 7 0,0 2 0,0 8 0,0 2 0,0-5 0,0-5 0,0-2 0,0-2 0,4-3 0,2-12-8191</inkml:trace>
  <inkml:trace contextRef="#ctx0" brushRef="#br1" timeOffset="84490.8">9273 12157 24575,'-3'4'0,"3"17"0,3 5 0,-3 7 0,-3 7 0,-1-2 0,-4 1 0,-2-6 0,6 1 0,0-2 0,1 4 0,6 1 0,1-8-8191</inkml:trace>
  <inkml:trace contextRef="#ctx0" brushRef="#br1" timeOffset="84621.8">9273 11882 24575,'-3'-7'0,"13"-3"0</inkml:trace>
  <inkml:trace contextRef="#ctx0" brushRef="#br1" timeOffset="84935.8">9342 12157 24575,'3'4'0,"6"7"0,11-4 0,3-3 0,11 3 0,2-2 0,0-7 0,2-9 0,8-10 0,-4 0 0,-6 2-8191</inkml:trace>
  <inkml:trace contextRef="#ctx0" brushRef="#br1" timeOffset="84787.8">9475 11746 24575,'3'7'0,"-3"8"0,0 4 0,0 12 0,5 7 0,5 3 0,-3 6 0,-3 1 0,4 0 0,-4 10 0,-1 0 0,4-2 0,2-2 0,-3-2 0,-2-2 0,-1-5 0,-2-1 0,-1-5 0,-1-9-8191</inkml:trace>
  <inkml:trace contextRef="#ctx0" brushRef="#br2" timeOffset="-157426.52">535 2832 24575,'-7'0'0,"-12"0"0,-10 0 0,-4 10 0,-6-2 0,-2 3 0,-2 3 0,8 9 0,2-1 0,4 0 0,-3-4 0,9 8 0,5 3 0,8 8 0,16-4 0,3 0 0,8-1 0,2-6 0,13-1 0,5-11 0,4-2 0,2-1 0,2 4 0,-6 2 0,-1-5 0,-3-2 0,-8 3 0,5 1 0,-23 4 0,-21 8 0,-11-2 0,-13 2 0,-15-4 0,-1-7 0,-6-7 0,3-1 0,3-1 0,1-4 0,8-2 0,5-5 0,-2-9 0,5-8 0,9 0-8191</inkml:trace>
  <inkml:trace contextRef="#ctx0" brushRef="#br0" timeOffset="-145259.16">966 3136 24575,'-3'-8'0,"9"-2"0,6 9 0,5 1 0,11 1 0,5 5 0,6-5 0,1 5 0,4-4 0,-4 1 0,4 1 0,-4-1 0,1 0 0,7-3 0,-4-3 0,-4 3-8191</inkml:trace>
  <inkml:trace contextRef="#ctx0" brushRef="#br0" timeOffset="-144486.65">1395 2878 24575,'7'-3'0,"3"9"0,10 1 0,9 0 0,-3 6 0,3 5 0,3-1 0,6-2 0,-7 5 0,-7 7 0,-11 11 0,-13-5 0,-13 6 0,-6-3 0,-7-8 0,1-1 0,-1-3 0,4 0 0,-1-2 0,-1 4 0,8-3-8191</inkml:trace>
  <inkml:trace contextRef="#ctx0" brushRef="#br0" timeOffset="-108572.14">969 2852 24575,'3'4'0,"-3"6"0,7 6 0,8-1 0,5-2 0,9-5 0,4-2 0,2-1 0,-5-13 0,-4-3 0,3 1 0,0 0 0,0 5 0,0 1 0,4 1 0,1 1-8191</inkml:trace>
  <inkml:trace contextRef="#ctx0" brushRef="#br0" timeOffset="-107506.22">1259 2745 24575,'7'-3'0,"7"3"0,1 7 0,6 13 0,6 1 0,1 3 0,1-6 0,-5-2 0,-6-2-8191</inkml:trace>
  <inkml:trace contextRef="#ctx0" brushRef="#br2" timeOffset="-140132.34">2428 2574 24575,'-3'10'0,"3"9"0,3 10 0,-3 4 0,-3 5 0,3 2 0,3 4 0,-3-4 0,-3 4 0,3-4 0,3 7 0,-3-6 0,-3 3 0,3 2 0,3-1 0,-3-2 0,-3 2 0,-1 2 0,-4-20 0,-2-9-8191</inkml:trace>
  <inkml:trace contextRef="#ctx0" brushRef="#br2" timeOffset="-139734.9">2384 2617 24575,'0'8'0,"5"10"0,5 9 0,7 12 0,2-2 0,-3 7 0,-2-1 0,1 2 0,-3-5 0,-5 4 0,7-1 0,1 2 0,-4 1 0,7-4 0,-4 5 0,-4-2 0,6-12 0,-1-1 0,2-2 0,2-15 0,3-17 0,-4-20 0,0-11 0,-10-7 0,0-7 0,-4-11 0,9 2 0,1-2 0,1 6 0,-3-2 0,-10 10 0,3-1 0,-8 1 0,1-2 0,2 5 0,2 8-8191</inkml:trace>
  <inkml:trace contextRef="#ctx0" brushRef="#br2" timeOffset="-139425.21">2986 2574 24575,'0'10'0,"0"9"0,0 10 0,0 4 0,11 5 0,3 2 0,-1 4 0,0-4 0,-6 4 0,-2-4 0,-5 11 0,-3 7 0,3 1 0,3-7 0,-3-1 0,-3-3 0,3-2 0,7-8 0,3-12-8191</inkml:trace>
  <inkml:trace contextRef="#ctx0" brushRef="#br2" timeOffset="-139188.83">2986 2617 24575,'11'3'0,"7"-3"0,11-3 0,5 3 0,-5 8 0,1 2 0,3 1 0,-5 8 0,-1-1 0,-2 0 0,-2-2 0,-1 9 0,-5 4 0,-13 1 0,-12 4 0,-24-7 0,-12 6 0,-5-4 0,-4-7 0,2-9 0,11-6-8191</inkml:trace>
  <inkml:trace contextRef="#ctx0" brushRef="#br2" timeOffset="-138141.22">3933 2664 24575,'3'-7'0,"1"-4"0,6 10 0,-2 10 0,5 12 0,4 13 0,-3 2 0,-2 4 0,-5-1 0,-2 5 0,-5-2 0,-2 4 0,6-1 0,4-2 0,-4 2 0,-1 2 0,0-4 0,11-8 0,2-14 0,-4-15 0,-2-20 0,0-18 0,-1-9 0,1-6 0,-6 2 0,11-4 0,2 4 0,-5-3 0,-2 4 0,-6 1 0,0 3 0,-1-5 0,0 1 0,-3 11-8191</inkml:trace>
  <inkml:trace contextRef="#ctx0" brushRef="#br2" timeOffset="-137889.8">4367 2574 24575,'0'10'0,"0"9"0,0 10 0,0 4 0,0 5 0,0 2 0,0 4 0,10-4 0,5 4 0,-2-4 0,4 7 0,-5-6 0,-2 3 0,-6 2 0,2-1 0,-5-2 0,2 2 0,-7-8 0,-3-14-8191</inkml:trace>
  <inkml:trace contextRef="#ctx0" brushRef="#br2" timeOffset="-137662.12">4410 2664 24575,'3'-7'0,"6"-4"0,8 4 0,2-6 0,3-4 0,7 2 0,1 4 0,9 3 0,-1 4 0,-5 8 0,2 12 0,-5 16 0,-8 2 0,-22 9 0,-12 2 0,-12-9 0,-2-3 0,-3-7 0,-4 2 0,-1-9 0,-6-8 0,4-1-8191</inkml:trace>
  <inkml:trace contextRef="#ctx0" brushRef="#br2" timeOffset="-102703.31">2477 4397 24575,'-3'-7'0,"6"14"0,-3 8 0,-3 11 0,3 6 0,3 1 0,-3 0 0,-3 4 0,3-1 0,3-3 0,-3 12 0,-3 1 0,3-4 0,3 4 0,-3-5 0,-3-3 0,3-5 0,3-4-8191</inkml:trace>
  <inkml:trace contextRef="#ctx0" brushRef="#br2" timeOffset="-102359.19">2477 4397 24575,'-3'-7'0,"3"12"0,7 8 0,4 10 0,0 9 0,4 2 0,6 10 0,5-1 0,3-2 0,-4-5 0,-2 1 0,-1 3 0,-1-3 0,-2 7 0,-1-5 0,-4-9 0,-2-1 0,2-7 0,1 1 0,1 6 0,1-18 0,-3-15 0,-2-13 0,0-11 0,-2-12 0,-3-4 0,-3-6 0,-1-3 0,-3 3 0,0-5 0,0 3 0,4-2 0,1 9 0,2 5 0,0 1 0,-1 1 0,-4-1 0,0 10-8191</inkml:trace>
  <inkml:trace contextRef="#ctx0" brushRef="#br2" timeOffset="-101636.41">3843 4397 24575,'-3'8'0,"9"2"0,6 10 0,2 5 0,1 1 0,1 0 0,1 8 0,-7 1 0,6 1 0,3-2 0,-2-2 0,-2 4 0,-1 1 0,-2-3 0,-5 5 0,3-9 0,-6-1 0,1-12 0,-2-17 0,8-13 0,-1-10 0,2-3 0,-8-13 0,-1 1 0,-3-1 0,7-8 0,3-1 0,2 4 0,-3 2 0,-2 1 0,-1 6 0,-5-4 0,-1 10-8191</inkml:trace>
  <inkml:trace contextRef="#ctx0" brushRef="#br2" timeOffset="-101436.73">4312 4218 24575,'-3'7'0,"3"8"0,7 1 0,4 1 0,-7 8 0,2 5 0,1 2 0,-1 10 0,-1 4 0,3-1 0,-1-2 0,-3 2 0,4 2 0,3-4 0,-1 6 0,-1-3 0,1 2 0,0-4 0,-1-7 0,-3 4 0,-2-12-8191</inkml:trace>
  <inkml:trace contextRef="#ctx0" brushRef="#br2" timeOffset="-101214.65">4457 4218 24575,'-3'-7'0,"13"-3"0,7-3 0,7-2 0,0 2 0,7 6 0,0 7 0,-3 10 0,-6 15 0,-8 2 0,-7 5 0,-1 1 0,-2 3 0,-2 2 0,-4-5 0,-2-4 0,-10 3 0,-8-3 0,-4-3 0,-9-7 0,-3-2 0,-6-2 0,0-4 0,8-6-8191</inkml:trace>
  <inkml:trace contextRef="#ctx0" brushRef="#br1" timeOffset="58130.63">1927 5856 24575,'7'3'0,"8"-13"0,4 0 0,7 1 0,3-1 0,7 6 0,1-1 0,-2 13 0,-12 7 0,-11 10 0,-5 1 0,-7 4 0,-4 4 0,-15 5 0,-3-3 0,-7-7 0,3-3 0,2 3 0,-2-6 0,-5-4 0,-2-2 0,4-12 0,7-7-8191</inkml:trace>
  <inkml:trace contextRef="#ctx0" brushRef="#br1" timeOffset="57845.05">1994 5856 24575,'3'-7'0,"1"7"0,-1 10 0,-2 5 0,-1 3 0,-1 8 0,1 8 0,1 2 0,-1 1 0,-1 5 0,1 6 0,1 1 0,-1-5 0,-1 4 0,-5 2 0,-1-2 0,-2-8 0,3-6 0,2 5 0,1-9-8191</inkml:trace>
  <inkml:trace contextRef="#ctx0" brushRef="#br1" timeOffset="58606.3">2231 5622 24575,'-3'7'0,"-1"12"0,1 5 0,1 0 0,2 2 0,2 1 0,-2 6 0,-2 4 0,2-3 0,2 1 0,4-5 0,1 11 0,2 2 0,-4-2 0,0-1 0,-2 4 0,-2-4 0,-1-4 0,-7-2 0,-2-5 0,2 1 0,1 3 0,-3-5 0,2 1 0,1-16 0,1-18 0,5-16 0,1-10 0,9-2 0,2-3 0,2 4 0,1 3 0,6 2 0,1-2 0,1 0 0,3 0 0,2 6 0,-9 8 0,-3 17 0,-6 15 0,-3 12 0,-3 9 0,-4 1 0,-1-2 0,-5-3 0,-1 5 0,-2-5 0,3 1 0,2-5-8191</inkml:trace>
  <inkml:trace contextRef="#ctx0" brushRef="#br1" timeOffset="58770.7">2535 6125 24575,'3'0'0,"1"5"0,1 5 0,2 12 0,0 6 0,-1 3 0,-5-2 0,2 4 0,-3 6 0,-3-8-8191</inkml:trace>
  <inkml:trace contextRef="#ctx0" brushRef="#br1" timeOffset="58924.63">2639 5821 24575,'-3'-2'0,"-11"2"0,-2 0-8191</inkml:trace>
  <inkml:trace contextRef="#ctx0" brushRef="#br1" timeOffset="59189.77">2807 5654 24575,'0'7'0,"0"7"0,4 8 0,6 4 0,-2 3 0,-4 4 0,3 1 0,-2 2 0,-2 4 0,-1 4 0,-2-1 0,-2-2 0,2-1 0,2 4 0,-2 0 0,-2-3 0,2-8 0,-3 0 0,-2 4 0,1-1 0,-3-12 0,-1-8-8191</inkml:trace>
  <inkml:trace contextRef="#ctx0" brushRef="#br1" timeOffset="59299.76">3007 6091 24575,'0'7'0,"0"12"0,0 12 0,-5 3 0,0 2 0,-7-1 0,-4 4 0,2-3 0,3-7-8191</inkml:trace>
  <inkml:trace contextRef="#ctx0" brushRef="#br1" timeOffset="59439.8">3041 5821 24575,'-7'-2'0,"-3"12"0</inkml:trace>
  <inkml:trace contextRef="#ctx0" brushRef="#br1" timeOffset="59684.47">3250 5957 24575,'-7'-2'0,"-4"7"0,4 11 0,3 9 0,-8 1 0,2 4 0,2 5 0,2 7 0,1-1 0,2 0 0,2-3 0,1 3 0,7-2 0,2-5 0,-2 1 0,-1-4 0,3 5 0,-2 1 0,-3-3 0,3 0 0,-7-8 0,-1-4 0,-9-7 0</inkml:trace>
  <inkml:trace contextRef="#ctx0" brushRef="#br1" timeOffset="59933.47">3282 6091 24575,'3'-3'0,"1"-2"0,6-2 0,2-3 0,2-9 0,2 0 0,4-5 0,3 5 0,6 3 0,2 6 0,-2 7 0,-8 13 0,-6 16 0,-11 7 0,-5 8 0,-12 2 0,-6 1 0,-7-4 0,-3-8 0,3-4 0,-3-7 0,0 0 0,-4-10 0,4-6-8191</inkml:trace>
  <inkml:trace contextRef="#ctx0" brushRef="#br1" timeOffset="60152.8">3551 6059 24575,'-3'4'0,"-6"6"0,2 2 0,1 7 0,0 8 0,1 1 0,-3 3 0,1 3 0,3-2 0,1 5 0,6-1 0,1-2 0,2 2 0,1-3 0,5-7 0,-4 0 0,3 3 0,-7 3 0,-4-9-8191</inkml:trace>
  <inkml:trace contextRef="#ctx0" brushRef="#br1" timeOffset="60433.35">3583 6091 24575,'7'2'0,"7"-2"0,5-2 0,7 6 0,-1 9 0,-3 3 0,-8 13 0,-5 4 0,-11 0 0,-8-1 0,-12 4 0,-7-2 0,1-5 0,0-9 0,3-6-8191</inkml:trace>
  <inkml:trace contextRef="#ctx0" brushRef="#br1" timeOffset="60680.07">3820 6258 24575,'4'0'0,"6"-4"0,2-2 0,3-5 0,2-11 0,6-7 0,2-1 0,1 1 0,-5 3 0,-6 1 0,-11 9 0,-7 9 0,-8 16 0,-8 12 0,2 8 0,2 7 0,4-2 0,6 2 0,5 0 0,2 2 0,8-6 0,1-5 0,4-5 0,5-8 0,6-4 0,3-2 0,-3-4-8191</inkml:trace>
  <inkml:trace contextRef="#ctx0" brushRef="#br2" timeOffset="-94903.14">5102 5622 24575,'5'3'0,"5"1"0,-3 18 0,7-1 0,2 3 0,-6 7 0,-2 6 0,-4 0 0,3-4 0,-1 11 0,0 1 0,1 1 0,-1-3 0,1-2 0,0-6 0,-2 4 0,-2-2 0,-2-2 0,13-7 0,4-11 0,-7-17 0,4-7 0,-1-12 0,-2-7 0,0-3 0,-2-7 0,1-3 0,4-3 0,2-6 0,2 2 0,-5 2 0,-4 4 0,2 2 0,-3-1 0,-2 6 0,-1-1 0,1 4 0,0 8-8191</inkml:trace>
  <inkml:trace contextRef="#ctx0" brushRef="#br2" timeOffset="-94699.37">5641 5549 24575,'7'3'0,"3"2"0,-1 9 0,1 8 0,-2-1 0,3 13 0,-1 2 0,-6 4 0,0-2 0,4 1 0,-1 3 0,-3 2 0,-1-4 0,0 6 0,1 2 0,-1 0 0,-1 0 0,-2-5 0,-2-10-8191</inkml:trace>
  <inkml:trace contextRef="#ctx0" brushRef="#br2" timeOffset="-94464.73">5751 5622 24575,'2'3'0,"7"-9"0,8-6 0,2-9 0,7-3 0,8-3 0,2 7 0,-3 5 0,3 5 0,-10 7 0,3 3 0,-3 18 0,-1 10 0,-3 10 0,-8 5 0,-5 1 0,-6-8 0,-18-1 0,-7 0 0,-1-1 0,-6 2 0,-2-7 0,-3 3 0,-2-9 0,3-5 0,-11 1 0,0-5 0,3-5 0,8-2-8191</inkml:trace>
  <inkml:trace contextRef="#ctx0" brushRef="#br1" timeOffset="61741.09">2162 7379 24575,'2'-11'0,"13"3"0,8 2 0,13 2 0,5-4 0,-4 1 0,3 3 0,-3 7 0,2 8 0,-6 12 0,-8 9 0,-9-1 0,-13 3 0,-9-3 0,-13 1 0,-11 1 0,1-3 0,3-8 0,-3 3 0,-7 1 0,-2-5 0,2-6 0,7-1 0,4-2 0,7-1-8191</inkml:trace>
  <inkml:trace contextRef="#ctx0" brushRef="#br1" timeOffset="61458.39">2162 7280 24575,'2'-3'0,"3"-1"0,-1-8 0,3-6 0,1 5 0,-3 8 0,-3 12 0,1 8 0,1 11 0,3 10 0,1 2 0,-4 12 0,-1 8 0,0 2 0,-3-3 0,-3 0 0,3-4 0,3 5 0,-3-3 0,-3-7 0,3-3 0,3-7 0,-3 1 0,-3-6-8191</inkml:trace>
  <inkml:trace contextRef="#ctx0" brushRef="#br1" timeOffset="62132">2570 7211 24575,'3'7'0,"-3"7"0,-3 8 0,3 1 0,7 6 0,3 7 0,-6 2 0,1 8 0,2 6 0,0-4 0,-2-2 0,-7 2 0,-1-3 0,3 3 0,3 0 0,-3-1 0,-3 1 0,3-4 0,3-1 0,-3-3 0,-3 1 0,3-12 0,3-26 0,-3-22 0,2-13 0,3-1 0,0-3 0,2-5 0,0 2 0,3 1 0,-2 5 0,0 4 0,4 3 0,2 2 0,8 8 0,0 16 0,2 7 0,-2 7 0,-6 7 0,-2 3 0,1 5 0,-4 2 0,-3 3 0,-4-3 0,-4 2 0,-1 3 0,1 0 0,1-7-8191</inkml:trace>
  <inkml:trace contextRef="#ctx0" brushRef="#br1" timeOffset="62287.48">3007 7749 24575,'4'3'0,"6"16"0,-3 10 0,-2 4 0,2 5 0,-3-2 0,-5 3 0,-6 1 0,-3-6-8191</inkml:trace>
  <inkml:trace contextRef="#ctx0" brushRef="#br1" timeOffset="62412.66">3076 7546 24575,'-11'3'0,"-4"6"0,1-2-8191</inkml:trace>
  <inkml:trace contextRef="#ctx0" brushRef="#br1" timeOffset="62753.74">3250 7280 24575,'-3'3'0,"3"12"0,0 5 0,0 9 0,0 3 0,0 5 0,0 4 0,0 2 0,0 1 0,0 0 0,0 3 0,0 0 0,0-2 0,0 3 0,0-2 0,0-4 0,0-3 0,0-8 0,0-11 0,0-23 0,10-7 0,0-6 0,5-13 0,-2-7 0,4 3 0,0 14 0,-8 20 0,-2 14 0,-2 7 0,-2 6 0,-3 4 0,0 6 0,0 2 0,4 0 0,2-7-8191</inkml:trace>
  <inkml:trace contextRef="#ctx0" brushRef="#br1" timeOffset="62912.2">3415 7480 24575,'-7'-3'0,"-4"9"0,7 5 0</inkml:trace>
  <inkml:trace contextRef="#ctx0" brushRef="#br1" timeOffset="63325.2">3551 7787 24575,'7'-3'0,"3"-2"0,10-6 0,9-4 0,3 4 0,-9-2 0,2-2 0,5 4 0,2-1 0,-3 12 0,-7 12 0,-8 7 0,-8 2 0,-10-2 0,-1 10 0,-12 4 0,1 2 0,-4-5 0,0-4 0,-5-1 0,3 4 0,-7-3 0,3-7-8191</inkml:trace>
  <inkml:trace contextRef="#ctx0" brushRef="#br1" timeOffset="63119.2">3583 7651 24575,'-3'7'0,"3"7"0,0 5 0,0 7 0,0 13 0,0 6 0,0-1 0,0-7 0,0 9 0,0 2 0,0-3 0,10 3 0,0-5 0,-6 1 0,1-4 0,6-4 0,2-2 0,-4-5 0,-2-8-8191</inkml:trace>
  <inkml:trace contextRef="#ctx0" brushRef="#br1" timeOffset="63564.3">3994 7581 24575,'0'4'0,"-5"7"0,0 15 0,3 7 0,-1 7 0,-1 0 0,1 3 0,0-1 0,3-2 0,7 2 0,3 0 0,-2-1 0,-4 1 0,2-4 0,-5-7 0,2 3 0,-3-4 0,-3 3 0,3-1 0,3-1 0,-7-3 0,-3-1 0,-11-3 0,-1-8-8191</inkml:trace>
  <inkml:trace contextRef="#ctx0" brushRef="#br1" timeOffset="63958.82">3994 7717 24575,'4'-7'0,"6"-8"0,2 0 0,7-7 0,8 2 0,1 7 0,-1-2 0,-4 2 0,3 6 0,-6 13 0,-4 8 0,-5 12 0,-4 5 0,-7 2 0,-6 2 0,-3 5 0,-2 1 0,1-4 0,2-1 0,4-2 0,5-8 0,7-6 0,6-8 0,5-8 0,13-11 0,1-2 0,-1-8 0,-5-7 0,1-7 0,-5-3 0,-1 1 0,-8-3 0,-4 0 0,2-2 0,-8 2 0,-5 7 0,-9 12 0,-5 12 0,1 20 0,2 11 0,5 6 0,3 1 0,4 5 0,5 2 0,20-1 0,7-8 0,1-11 0,-5-6-8191</inkml:trace>
  <inkml:trace contextRef="#ctx0" brushRef="#br2" timeOffset="-88475.65">5175 7127 24575,'2'3'0,"3"1"0,2 6 0,3 10 0,-1 9 0,1 3 0,-1 1 0,5 5 0,1 4 0,2-4 0,-1 2 0,4-1 0,-4-1 0,-1 0 0,6 1 0,-2-6 0,0 0 0,-5-1 0,1 4 0,-2-17 0,-2-19 0,4-14 0,-4-11 0,-3-11 0,2-5 0,4-7 0,-1 1 0,5 3 0,-7 2 0,-1 2 0,-5-2 0,1 4 0,-5-2 0,2 1 0,-3 4 0,-3 6-8191</inkml:trace>
  <inkml:trace contextRef="#ctx0" brushRef="#br2" timeOffset="-87822.22">6144 7092 24575,'-3'4'0,"-1"11"0,1 7 0,2 9 0,1 3 0,1 2 0,-1-1 0,-1 4 0,1-3 0,1-3 0,-1 8 0,-1-4 0,1 2 0,1-1 0,-5 1 0,-4-6 0,4 1 0,1-8-8191</inkml:trace>
  <inkml:trace contextRef="#ctx0" brushRef="#br2" timeOffset="-87540.26">6179 7199 24575,'-3'-7'0,"9"-3"0,5 8 0,-1 17 0,3 6 0,2 3 0,-2 5 0,-6 7 0,2 1 0,1 0 0,-6 0 0,11 2 0,2-1 0,-5 1 0,-2-1 0,-1-5 0,1 2 0,-2-5 0,3 2 0,-1-18 0,-2-17 0,-2-8 0,-2-18 0,-2-7 0,1-2 0,-3-8 0,-3-2 0,9 5 0,1-5 0,-3 3 0,-1-9 0,-1-1 0,-2 8 0,7 11 0,3 8 0,2 6-8191</inkml:trace>
  <inkml:trace contextRef="#ctx0" brushRef="#br2" timeOffset="-87355.19">6685 7164 24575,'-3'12'0,"3"13"0,0 1 0,0 7 0,0 10 0,0 2 0,0 6 0,0-3 0,0-5 0,0-5 0,0 2 0,0-5-8191</inkml:trace>
  <inkml:trace contextRef="#ctx0" brushRef="#br2" timeOffset="-87132.15">6720 7164 24575,'0'-7'0,"4"-3"0,11 3 0,11 2 0,6 1 0,1 1 0,0 6 0,4 1 0,-6 7 0,-3 0 0,-4 8 0,-9 7 0,-8 3 0,-5 3 0,-2 5 0,0 0 0,-5-4 0,-14 7 0,-12-8 0,-7-3 0,-2-7 0,-4-9 0,6-6-8191</inkml:trace>
  <inkml:trace contextRef="#ctx0" brushRef="#br2" timeOffset="-77578.04">6720 7486 24575,'0'7'0,"0"7"0,0 10 0,0 7 0,0 0 0,0 3 0,0 1 0,0-3-8191</inkml:trace>
  <inkml:trace contextRef="#ctx0" brushRef="#br1" timeOffset="65399.88">2130 8970 24575,'3'-2'0,"5"-7"0,5-6 0,6 1 0,3 2 0,1 5 0,10 1 0,3 6 0,1 3 0,-8 2 0,-3 2 0,3 7 0,1 5 0,-1 9 0,-7-1 0,-8 5 0,-7 1 0,-2-1 0,-5 3 0,-8-1 0,0-6 0,-10-1 0,0-3 0,-7-3 0,-4-2 0,-6 0 0,-4 1 0,-1-11 0,6-9 0,13-9 0,9-5-8191</inkml:trace>
  <inkml:trace contextRef="#ctx0" brushRef="#br1" timeOffset="65117.94">2196 8939 24575,'3'-8'0,"-3"-6"0,-3-9 0,3 10 0,3 16 0,-3 11 0,-3 9 0,3 13 0,3 5 0,-3 2 0,-3 1 0,3 6 0,3 0 0,-3 7 0,-7-2 0,-3-2 0,3-3 0,2-2 0,1-5 0,1-5 0,0-10-8191</inkml:trace>
  <inkml:trace contextRef="#ctx0" brushRef="#br1" timeOffset="65805.42">2535 8733 24575,'-3'-3'0,"3"9"0,3 6 0,-3 6 0,-3 11 0,3 5 0,3 5 0,-3 1 0,3 8 0,1 3 0,1-4 0,8 5 0,2 1 0,0 2 0,-5 0 0,-8-2 0,3-2 0,-8-2 0,3-1 0,0-8 0,0-1 0,0-8 0,0-17 0,0-25 0,0-13 0,5-7 0,5-7 0,1 2 0,4-3 0,2-2 0,-2 4 0,-2 0 0,9 4 0,5 7 0,6 16 0,-4 13 0,-9 11 0,-5 12 0,-8 8 0,-1-1 0,-6 3 0,-3 0 0,3 2 0,3-2 0,-3-7-8191</inkml:trace>
  <inkml:trace contextRef="#ctx0" brushRef="#br1" timeOffset="65935.46">3041 9277 24575,'-2'7'0,"2"12"0,2 6 0,-6 4 0,-3 1 0,1-1 0,5 2 0,-2 3 0,-2-6-8191</inkml:trace>
  <inkml:trace contextRef="#ctx0" brushRef="#br1" timeOffset="66041.97">3076 9072 24575,'-7'-3'0</inkml:trace>
  <inkml:trace contextRef="#ctx0" brushRef="#br1" timeOffset="66324.46">3282 8600 24575,'3'-7'0,"1"-3"0,6 12 0,-3 9 0,2 12 0,3 10 0,-2 3 0,-3 0 0,-3-2 0,-1 2 0,-3 4 0,0 4 0,0 8 0,0-1 0,0-1 0,0-2 0,0-3 0,-4-2 0,-2-2 0,-1-8 0,0 6 0,2-4 0,2 0 0,2-15 0</inkml:trace>
  <inkml:trace contextRef="#ctx0" brushRef="#br1" timeOffset="66417.24">3484 9072 24575,'8'3'0,"2"11"0,-3 14 0,-3 8 0,3 3 0,-2 1 0,-2-2 0,-2 2 0,-1 0 0,-7-10 0,-2-10-8191</inkml:trace>
  <inkml:trace contextRef="#ctx0" brushRef="#br1" timeOffset="66543.59">3516 8901 24575,'3'0'-8191</inkml:trace>
  <inkml:trace contextRef="#ctx0" brushRef="#br1" timeOffset="66916.74">3855 9104 24575,'3'7'0,"-3"16"0,-3 6 0,3 3 0,3 1 0,-3 3 0,-3 2 0,3 5 0,3 1 0,-3-4 0,-3 5 0,3 3 0,3-5 0,-3 1 0,-3-4 0,3-4 0,3-2 0,-3-1 0,-3-7-8191</inkml:trace>
  <inkml:trace contextRef="#ctx0" brushRef="#br1" timeOffset="67152.67">3887 9242 24575,'4'-2'0,"10"2"0,8 2 0,4-2 0,7 3 0,-4 6 0,-7 16 0,-18-2 0,-9 4 0,-10-6 0,-2-1 0,-5-1 0,3-1 0,-5-3 0,5-5-8191</inkml:trace>
  <inkml:trace contextRef="#ctx0" brushRef="#br1" timeOffset="67369.89">4127 9277 24575,'0'7'0,"0"12"0,0 6 0,4 4 0,6 1 0,-2-1 0,-4 2 0,7-7 0,0-1 0,-1 5 0,-6-2 0,0 3 0,-1 1 0,0 3 0,-3 4 0,-3 2 0,3-6 0,-3-4 0,-1-3 0,0-7-8191</inkml:trace>
  <inkml:trace contextRef="#ctx0" brushRef="#br1" timeOffset="67747.64">4162 9312 24575,'7'-3'0,"7"-1"0,2-4 0,-1 1 0,2 3 0,9 1 0,-1 6 0,-4 11 0,-5 10 0,-1 2 0,-5 5 0,-9-2 0,-1 5 0,-1 3 0,1-5 0,7-9 0,2-20 0,8-3 0,6-11 0,6-4 0,-3-2 0,3-2 0,3 0 0,-9 0 0,-1-1 0,-5-3 0,2-6 0,0-1 0,-9 1 0,-1 3 0,-14 1 0,-9 8 0,-2 15 0,-6 11 0,4 11 0,3 8 0,5 6 0,3 4 0,11-6 0,18-9 0,11-6 0,3-8 0,-4-3-8191</inkml:trace>
  <inkml:trace contextRef="#ctx0" brushRef="#br1" timeOffset="69124.61">5985 9005 24575,'3'-7'0,"-9"-3"0,-10 1 0,-6 5 0,4-6 0,-3 2 0,-2 4 0,-6 1 0,3 13 0,-3-1 0,3 10 0,7 5 0,9 5 0,0-3 0,1-1 0,4 1 0,0 3 0,2 1 0,2 4 0,5-3 0,14-2 0,8-8 0,3-7 0,1-11 0,3-13 0,-1-2 0,-3-6 0,2-9 0,-7-1 0,-2-4 0,-3-2 0,-3 4 0,4-9 0,-4-2 0,8 8 0,-5 16 0,-1 23 0,-10 12 0,-5 13 0,1 4 0,-5 5 0,-2 2 0,3 0 0,3-7 0,-3 4 0,-3-2 0,3 2 0,3-20 0</inkml:trace>
  <inkml:trace contextRef="#ctx0" brushRef="#br1" timeOffset="69499.77">6329 8768 24575,'0'4'0,"0"6"0,0 12 0,5 7 0,9-3 0,8-7 0,10-2 0,1-8 0,-3-2 0,2-1 0,2-6 0,2-3 0,-6 3-8191</inkml:trace>
  <inkml:trace contextRef="#ctx0" brushRef="#br1" timeOffset="69331.75">6463 8565 24575,'-5'5'0,"5"9"0,2 12 0,-2 10 0,-2 3 0,-8-4 0,-2 0 0,2 5 0,3-2 0,3 5 0,1 1 0,6 1 0,-3-5 0,0-7 0,0 2 0,0-4 0,0 5 0,0 1 0,0-3 0,0-5-8191</inkml:trace>
  <inkml:trace contextRef="#ctx0" brushRef="#br1" timeOffset="69800.77">6905 9037 24575,'-3'7'0,"9"-2"0,9-14 0,11-13 0,4-7 0,-1-3 0,0-5 0,-6-1 0,-3-1 0,-12 6 0,-14 8 0,-1 14 0,-12 8 0,-4 17 0,-6 14 0,-3 6 0,3 5 0,3-2 0,7 0 0,2 10 0,8-5 0,2-3 0,2 1 0,10-2 0,2-2 0,15-3 0,7-7 0,4-4 0,0 3 0,12-7 0,1 0 0,2-10 0,-7-5-8191</inkml:trace>
  <inkml:trace contextRef="#ctx0" brushRef="#br2" timeOffset="-76358.8">8445 8855 24575,'0'-5'0,"0"13"0,0 10 0,0 8 0,0 3 0,0 5 0,0 5 0,0-5 0,0 10 0,0 2 0,0-4 0,0 4 0,0-5 0,0-3 0,0-9-8191</inkml:trace>
  <inkml:trace contextRef="#ctx0" brushRef="#br2" timeOffset="-76046.29">8445 8855 24575,'4'0'0,"2"4"0,1 10 0,1 8 0,5 4 0,4 13 0,-5-1 0,2 1 0,1-6 0,-4 5 0,2-2 0,-4-3 0,-2 8 0,3-2 0,2-1 0,7-9 0,-6-5 0,5-5 0,-2-12 0,-1-11 0,-2-14 0,-6-10 0,-3-6 0,1 1 0,2-3 0,0 0 0,-2-8 0,-2-1 0,-1 0 0,3 2 0,2-3 0,0 5 0,-2 8 0,-3-5 0,1 6-8191</inkml:trace>
  <inkml:trace contextRef="#ctx0" brushRef="#br2" timeOffset="-75827">8914 8817 24575,'-10'7'0,"1"8"0,-1 8 0,10 9 0,4-2 0,7 5 0,0 0 0,4 1 0,-2-3 0,0 3 0,0 0 0,-6-2 0,-3 6 0,1 1 0,-3-2 0,1-9-8191</inkml:trace>
  <inkml:trace contextRef="#ctx0" brushRef="#br2" timeOffset="-75595.78">8949 8855 24575,'3'0'0,"5"0"0,17 0 0,-2-5 0,5 0 0,-2-3 0,7 1 0,3 3 0,-1 2 0,0-1 0,-9 8 0,4 2 0,-5 5 0,-7 8 0,-21 3 0,-10 2 0,-4 1 0,-12-5 0,-4 2 0,0-2 0,-4-1 0,-3 0 0,1-4 0,1-1 0,9-4-8191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2:12:34.250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1966 6903 24575,'0'8'0,"0"9"0,0 5 0,0 8 0,0 3 0,-5-3 0,-2 3 0,-1 1 0,-1-1 0,4 0 0,4 6 0,-8 4 0,-2-1 0,6-4 0,-2-1 0,5 6 0,-6 7 0,-4 0 0,7-3 0,-1-6 0,-8 8 0,1 1 0,-4-4 0,4-4 0,-2-9 0,5 1 0,2-1 0,3 0 0,1-1 0,-1-4 0,-1-11 0,-3-15 0,1-16 0,3-12 0,2-3-8191</inkml:trace>
  <inkml:trace contextRef="#ctx0" brushRef="#br0" timeOffset="-14447.26">3216 4134 24575,'-4'3'0,"-6"2"0,2 8 0,-4 1 0,-1 9 0,1 7 0,-1-3 0,1 4 0,2-4 0,-1 10 0,1-2 0,-2 3 0,-5-1 0,1-2 0,-9 3 0,0 3 0,-2 1 0,7-4 0,7-1 0,1-2 0,-5 3 0,1 4 0,2 0 0,1-9 0,-4-3 0,-8 3 0,0 2 0,-1 5 0,6-5 0,1-5 0,-4-1 0,5-3 0,1 4 0,-3 2 0,-2 0 0,2 4 0,5 3 0,-5-3 0,4-4 0,2-12 0,6-20 0,8-8 0,5-9 0,0-1-8191</inkml:trace>
  <inkml:trace contextRef="#ctx0" brushRef="#br0" timeOffset="17742.5">7541 4057 24575,'0'8'0,"5"9"0,12 0 0,8 1 0,0 7 0,3-3 0,-4 6 0,1 0 0,3-4 0,2 1 0,7-2 0,-6 0 0,-2 11 0,-3-4 0,11-2 0,-2 2 0,5 0 0,-10-2 0,0 14 0,-2 4 0,2-2 0,5 1 0,-1 5 0,-1-2 0,-6-1 0,-4 1 0,-5 0 0,4 6 0,-2-3 0,2-6 0,6 2 0,-1-4 0,4-1 0,-1-4 0,-3-1 0,-2 3 0,5 5 0,3-12 0,-4-6 0,-3-5 0,-1-2 0,0-4 0,3-2 0,-9-14 0,1-10 0,-10-7 0,-7-11 0,-8-2 0,-10 0 0,5 1-8191</inkml:trace>
  <inkml:trace contextRef="#ctx0" brushRef="#br0" timeOffset="17052.82">7618 4097 24575,'5'3'0,"-10"2"0,-8 7 0,-7 6 0,-2 4 0,0 10 0,-1-1 0,1 3 0,-11-1 0,1 5 0,-1 1 0,5-3 0,11-1 0,4-1 0,-1-5 0,-2 5 0,2 2 0,-1 3 0,-11-4 0,-4 1 0,-2 3 0,5 7 0,-3 1 0,-6 3 0,-3-3 0,6 6 0,3 2 0,2-7 0,4 2 0,1-8 0,6-7 0,-4-7 0,-4 1 0,3-11 0,2-10-8191</inkml:trace>
  <inkml:trace contextRef="#ctx0" brushRef="#br1" timeOffset="-50155.52">6298 1 24575,'0'8'0,"-5"4"0,-11-2 0,-4 7 0,-5-1 0,-2-2 0,5 1 0,-3-5 0,-8 3 0,-4 10 0,11 2 0,4 2 0,7 6 0,10 2 0,18-1 0,4 2 0,5-9 0,9-4 0,1-9 0,5 2 0,6-2 0,-1-3 0,-4-2 0,4 1 0,3-2 0,-5 4 0,-7 4 0,-3 1 0,-2 8 0,-11 5 0,-9 3 0,-11-1 0,-19 1 0,-14-4 0,-3 4 0,-1-3 0,-5-8 0,2-9 0,-2-1 0,-5-9 0,-5-3 0,-2-3 0,-4-14 0,-3-3 0,4 2 0,5-4 0,9 2-8191</inkml:trace>
  <inkml:trace contextRef="#ctx0" brushRef="#br0" timeOffset="114548.39">5753 1291 24575,'9'-4'0,"2"16"0,3 0 0,2 3 0,3 1 0,-4 4 0,6 0 0,1-5 0,0 5 0,6 5 0,-1 9 0,-2 4 0,0 0 0,8 4 0,2 5 0,-2-4 0,-1 2 0,6-7 0,2-4 0,2-4 0,-4 8 0,-1-1 0,-2-4 0,10-1 0,2 1 0,3-5 0,1-6 0,-1 8 0,-6-2 0,-3 2 0,-2-1 0,-3-6 0,3 2 0,-1 3 0,-2 2 0,-1 0 0,-1-1 0,-4-4 0,3-7 0,-3 4 0,-2-6 0,-1 8 0,-2-1 0,-5 5 0,7-3 0,6 2 0,4-2 0,-11 0 0,-1-3 0,-3 3 0,-2-2 0,-3 0 0,1 0 0,10-6 0,-3-2 0,0 0 0,-3-2 0,3 4 0,-3-9 0,-14-11 0</inkml:trace>
  <inkml:trace contextRef="#ctx0" brushRef="#br0" timeOffset="114548.39">5830 1254 24575,'-3'3'0,"-2"14"0,-9 10 0,-7-2 0,1 0 0,-9-4 0,-6-1 0,7-3 0,1-4 0,-3-3 0,-1 2 0,-1 0 0,-5 9 0,-1-4 0,1 5 0,-1-2 0,-2 1 0,-2 4 0,4 2 0,1-2 0,2 0 0,-10 8 0,4-3 0,2-1 0,-2 1 0,-2-4 0,-4 6 0,-3-2 0,3-3 0,2 3 0,-1 1 0,-3 3 0,1-4 0,5 3 0,-4 2 0,-3 3 0,3-8 0,4-5 0,-5-8 0,4 0 0,3 3 0,2 5 0,4 1 0,-6 3 0,-4-4 0,6-2 0,1 5 0,1-3 0,-3 5 0,-5 4 0,7-8 0,5 3 0,3-9 0,1-7 0,6-3 0,6-3 0,11-7 0,9-9 0,10-7 0,11-14 0,-1 1 0,5-1 0,2 5-8191</inkml:trace>
  <inkml:trace contextRef="#ctx0" brushRef="#br1" timeOffset="-38927.09">2982 3004 24575,'-3'-9'0,"15"9"0,4 17 0,1 10 0,1 9 0,2-1 0,2-1 0,8 7 0,-7 4 0,7 2 0,4-4 0,-3-1 0,-2-4 0,-8 4 0,4-4 0,-3-1 0,3-7 0,3-13 0,-1-29 0,-7-18 0,-2-8 0,-1-4 0,-2 4 0,-7-16 0,-3 3 0,-5 1 0,3-2 0,2-1 0,-1 4 0,1 1 0,-2 8 0,-6 7 0,-2 4 0,-7 8 0</inkml:trace>
  <inkml:trace contextRef="#ctx0" brushRef="#br1" timeOffset="-39226.09">3022 2927 24575,'0'3'0,"0"7"0,0 12 0,0 11 0,0 6 0,0 1 0,0 0 0,0 1 0,0 4 0,0-3 0,0-4 0,0 2 0,0 0 0,0 0 0,0 2 0,0-4 0,-11-6 0,1-14-8191</inkml:trace>
  <inkml:trace contextRef="#ctx0" brushRef="#br1" timeOffset="-38535.09">3802 3084 24575,'-3'-9'0,"9"-7"0,8-1 0,-1-1 0,9-2 0,9 3 0,1 4 0,5 4 0,1 4 0,-1 5 0,3 14 0,5 2 0,-2-2 0,-10 7 0,-4 9 0,-8 4 0,-7 2 0,-14 3 0,-9 2 0,-12-6 0,-13-6 0,-9-8 0,-2-1 0,2-10 0,-2-1-8191</inkml:trace>
  <inkml:trace contextRef="#ctx0" brushRef="#br1" timeOffset="-38724.09">3842 2927 24575,'-3'-3'0,"-2"9"0,0 8 0,-4 4 0,1 15 0,3 6 0,2 1 0,-1 0 0,4 13 0,9-3 0,2-3 0,-2 4 0,-4-1 0,0 0 0,-2-8-8191</inkml:trace>
  <inkml:trace contextRef="#ctx0" brushRef="#br1" timeOffset="-37789.56">7115 3124 24575,'3'-4'0,"-10"-1"0,6 2 0,2 3 0,11 8 0,16 9 0,-1 8 0,3 8 0,0 6 0,-2-1 0,-8 9 0,-1 6 0,-3 2 0,-2-5 0,1-7 0,-5-6 0,-2 1 0,4-8 0,6-13 0,-1-17 0,-6-13 0,-7-16 0,1-1 0,-9-15 0,4 2 0,0 0 0,0-2 0,5 6 0,7 1 0,-4-4 0,-3 1 0,4 2 0,-3 3 0,3 6 0,-1-4 0,2 8 0,3 4-8191</inkml:trace>
  <inkml:trace contextRef="#ctx0" brushRef="#br1" timeOffset="-37134.57">7975 3004 24575,'3'3'0,"-3"14"0,-3 9 0,3 4 0,3 7 0,7-4 0,5 6 0,-5 4 0,-2-1 0,-3-4 0,-1 4 0,-1 8 0,-3-4 0,-3 1 0,3-4 0,3 6 0,-3-6 0,-3-1 0,3-9-8191</inkml:trace>
  <inkml:trace contextRef="#ctx0" brushRef="#br1" timeOffset="-36969.57">7858 3124 24575,'3'-4'0,"2"-1"0,4-8 0,7-9 0,1-3 0,13 2 0,5 10 0,5 3 0,-2 3 0,-3 2 0,7 2 0,3 6 0,-2 14 0,-4 9 0,-11 11 0,-10-2 0,-14 5 0,-16 0 0,-5-3 0,-9-11 0,-11 3 0,-3-11 0,-5-3 0,-5-10 0,2 0 0,-1-2 0,14 1-8191</inkml:trace>
  <inkml:trace contextRef="#ctx0" brushRef="#br2">8926 10981 24575,'3'-9'0,"2"-12"0,-1-8 0,-8 3 0,-12 6 0,-11 6 0,-5 14 0,2 17 0,9 10 0,1 4 0,3-1 0,4-3 0,3 15 0,3 4 0,-3-1 0,2-1 0,1 6 0,-1 0 0,3-4 0,1 1 0,3 3 0,1-3 0,1-6 0,-1-2 0,-1-6 0,6-10 0,3 6 0,0-9-8191</inkml:trace>
  <inkml:trace contextRef="#ctx0" brushRef="#br2">9123 11217 24575,'3'9'0,"2"12"0,-2 8 0,6 4 0,1 2 0,-4-2 0,-1 2 0,-3 5 0,1-1 0,-3-4 0,-3 1 0,-2-2 0,-3-16 0,-2-18 0,10-13 0,5-9 0,0-11 0,3-6 0,12-6 0,-3 4 0,8 2 0,-2-7 0,5 7 0,-8 6 0,-1 8 0,2 8 0,-1 9-8191</inkml:trace>
  <inkml:trace contextRef="#ctx0" brushRef="#br2">8576 11217 24575,'9'4'0,"7"-4"0,14-4 0,4 4 0,0 4 0,0-4 0,-4-4 0,10 4 0,0 4 0,1-4 0,-2-4 0,2 4 0,1 4 0,-4-4 0,-1-4-8191</inkml:trace>
  <inkml:trace contextRef="#ctx0" brushRef="#br2">9473 11217 24575,'0'-3'0,"0"10"0,0 9 0,0 8 0,0 7 0,0 8 0,0-1 0,0 4 0,0-1 0,5-2 0,11-9 0,9-12 0,5-18 0,9-18 0,-6-11 0,-3-6 0,-2-3 0,-3 0 0,-8-4 0,-7 0 0,5 9 0,-5 3 0,-2 2 0,-1 9 0,-5 14 0,1 12 0,-3 18 0,-3 8 0,-2 6 0,-4-1 0,-2 4 0,6-1 0,0-2 0,1 2 0,8-4-8191</inkml:trace>
  <inkml:trace contextRef="#ctx0" brushRef="#br2">9979 11141 24575,'0'8'0,"0"14"0,0 11 0,0 5 0,-5 7 0,-6-5 0,2 0 0,4 0 0,-3 0 0,3 0 0,2-3-8191</inkml:trace>
  <inkml:trace contextRef="#ctx0" brushRef="#br2">10096 10904 24575,'-3'-3'0,"-14"3"0,-1 3-8191</inkml:trace>
  <inkml:trace contextRef="#ctx0" brushRef="#br2">10216 11101 24575,'13'3'0,"16"-3"0,1 0 0,11 5 0,3 7 0,2-4 0,-1-3 0,-3 3 0,6-3 0,5-1 0,6 4 0,-11 2-8191</inkml:trace>
  <inkml:trace contextRef="#ctx0" brushRef="#br2">10369 10787 24575,'-3'9'0,"3"7"0,0 6 0,0 8 0,0 3 0,0 4 0,0 11 0,0 6 0,0-3 0,0-6 0,0-3 0,0 6 0,0 6 0,0-6 0,0 0 0,0-1 0,0-4 0,0-6-8191</inkml:trace>
  <inkml:trace contextRef="#ctx0" brushRef="#br1" timeOffset="-10107.1">1966 5810 24575,'5'8'0,"11"4"0,4 3 0,5 8 0,-3 7 0,0-8 0,6 8 0,-6 3 0,-4 1 0,10-1 0,2 5 0,-1 1 0,-4 2 0,0-6 0,1 5 0,-6-1 0,-1-5 0,-3-4 0,9-1 0,0-8 0,-3-7 0,-9-19 0,-6-20 0,1-9 0,2-4 0,-3-17 0,-2-1 0,-2-6 0,-1 4 0,-2-2 0,-2 1 0,2 8 0,2-4 0,-2 5 0,-2 6 0,2 8-8191</inkml:trace>
  <inkml:trace contextRef="#ctx0" brushRef="#br1" timeOffset="-10441.96">1966 5693 24575,'5'-3'0,"1"3"0,3 8 0,9 4 0,-1 13 0,-4 8 0,2 2 0,-5 4 0,-2 2 0,-3 4 0,-1-1 0,-4-6 0,0 0 0,-10 4 0,-7 0 0,0-4 0,-3-1 0,2-2 0,6-7-8191</inkml:trace>
  <inkml:trace contextRef="#ctx0" brushRef="#br1" timeOffset="19897.32">6098 5657 24575,'5'8'0,"7"9"0,1-1 0,4 3 0,3 6 0,-3 3 0,4-1 0,4 4 0,-3-1 0,-14-3 0,4 3 0,1 2 0,-3-1 0,-1 6 0,2-9 0,-2-4 0,-4 9 0,3 4 0,-1 1 0,-1-8 0,3-13 0,-3-17 0,3-20 0,-1-12 0,-3-10 0,15 4 0,-2-7 0,-6 3 0,1 4 0,4-4 0,-4 4 0,-1 3 0,1-7 0,-1-3 0,-4 19 0,-3 9-8191</inkml:trace>
  <inkml:trace contextRef="#ctx0" brushRef="#br1" timeOffset="24847.64">8438 5810 24575,'3'-3'0,"7"-7"0,-1 10 0,2 10 0,3 6 0,2 6 0,-2 10 0,11 6 0,8 4 0,-3-4 0,-2 4 0,2 4 0,3-2 0,2-6 0,4-10 0,-8-19 0,-9-23 0,-12-14 0,-3-7 0,-2-2 0,3-6 0,0 1 0,-3 4 0,-1-4 0,-1 4 0,-3 1 0,-3-4 0,3 2-8191</inkml:trace>
  <inkml:trace contextRef="#ctx0" brushRef="#br1" timeOffset="24572.54">8478 5890 24575,'-3'-8'0,"9"-9"0,3 4 0,-1 13 0,-3 10 0,-2 13 0,-1 10 0,5 6 0,-6-1 0,3 4 0,-4 4 0,-4-2 0,4 1 0,4-7 0,-9-11 0,-4 4 0,1-1 0,1 3 0,6-9 0,-3-8-8191</inkml:trace>
  <inkml:trace contextRef="#ctx0" brushRef="#br1" timeOffset="25259.95">9024 6007 24575,'4'-12'0,"-4"-5"0,-4-4 0,4-9 0,4-4 0,1 4 0,3-3 0,4 0 0,-2 6 0,6 5 0,1 2 0,8 4 0,5 2 0,3 8 0,1 1 0,4 8 0,0 10 0,-1 9 0,-14 3 0,-6 8 0,-9 4 0,-4 6 0,-9-4 0,-7-1 0,-13-6 0,-8-9 0,-2-6 0,-4-1 0,-6-2 0,4-6 0,2-1 0,4-7-8191</inkml:trace>
  <inkml:trace contextRef="#ctx0" brushRef="#br1" timeOffset="25086.96">9064 5657 24575,'0'-4'0,"0"16"0,0 10 0,0 11 0,0 10 0,5 7 0,2 0 0,1 2 0,1-4 0,-4 1 0,-2 6 0,-1-2 0,-2-3 0,-2-10 0,-5-17 0</inkml:trace>
  <inkml:trace contextRef="#ctx0" brushRef="#br2">1 8291 24575,'3'3'0,"-3"7"0,-3 12 0,3 11 0,3 6 0,-3 6 0,-3 6 0,3 11 0,3-5 0,-3 4 0,-3-1 0,3-1 0,3-8 0,-3 4 0,-3 2 0,3-2 0,3-7 0,-3-8-8191</inkml:trace>
  <inkml:trace contextRef="#ctx0" brushRef="#br2">38 8448 24575,'5'0'0,"11"0"0,9-12 0,5 2 0,9 3 0,1 2 0,0-3 0,1 0 0,-7 14 0,-9 13 0,-14 6 0,-19 3 0,-9 10 0,-16 2 0,-9 2 0,-1-4 0,1-6 0,4-7 0,5-10-8191</inkml:trace>
  <inkml:trace contextRef="#ctx0" brushRef="#br2">428 8331 24575,'3'3'0,"-10"2"0,-6 4 0,0 17 0,1 14 0,4 0 0,3 9 0,1-1 0,16 2 0,5-8 0,-1 4 0,-2 4 0,-1 0 0,-1-3 0,-4 5 0,-3 3 0,-2-5 0,-3-7 0,0-1 0,0 3 0,0-5 0,0-12 0,0-48 0,0-12 0,0-9 0,5-9 0,0 0 0,10 3 0,4 5 0,2 4 0,8 0 0,4-4 0,2 7 0,-7 7 0,-3 6 0,2 14 0,5 24 0,-14 14 0,-1 9 0,-4 6 0,-10 6 0,2 4 0,-6-1 0,-3-6 0,4-3 0,-8-15 0,-4 3 0,-1-3 0,1-1-8191</inkml:trace>
  <inkml:trace contextRef="#ctx0" brushRef="#br2">894 8801 24575,'4'0'0,"1"5"0,0 12 0,3 8 0,0 5 0,-8 8 0,-1 2 0,1 7 0,1-1 0,-6 4 0,-3-3 0,0-5 0,3-11-8191</inkml:trace>
  <inkml:trace contextRef="#ctx0" brushRef="#br2">1054 8564 24575,'-5'-3'0</inkml:trace>
  <inkml:trace contextRef="#ctx0" brushRef="#br2">1208 8331 24575,'0'3'0,"0"14"0,0 6 0,0 11 0,0 2 0,0 3 0,0 2 0,0 3 0,0 1 0,0-7 0,0 5 0,0 4 0,0 3 0,0-3 0,0 8 0,0 3 0,0-3 0,0-8 0,0 3 0,0 0 0,0-15-8191</inkml:trace>
  <inkml:trace contextRef="#ctx0" brushRef="#br2">1401 8761 24575,'3'13'0,"2"9"0,-1 10 0,1 1 0,-2 7 0,-1 5 0,-2 2 0,-2-4 0,2-1 0,2 3 0,-2-5 0,-2-7-8191</inkml:trace>
  <inkml:trace contextRef="#ctx0" brushRef="#br2">1521 8524 24575,'-4'-5'0,"-6"5"0,2 9 0,1 12 0,6 9 0,2-1-8191</inkml:trace>
  <inkml:trace contextRef="#ctx0" brushRef="#br2">1597 9111 24575,'9'-3'0,"2"-7"0,3-7 0,2-5 0,-2-9 0,11 4 0,1-3 0,6 7 0,-2 4 0,-8 3 0,3 2 0,1 3 0,6 6 0,6-2 0,1 5 0,-9 4 0,-5 10 0,-9 16 0,-11 4 0,-6 4 0,-14 3 0,-12-3 0,-10 8 0,2 2 0,-3-7 0,1-9 0,-4-7 0,2-6-8191</inkml:trace>
  <inkml:trace contextRef="#ctx0" brushRef="#br2">1717 8724 24575,'-3'5'0,"3"12"0,0 8 0,0 5 0,0 3 0,0 1 0,12 9 0,-1 7 0,-1 0 0,2 8 0,-7 6 0,0-4 0,-2 6 0,1 3 0,-4-8 0,-4-9 0,4 3 0,4-5 0,-4-7 0,-15-1 0,0-9-8191</inkml:trace>
  <inkml:trace contextRef="#ctx0" brushRef="#br2">2064 8954 24575,'3'0'0,"2"12"0,0 5 0,-1 4 0,-1 9 0,2 4 0,-2 7 0,-1 3 0,-2-6 0,-2 7 0,2 2 0,2 3 0,-2-4 0,-2-2 0,2 2 0,2-1 0,-2-5 0,-2 0 0,2-5 0,-3-5 0,-2-6-8191</inkml:trace>
  <inkml:trace contextRef="#ctx0" brushRef="#br2">2104 9074 24575,'3'-3'0,"14"3"0,6-2 0,9-4 0,0 4 0,8-5 0,3 11 0,-6 4 0,-11 9 0,-6 9 0,-10 11 0,-10-2 0,-16 5 0,-6-5 0,-3-5 0,3 3 0,9-4 0,18-8 0,7-17 0,6-11 0,10-1 0,2 3 0,-1-15 0,1 1 0,0-2 0,-4-4 0,6-9 0,-7-2 0,-10-3 0,2 6 0,-2 3 0,-7 3 0,-8 2 0,-7 20 0,-3 15 0,-5 10 0,5 14 0,2 6 0,3 5 0,2-7 0,-1 0 0,11 4 0,6 0 0,6-9 0,9-10 0,5-6 0,2-9 0,-1-1-8191</inkml:trace>
  <inkml:trace contextRef="#ctx0" brushRef="#br0" timeOffset="35165.66">6098 6590 24575,'5'0'0,"12"0"0,3-5 0,-12 10 0,-8 8 0,-3 12 0,3 13 0,-3 4 0,-12 5 0,-9-2 0,-1 10 0,4 0 0,-4 5 0,3 6 0,0-2 0,1 2 0,4-2 0,5-4 0,-6-5 0,-5-9 0,4 4 0,-4-3 0,8-2 0,3-5 0,4-7-8191</inkml:trace>
  <inkml:trace contextRef="#ctx0" brushRef="#br2">5493 8761 24575,'0'-8'0,"0"-9"0,-5-8 0,-6 3 0,-14 1 0,-9-1 0,-1 5 0,-3 6 0,5 7 0,3 11 0,6 6 0,1 4 0,0 5 0,-2 14 0,3 3 0,4 2 0,1 3 0,2-6 0,7 7 0,3-5 0,5 0 0,3 0 0,-3 0 0,2 0 0,9-3 0,18-16 0,2-4 0,6-5 0,-4-21 0,-3-7 0,-8-14 0,3-4 0,3 3 0,-9 4 0,9-10 0,-6 6 0,3-3 0,-4 1 0,-1 0 0,-3-6 0,-4 11 0,-4 20 0,-4 16 0,-5 15 0,-2 4 0,2 18 0,2 2 0,-2 1 0,-2 0 0,2 1 0,2-3 0,3-9 0,3-9-8191</inkml:trace>
  <inkml:trace contextRef="#ctx0" brushRef="#br2">5770 8684 24575,'12'-3'0,"4"3"0,6 3 0,8-3 0,8-3 0,4 3 0,-4 3 0,-8-3-8191</inkml:trace>
  <inkml:trace contextRef="#ctx0" brushRef="#br2">5887 8408 24575,'-4'13'0,"4"9"0,-1 9 0,-6 13 0,2 9 0,-3 7 0,-1 3 0,4-3 0,-3-1 0,0 4 0,3-1 0,1-2 0,1-9 0,3 3 0,3-6 0,-3-11-8191</inkml:trace>
  <inkml:trace contextRef="#ctx0" brushRef="#br2">6160 8914 24575,'-3'-8'0,"3"-9"0,11-1 0,1 1 0,5 2 0,-2-10 0,5-6 0,5-6 0,-4 4 0,-4 3 0,-12 3 0,-18 12 0,-17 18 0,-4 19 0,1 11 0,6 6 0,4 6 0,10-5 0,3 0 0,6 6 0,9-7 0,2-6 0,16-8 0,14-3 0,1-4 0,9-6 0,6-4 0,7-3 0,-10-2-8191</inkml:trace>
  <inkml:trace contextRef="#ctx0" brushRef="#br0" timeOffset="114548.39">8869 6903 24575,'-3'-8'0,"3"-9"0,8-1 0,4-2 0,5 8 0,4 4 0,9 8 0,4 8 0,-4 15 0,-2 7 0,-6 4 0,-2 1 0,-4 3 0,-2-1 0,2 4 0,1 3 0,-4-6 0,7 0 0,-5-1 0,-3 10 0,1 3 0,-1-4 0,-4 1 0,4-4 0,1-1 0,-3-4 0,10-1 0,-3-4 0,1 6 0,2-1 0,-8 4 0,-4-1 0,-3-2 0,-1 2 0,-4-11 0,0-25 0</inkml:trace>
  <inkml:trace contextRef="#ctx0" brushRef="#br1" timeOffset="114548.39">9296 8306 24575,'-8'3'0,"-4"2"0,4 12 0,3 8 0,3 0 0,2 7 0,0 4 0,0 3 0,0-3 0,0 8 0,-7 2 0,2-1 0,-3-5 0,0 0 0,3 0 0,-4-3 0,1-4 0,1-23 0</inkml:trace>
  <inkml:trace contextRef="#ctx0" brushRef="#br1" timeOffset="114548.39">9216 8306 24575,'5'3'0,"7"2"0,1 7 0,15 1 0,2 9 0,-3 3 0,1-3 0,-3 6 0,0 5 0,2 2 0,-7-1 0,-7 1 0,4 5 0,5-9 0,3 1 0,3 0 0,-3-1 0,-3-4 0,3-5 0,-4-14 0,4-8 0,-3-8 0,-10-9 0,4-6 0,1-14 0,-4-6 0,1 1 0,2 4 0,4-9 0,-6 2 0,-4-5 0,-4 2 0,-1-6 0,4 8 0,-1 7 0,-3 1 0,-2 1 0,1 2 0,-11 7 0,-1 3-8191</inkml:trace>
  <inkml:trace contextRef="#ctx0" brushRef="#br0">9591 9504 24575,'-8'-3'0,"3"-2"0,6 2 0,11 11 0,-4 9 0,-3 8 0,4 5 0,7 3 0,4 0 0,-6 6 0,-3-1 0,-1 4 0,2-1 0,-2 9 0,-3 2 0,3 6 0,-2-3 0,-1 5 0,6 2 0,-1-11 0,-7 8 0,0-4 0,3-5 0,0-7 0,-3 4 0,-6-14 0,-3-20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03:40:16.615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472 309 24575,'0'-6'0,"0"-7"0,-9-1 0,1 0 0,-2 2 0,2 12 0,3 9 0,1 14 0,1 7 0,2 7 0,1 4 0,1-1 0,-1 4 0,-1 2 0,1 2 0,1-6 0,-1-3 0,-1 1 0,1-3 0,1-4 0,-1 2 0,-1 0 0,1-4 0,1 5 0,-1-4 0,7-6 0,6-6 0,7-7 0,9-10 0,6-6 0,2-1 0,3-1 0,-3-6 0,-3-3 0,5 0 0,-5 5 0,0 3 0,0 2 0,-5 1-8191</inkml:trace>
  <inkml:trace contextRef="#ctx0" brushRef="#br0" timeOffset="597.58">1124 617 24575,'-6'0'0,"-7"0"0,-2 9 0,-1 5 0,3 3 0,2 11 0,1 2 0,0 3 0,4 3 0,2-1 0,1 1 0,7-2 0,15-3 0,4-9 0,4-7 0,-3-13 0,6-11 0,-8-4 0,3 1 0,-7-4 0,-4-8 0,-5-2 0,2 2 0,-2-3 0,-3-6 0,-6-2 0,-2 4 0,-2 0 0,-3 3 0,-2 4 0,-8 2 0,-5 9 0,0 19 0,-2 10 0,0-3-8191</inkml:trace>
  <inkml:trace contextRef="#ctx0" brushRef="#br0" timeOffset="1110.77">1363 551 24575,'-2'6'0,"2"8"0,2 7 0,-2 8 0,-2-1 0,2 8 0,2 1 0,-2-3 0,-2 0 0,2-4 0,2 3 0,-2 4 0,3-6 0,5-5 0,8-6 0,1-6 0,3-12 0,-3-11 0,-1-6 0,-3-3 0,-2-6 0,5 3 0,1-6 0,-4-2 0,1 2 0,-4 0 0,-3-4 0,-3 1 0,0 10 0,-2 13 0,1 15 0,-3 11 0,-3 6 0,7-3 0,3 5 0,-2 1 0,-3 4 0,10-9 0,1 4 0,-2-6-8191</inkml:trace>
  <inkml:trace contextRef="#ctx0" brushRef="#br0" timeOffset="1285.27">1740 652 24575,'3'-7'0,"1"-2"0,2 9 0,3 13 0,-5 13 0,0 8 0,-1 0 0,-2 5 0,-1-1 0,-1-1 0,1 2 0,1-5 0,-1-5-8191</inkml:trace>
  <inkml:trace contextRef="#ctx0" brushRef="#br0" timeOffset="1460.27">1947 378 24575,'0'-6'0,"-13"-4"0,-9 2 0,2-5 0,5 0-8191</inkml:trace>
  <inkml:trace contextRef="#ctx0" brushRef="#br0" timeOffset="1851.27">2183 551 24575,'0'-7'0,"-4"-6"0,-1-7 0,-2 5 0,-8 2 0,2 8 0,-3 21 0,2 13 0,4 5 0,4 6 0,2-1 0,6-6 0,2 0 0,11-6 0,5-8 0,-2-1 0,0-8 0,8-4 0,-1 2 0,-2 7 0,-19 3 0,-11 2 0,-7-3 0,-13-1 0,-6-3 0,-1-2 0,-4-2 0,-1-5 0,5 0-8191</inkml:trace>
  <inkml:trace contextRef="#ctx0" brushRef="#br0" timeOffset="3430.19">3212 276 24575,'3'-4'0,"1"-9"0,-1-7 0,-2 4 0,-1 12 0,-1 13 0,1 6 0,1 12 0,-1 6 0,-1 1 0,1 2 0,1-1 0,-1 0 0,-1 0 0,1 1 0,1-2 0,-1 2 0,-1-2 0,1 1 0,1 1 0,-1-2 0,-1 2 0,1-1 0,1 0 0,-9-8 0,-4-6 0,-1-8 0,2-10 0,11-15 0,7-9 0,2-6 0,6 3 0,-2-6 0,0-3 0,7 2 0,0-2 0,1 4 0,-1 4 0,0 2 0,6 6 0,4 1 0,0 8 0,3 1 0,-2 7 0,-10 8 0,-5 15 0,-19 3 0,-5 2 0,-8-1 0,-1 2 0,-3 2 0,-6-6 0,2 0 0,1-8 0,-1-6 0,7-7 0</inkml:trace>
  <inkml:trace contextRef="#ctx0" brushRef="#br0" timeOffset="3730.22">3655 515 24575,'0'7'0,"0"6"0,0 4 0,0 12 0,0 2 0,0 2 0,0 5 0,4 2 0,10-7 0,5-9 0,5-6 0,12-7 0,-5-11 0,-1-6 0,-6-7 0,-8-10 0,-8-1 0,-2-5 0,-6-2 0,-10 5 0,-7 2 0,-6 3 0,-2 5 0,0 8-8191</inkml:trace>
  <inkml:trace contextRef="#ctx0" brushRef="#br0" timeOffset="4200.35">4032 515 24575,'-3'7'0,"3"6"0,3 4 0,-3 12 0,-3 2 0,3 2 0,3 5 0,-3 2 0,-3-3 0,3 1 0,7-8 0,2-5 0,7-5 0,1-12 0,1-21 0,3-8 0,1-3 0,-2-9 0,-5-3 0,-2 3 0,6 7 0,-9-3 0,0-1 0,0 6 0,3 4 0,1-3 0,-4 10 0,-3 12 0,-3 7 0,0 12 0,3 10 0,-1 3 0,0 6 0,-5 2 0,2-1 0,-3 0 0,2-8 0,6-2 0,-1-8-8191</inkml:trace>
  <inkml:trace contextRef="#ctx0" brushRef="#br0" timeOffset="4624.35">4613 552 24575,'0'-6'0,"-4"-4"0,-1 9 0,-10 5 0,-1 6 0,-1 0 0,1 3 0,-1 8 0,2 8 0,2-1 0,4 8 0,2 1 0,3-2 0,1-2 0,7-7 0,6-15 0,0-6 0,3-11 0,7-8 0,3-9 0,-8-7 0,0 0 0,-1-6 0,0-1 0,6 6 0,-3 17 0,2 14 0,-2 8 0,-4 9 0,-5 6 0,-1 7 0,2 3 0,2 0 0,-2 2 0,-2-2 0,-3-2 0,-1 6 0,-3-1 0,0-2 0,0 2 0,-4-6 0,-6-3 0,0-3 0,-13 6 0,-1-1 0,-6-7 0,-6-9 0,4-16 0,0-7 0,8-8-8191</inkml:trace>
  <inkml:trace contextRef="#ctx0" brushRef="#br0" timeOffset="5116.39">4886 210 24575,'3'7'0,"1"6"0,-2 4 0,0 12 0,-2 2 0,-2-3 0,2 7 0,2 3 0,-2-4 0,-2 3 0,2-1 0,2-2 0,3 2 0,2-1 0,-1 1 0,-2-2 0,3-3 0,0-5 0,-3-2 0,-2 3 0,9-4 0,2-9 0,-2-14 0,5-11 0,-3-15 0,0-8 0,-2 0 0,9-3 0,1 1 0,-1-5 0,-4-3 0,1 2 0,4-2 0,2 3 0,-3 18 0,-6 28 0,-5 19 0,-5 9 0,-4 2 0,-1 7 0,-4 2 0,4-3 0,-5 3 0,5-4 0,2-6 0,5-8 0,-3-15 0</inkml:trace>
  <inkml:trace contextRef="#ctx0" brushRef="#br0" timeOffset="5449.35">5366 449 24575,'10'2'0,"3"-2"0,-1-12 0,4-1 0,8 3 0,2 3 0,3-1 0,6-1 0,2-1 0,-1 6 0,-6 0-8191</inkml:trace>
  <inkml:trace contextRef="#ctx0" brushRef="#br0" timeOffset="5276.36">5467 210 24575,'3'-3'0,"5"13"0,-2 7 0,0 13 0,0 6 0,0-3 0,-1 6 0,-8 3 0,1 2 0,2-3 0,2 8 0,-2 2 0,7-13 0,2-5 0,-2 0 0,-3-2 0,2-2 0,-2-5-8191</inkml:trace>
  <inkml:trace contextRef="#ctx0" brushRef="#br0" timeOffset="6614.19">6839 552 24575,'6'3'0,"8"1"0,0-11 0,6-3 0,-1-4 0,-11 1 0,-8 2 0,-14-1 0,-7 4 0,-3 6 0,-1 6 0,4 12 0,-3 1 0,-1 3 0,7 2 0,17 6 0,9-1 0,12-3 0,10-2 0,0-2 0,-16 1 0,-14 2 0,-13 1 0,-18-4 0,-6-7 0,4-5-8191</inkml:trace>
  <inkml:trace contextRef="#ctx0" brushRef="#br0" timeOffset="7264.75">7043 414 24575,'0'7'0,"0"6"0,0 7 0,0 7 0,0 3 0,0 1 0,0 6 0,0 0 0,0-1 0,0 1 0,0-3 0,0-1 0,0 2 0,0-2 0,0-10 0,0-17 0,0-15 0,0-11 0,0-10 0,9 2 0,-1-4 0,-3 4 0,3-1 0,3-2 0,-2 3 0,2-5 0,-2-1 0,8 2 0,1 7 0,4 5 0,-1 7 0,-1 10 0,-4 7 0,-2 16 0,-6 9 0,3 2 0,3 6 0,-4 0 0,0-1 0,-5 1 0,0-3 0,-11-5 0,-8-15 0,10-20 0,6-8 0,4-10 0,4-8 0,3 0 0,0-1 0,2-3 0,5-1 0,2 3 0,-5-3 0,-2 5 0,-2 24 0,-1 14 0,-8 16 0,0 11 0,-1 3 0,-1 1 0,-2 1 0,-2 1 0,2-1 0,2-1 0,2-8 0,3-6-8191</inkml:trace>
  <inkml:trace contextRef="#ctx0" brushRef="#br0" timeOffset="7694.02">7799 515 24575,'0'-7'0,"0"-6"0,0-11 0,-4 0 0,-9 7 0,-11 1 0,4 16 0,-3 7 0,2 6 0,1 7 0,4 8 0,-1 2 0,0 4 0,-2 3 0,2-7 0,4-3 0,5-3 0,1 7 0,2 1 0,4 0 0,9-8 0,10-9 0,3-6 0,2-7 0,-3-7 0,4-5 0,2-8 0,-1-8 0,-2-5 0,-6-5 0,-1 5 0,1 4 0,3 2 0,-3-6 0,-1 5 0,-8 2 0,-1 11 0,2 6 0,1 16 0,-6 7 0,0 6 0,-2 11 0,-1 1 0,-1-1 0,-1 3 0,1 1 0,1-2 0,-1 2 0,7-5 0,2-22 0</inkml:trace>
  <inkml:trace contextRef="#ctx0" brushRef="#br0" timeOffset="7883.54">8173 138 24575,'-3'-2'0,"3"7"0,3 8 0,-3 11 0,-3 4 0,3 12 0,3 4 0,-3-2 0,-3 2 0,3 1 0,3 4 0,-3-4 0,-3 1 0,3-2 0,3-1 0,-3-5 0,-3 1 0,3-9-8191</inkml:trace>
  <inkml:trace contextRef="#ctx0" brushRef="#br0" timeOffset="8087.68">8412 3 24575,'9'-3'0,"-1"9"0,1 4 0,-1 10 0,-2 11 0,-2 10 0,-2 5 0,0 2 0,-2 5 0,-2-3 0,2 3 0,2-2 0,-2 6 0,-2-4 0,2-3 0,2-6 0,-2-3 0,-2-1 0,2-5 0,7-6 0,1-12-8191</inkml:trace>
  <inkml:trace contextRef="#ctx0" brushRef="#br0" timeOffset="8695.49">9202 447 24575,'-9'3'0,"-8"-12"0,-4-2 0,-6-2 0,3 10 0,-2 14 0,2 7 0,5 9 0,11 3 0,3 5 0,5 2 0,7 3 0,11-3 0,1 3 0,3-7 0,-2-5 0,-5-6 0,-6 5 0,-9-3 0,-9-7 0,-12-1 0,-6-8 0,-6-3 0,2-14 0,3-7 0,10-1-8191</inkml:trace>
  <inkml:trace contextRef="#ctx0" brushRef="#br0" timeOffset="9163.37">9338 209 24575,'-3'-7'0,"3"3"0,3 11 0,-3 7 0,-3 9 0,3 5 0,3 5 0,-3 3 0,-3-2 0,3 1 0,12 0 0,-4 5 0,4-1 0,-8 3 0,-3-1 0,-1-1 0,-1 1 0,1-2 0,1-5 0,-1 2 0,-1-2 0,1-11 0,1-19 0,-1-15 0,7-5 0,2-6 0,7-3 0,-3-5 0,-5 0 0,-1-3 0,2-2 0,11-1 0,1 2 0,-1 3 0,0 9 0,-3 15 0,7 14 0,-1 10 0,-3 10 0,-13 3 0,-1 6 0,-6 1 0,-3 3 0,3-3 0,3 3 0,1-8 0,2-20 0</inkml:trace>
  <inkml:trace contextRef="#ctx0" brushRef="#br0" timeOffset="9288.58">9850 551 24575,'2'2'0,"2"6"0,0 4 0,3 10 0,-1 1 0,0 8 0,-5 5 0,2 1 0,-3-3 0,-3 0 0,3-4 0,3-1-8191</inkml:trace>
  <inkml:trace contextRef="#ctx0" brushRef="#br0" timeOffset="9428.09">9988 309 24575,'-7'-2'0,"-6"-2"0,-2 1-8191</inkml:trace>
  <inkml:trace contextRef="#ctx0" brushRef="#br0" timeOffset="9636.49">10157 447 24575,'0'7'0,"0"6"0,0 11 0,0 3 0,0 1 0,0 7 0,0-2 0,0-2 0,0 10 0,4 2 0,2 0 0,0-2 0,9-1 0,-2 7 0,-2-4 0,1 1 0,-4-4 0,-2-6 0,4 4 0,-4-3 0,-2-3 0,0-5-8191</inkml:trace>
  <inkml:trace contextRef="#ctx0" brushRef="#br0" timeOffset="9856.56">10192 652 24575,'6'-7'0,"8"-2"0,6-3 0,7-2 0,9 3 0,-3 4 0,-2 3 0,-3 4 0,-2 3 0,-3 10 0,-6 7 0,-6 5 0,-2 8 0,-8 3 0,-5 1 0,-13 2 0,-7-6 0,-2-4 0,-7-12 0,-3-4 0,1 1 0,9-4-8191</inkml:trace>
  <inkml:trace contextRef="#ctx0" brushRef="#br0" timeOffset="18046.57">1055 2532 24575,'-6'3'0,"-3"5"0,-2-1 0,3-2 0,9 0 0,13 1 0,5-5 0,8-2 0,6-5 0,2 2 0,2-2 0,3-1 0,-3 3 0,-17 1 0</inkml:trace>
  <inkml:trace contextRef="#ctx0" brushRef="#br0" timeOffset="18330.72">984 2397 24575,'7'-2'0,"6"-2"0,7 1 0,-3-4 0,5-1 0,4 4 0,3-5 0,5 2 0,-4 3-8191</inkml:trace>
  <inkml:trace contextRef="#ctx0" brushRef="#br0" timeOffset="18737.74">1191 2262 24575,'9'3'0,"4"-3"0,9 1 0,7 4 0,-1-4 0,7 5 0,3-5 0,-8 10 0,-10 7 0,-16 2 0,-7 1 0,-7 3 0,-4 7 0,4 1 0,-6-1 0,3 3 0,-5-8 0,-2-2 0,-1 3 0,5 2 0,3-4-8191</inkml:trace>
  <inkml:trace contextRef="#ctx0" brushRef="#br1" timeOffset="15798.16">541 2225 24575,'9'2'0,"-9"2"0,-9-10 0,-4-5 0,-9 2 0,-7 1 0,-4-1 0,-7 5 0,6 8 0,6 6 0,1 1 0,7 2 0,-2-1 0,5 3 0,1 7 0,8 5 0,1 1 0,11 7 0,9-7 0,3-1 0,12-6 0,8-2 0,-6-5 0,1-1 0,2-2 0,0-6 0,-2 3 0,2 4 0,-1-4 0,-6 3 0,-2 2 0,-5 10 0,-5 4 0,-14 3 0,-17-4 0,-9 2 0,-5-1 0,-9-8 0,-1-1 0,-9-5 0,1-4 0,-6-2 0,-4-3 0,2-2 0,-4-7 0,6-3 0,6-12 0,12-2-8191</inkml:trace>
  <inkml:trace contextRef="#ctx0" brushRef="#br1" timeOffset="21196.18">2289 2124 24575,'0'-11'0,"4"2"0,1 6 0,2 13 0,0 6 0,-3 9 0,-2 7 0,0-2 0,-2 7 0,-2 0 0,2 7 0,2 3 0,-2-4 0,-2-2 0,-3-1 0,-2-7 0,-1 1 0,-1-8 0,0-2 0,1-3-8191</inkml:trace>
  <inkml:trace contextRef="#ctx0" brushRef="#br1" timeOffset="21523.68">2289 2124 24575,'0'3'0,"4"1"0,1 5 0,10 9 0,1 9 0,1 10 0,-1 3 0,1 0 0,-2 1 0,7 5 0,5 2 0,-3 1 0,-7-8 0,-1 2 0,-3-9 0,0-5 0,-2-4 0,4 5 0,7-8 0,-5-14 0,3-5 0,-2-16 0,2-17 0,-3 0 0,-4-14 0,-4-2 0,2 2 0,-2 3 0,-2-3 0,-3-2 0,-2 2 0,9 7 0,-2-3 0,2 0 0,-7 3 0,-1 9-8191</inkml:trace>
  <inkml:trace contextRef="#ctx0" brushRef="#br1" timeOffset="21758.53">3005 2055 24575,'3'-7'0,"-3"3"0,0 18 0,0 9 0,0 5 0,0 8 0,0 4 0,0 4 0,4 6 0,0 2 0,3-2 0,-1 3 0,0-5 0,-5-3 0,1-4 0,-2-1 0,-2-3 0,2-2 0,2-5-8191</inkml:trace>
  <inkml:trace contextRef="#ctx0" brushRef="#br1" timeOffset="21960.64">3005 2262 24575,'3'-3'0,"1"-10"0,5-8 0,10-8 0,7 5 0,4 2 0,4 9 0,2 7 0,-2 3 0,6 3 0,-5 4 0,-10 5 0,-8 11 0,-6 7 0,-15-4 0,-7 0 0,-5-4 0,-1 6 0,-10-4 0,-3-4 0,-6-5 0,-1-4 0,-3-5 0,8-3-8191</inkml:trace>
  <inkml:trace contextRef="#ctx0" brushRef="#br1" timeOffset="22715.7">4101 2190 24575,'-3'-6'0,"9"-4"0,4 9 0,-6 9 0,9 12 0,3 6 0,-5 8 0,-2 0 0,-1-1 0,1 3 0,-1-2 0,-2 2 0,-2-1 0,-2-1 0,5-2 0,1 3 0,-3-2 0,-1-3 0,7-1 0,-1-17 0,4-20 0,-2-11 0,-2-8 0,0-6 0,-5-2 0,8-2 0,3-3 0,-7-1 0,2 2 0,-3-1 0,-1 3 0,2 3 0,1 0 0,4-2 0,-2 10-8191</inkml:trace>
  <inkml:trace contextRef="#ctx0" brushRef="#br1" timeOffset="22921.71">4581 2055 24575,'3'7'0,"1"6"0,-2 7 0,0 13 0,-2 5 0,-2 2 0,2 7 0,2-1 0,-2 6 0,-2-2 0,2 3 0,2-2 0,-2-4 0,-2-3 0,2-5 0,7-1 0,1-1 0,-3-1 0,3-8 0,-1-10-8191</inkml:trace>
  <inkml:trace contextRef="#ctx0" brushRef="#br1" timeOffset="23126.9">4613 2296 24575,'0'-6'0,"4"-8"0,9 0 0,7 2 0,4 4 0,12 3 0,-2 1 0,2 1 0,-1 2 0,-5 5 0,-3 2 0,-8 5 0,-5 8 0,-21 6 0,-10 5 0,-7-3 0,-8-7 0,-5 2 0,3-2 0,-2-3 0,1-6 0,-9-7 0,5-1-8191</inkml:trace>
  <inkml:trace contextRef="#ctx0" brushRef="#br1" timeOffset="28798.38">2390 3424 24575,'3'6'0,"-3"8"0,-3 6 0,3 7 0,3 9 0,0-3 0,4-2 0,2 6 0,-5-2 0,0 0 0,-1 0 0,-2 1 0,-1-2 0,-1 2 0,1-2 0,-3-3 0,-1-4-8191</inkml:trace>
  <inkml:trace contextRef="#ctx0" brushRef="#br1" timeOffset="29131.67">2390 3424 24575,'6'-3'0,"4"3"0,-4 12 0,6 5 0,2 11 0,2-1 0,-1 3 0,3 1 0,-4-2 0,9 4 0,-3 2 0,-3 0 0,6 0 0,-6 1 0,-7-2 0,4-7 0,-4-1 0,7-5 0,-1 2 0,-2-3 0,2-6 0,-4-4 0,-1-10 0,-4-13 0,-3-10 0,-4-5 0,-3-13 0,9-4 0,4 1 0,-6 0 0,2 1 0,-1-1 0,2 0 0,-2 4 0,2 10 0,-1 2 0,-2-1 0,3 2-8191</inkml:trace>
  <inkml:trace contextRef="#ctx0" brushRef="#br1" timeOffset="29877.12">3997 3424 24575,'0'-7'0,"0"-6"0,0 5 0,0 5 0,0 11 0,4 12 0,6 7 0,6 2 0,-4 5 0,0 3 0,-5 3 0,3 0 0,-1-3 0,-1-4 0,-4 2 0,5-5 0,-2-3 0,-3-3 0,3 2 0,-2-10 0,5-8 0,1-8 0,2-17 0,-2-14 0,1-3 0,-4-5 0,-2 1 0,8 1 0,2 1 0,-8-1 0,-6 2 0,8-3 0,0 3 0,-2 0 0,1 0 0,-5 9-8191</inkml:trace>
  <inkml:trace contextRef="#ctx0" brushRef="#br1" timeOffset="30065.59">4409 3220 24575,'-3'6'0,"-1"7"0,1 7 0,2 7 0,1 3 0,1 5 0,-1 2 0,-1 3 0,1-3 0,1 7 0,5-2 0,0 6 0,2-2 0,6-6 0,-1-1 0,3-2 0,-2 1 0,0-7-8191</inkml:trace>
  <inkml:trace contextRef="#ctx0" brushRef="#br1" timeOffset="30257.47">4544 3289 24575,'7'-7'0,"6"-2"0,4 2 0,12 3 0,2-3 0,-3 13 0,-2-1 0,-6 7 0,-7 9 0,-6 6 0,-3 2 0,-4 1 0,-7 4 0,-10-4 0,-12-3 0,-10-9 0,-3-5 0,1-6 0,-3-2 0,7-1-8191</inkml:trace>
  <inkml:trace contextRef="#ctx0" brushRef="#br2" timeOffset="36597.68">2289 4554 24575,'0'7'0,"0"10"0,0 7 0,0 2 0,4 5 0,1 5 0,2-3 0,0 1 0,-3 3 0,-2-1 0,0-4 0,-2 4 0,-2-3 0,2-3 0,2 5 0,-2-2 0,-2-2 0,-3-2 0,-2-3 0,3-4 0,8-5 0,12-15 0,8-6 0,-1-11 0,4 1 0,7 4 0,-4-1 0,-3-2 0,-3 2 0,2 5 0,-2 0-8191</inkml:trace>
  <inkml:trace contextRef="#ctx0" brushRef="#br2" timeOffset="37017.58">2801 4827 24575,'3'7'0,"-13"2"0,0 2 0,-3 6 0,2 7 0,8 2 0,-1 4 0,6 4 0,0 3 0,-2-1 0,-2 2 0,11 2 0,6-11 0,7-9 0,9-12 0,2-5 0,-5-16 0,-2-7 0,-3-7 0,-2 1 0,-1-1 0,-4 2 0,-3-2 0,-9-3 0,-1-6 0,-6 3 0,-1 8 0,-5-4 0,-6 6 0,-7 4 0,-6 4 0,1 5-8191</inkml:trace>
  <inkml:trace contextRef="#ctx0" brushRef="#br2" timeOffset="37611.58">3143 4862 24575,'3'-3'0,"1"8"0,-1 10 0,1 9 0,-2 2 0,0 7 0,3 3 0,-4 1 0,2-2 0,-3 2 0,6-6 0,8-12 0,0-13 0,0-18 0,1-3 0,0-7 0,-6 0 0,7-7 0,1 1 0,-2-3 0,4-1 0,-6-1 0,-5-3 0,-1 12 0,-4 16 0,0 15 0,-3 10 0,0 7 0,0 6 0,0 7 0,0-1 0,0-1 0,0 4 0,4-4 0,1-19 0</inkml:trace>
  <inkml:trace contextRef="#ctx0" brushRef="#br2" timeOffset="37750.8">3554 4827 24575,'7'-2'0,"2"7"0,-5 5 0,0 18 0,-1 8 0,0 5 0,-3 3 0,-3-2 0,3-2 0,3-1 0,-3-6-8191</inkml:trace>
  <inkml:trace contextRef="#ctx0" brushRef="#br2" timeOffset="37909.85">3621 4620 24575,'0'-6'0,"-10"-4"0,-3 4 0,1 11 0</inkml:trace>
  <inkml:trace contextRef="#ctx0" brushRef="#br2" timeOffset="38259.76">3963 4896 24575,'0'-7'0,"0"-10"0,-4 1 0,-5-5 0,2-1 0,-6 2 0,-7 5 0,3 6 0,3 13 0,6 14 0,2 6 0,6 7 0,1 6 0,8-1 0,13 2 0,4 2 0,-2-3 0,-5-4 0,-9-6 0,-6-1 0,-14-4 0,-10-5 0,-7-5 0,-1-8 0,-7-2 0,1-11 0,9-2-8191</inkml:trace>
  <inkml:trace contextRef="#ctx0" brushRef="#br1" timeOffset="41317.66">4783 4620 24575,'2'-6'0,"-2"-8"0,-2 4 0,2 7 0,2 12 0,2 6 0,3 7 0,2 6 0,-5 4 0,4-1 0,-1-3 0,-2 5 0,2 1 0,-3 2 0,-2-2 0,9 2 0,2-1 0,-2 1 0,-4-2 0,2-3 0,-1-13 0,1-20 0,-5-12 0,5-6 0,-2-10 0,-3-7 0,12 0 0,-3-3 0,-2 3 0,-1 0 0,4 1 0,-4-1 0,-3 2 0,-2-2 0,-1 10-8191</inkml:trace>
  <inkml:trace contextRef="#ctx0" brushRef="#br1" timeOffset="41551.43">5197 4588 24575,'2'-6'0,"2"10"0,-1 12 0,-3 5 0,-3 5 0,3 8 0,3 1 0,-3-3 0,-3 4 0,3-1 0,3 0 0,-3 0 0,-3 1 0,7-2 0,3 2 0,-2-2 0,-4 1 0,2 1 0,1-6-8191</inkml:trace>
  <inkml:trace contextRef="#ctx0" brushRef="#br1" timeOffset="41779.19">5197 4692 24575,'2'-7'0,"6"-2"0,4-6 0,5-7 0,10 2 0,3 8 0,5-1 0,2 1 0,-1 1 0,-3 2 0,1 2 0,-4 7 0,-9 12 0,-5 9 0,-16 6 0,-10 6 0,-3-2 0,0 2 0,-7-12 0,-8-5 0,-8 0 0,-1-8 0,-3-2 0,3-2 0,3-1 0,-3-3 0,6 0-8191</inkml:trace>
  <inkml:trace contextRef="#ctx0" brushRef="#br2" timeOffset="45375.43">2217 5888 24575,'10'3'0,"-2"1"0,5 5 0,0 2 0,-2 10 0,-5 4 0,0 6 0,-2 3 0,-2-1 0,0-2 0,-2 6 0,-2-1 0,2-2 0,2-3 0,-6 5 0,-3-3 0,-9-3 0,-1 7 0,2-2 0,10-5 0,12-11 0,10-12 0,9-7 0,1-12 0,0 4 0,-1-6 0,5 1 0,-1-3 0,-1 6 0,-1 0 0,-5 6-8191</inkml:trace>
  <inkml:trace contextRef="#ctx0" brushRef="#br2" timeOffset="45719.64">2663 6196 24575,'-3'-7'0,"6"17"0,-7 7 0,-8 13 0,4 5 0,-1 3 0,5 1 0,0-2 0,11-5 0,7-8 0,9-10 0,1-14 0,9-10 0,-3-12 0,-2 3 0,-4-4 0,-5-1 0,-11-5 0,-3-2 0,-10 1 0,-2-7 0,-4 4 0,-6 6 0,-9 10 0,-1 9-8191</inkml:trace>
  <inkml:trace contextRef="#ctx0" brushRef="#br2" timeOffset="46239">2973 6095 24575,'0'7'0,"0"6"0,0 8 0,0 9 0,0-3 0,0 9 0,0 1 0,0-2 0,0-2 0,10-7 0,-2 4 0,5-5 0,0 0 0,3-4 0,4-5 0,-3-9 0,5-12 0,-4-10 0,1-9 0,-1-8 0,-7-5 0,2 9 0,0-2 0,-2 1 0,0 1 0,2 5 0,-3 13 0,-3 12 0,-2 6 0,-1 15 0,-1 7 0,-2 7 0,-1 0 0,-1 3 0,1-3 0,7-3 0,1-17 0</inkml:trace>
  <inkml:trace contextRef="#ctx0" brushRef="#br2" timeOffset="46397.05">3382 6162 24575,'7'-3'0,"2"8"0,2 15 0,-3 8 0,-2 6 0,-1 5 0,-3-5 0,4 4 0,4-3 0,-6-4-8191</inkml:trace>
  <inkml:trace contextRef="#ctx0" brushRef="#br2" timeOffset="46537.16">3554 5957 24575,'-2'-2'0</inkml:trace>
  <inkml:trace contextRef="#ctx0" brushRef="#br2" timeOffset="46820.8">3860 6095 24575,'-3'3'0,"-1"5"0,0 4 0,1 9 0,1 3 0,-2 6 0,1 6 0,2 1 0,5-6 0,2-7 0,1 2 0,2-3 0,2-2 0,2-1 0,-2 0 0,-7-3 0,-15-5 0,-13-8 0,-6-3 0,-1-1 0,-6-1 0,-5 1 0,2 1-8191</inkml:trace>
  <inkml:trace contextRef="#ctx0" brushRef="#br1" timeOffset="50880.32">4783 5888 24575,'2'-6'0,"2"-4"0,3 10 0,6 6 0,1 2 0,-4 8 0,6 10 0,1 7 0,-3 2 0,-7-1 0,5 2 0,-4-5 0,-1 4 0,-2-3 0,-3 0 0,4 0 0,4 4 0,-6-3 0,0-12 0,7-10 0,0-19 0,6-6 0,-1-3 0,-2-8 0,-4-6 0,-1-2 0,-1 3 0,6-7 0,-1 0 0,-3 2 0,6-2 0,-2 1 0,-6 3 0,-2 6-8191</inkml:trace>
  <inkml:trace contextRef="#ctx0" brushRef="#br1" timeOffset="51552.01">5846 5753 24575,'3'7'0,"-8"2"0,-6 3 0,7 6 0,-1 6 0,0 7 0,-2 2 0,2 1 0,7 4 0,1-3 0,-3 3 0,-7-4 0,-2-2 0,-2 2 0,2 0 0,3-4 0,-2-1 0,1-12-8191</inkml:trace>
  <inkml:trace contextRef="#ctx0" brushRef="#br1" timeOffset="51928.17">5809 5854 24575,'-2'6'0,"7"4"0,10 4 0,-2 4 0,7 11 0,0 1 0,1-1 0,-1-5 0,0 3 0,2-6 0,2 2 0,-8 0 0,1-3 0,-2 2 0,3 0 0,-3-2 0,-2 0 0,-3-3 0,0 3 0,-6 7 0,8-13 0,0-14 0,0-10 0,-1-8 0,2-7 0,-3-5 0,6-4 0,-2-3 0,-6 3 0,4-2 0,-1-2 0,1-2 0,-4 7 0,-1-1 0,-11 8 0,-7 7-8191</inkml:trace>
  <inkml:trace contextRef="#ctx0" brushRef="#br1" timeOffset="52380.02">6531 5854 24575,'-3'-7'0,"-1"-6"0,11 0 0,6-7 0,7 0 0,8-1 0,8 1 0,-3 4 0,1 8 0,4 4 0,-3 4 0,2 5 0,-6 14 0,-7 5 0,-7 2 0,-17 5 0,-17 3 0,-14-1 0,-4-6 0,-11 1 0,-3-2 0,4-6 0,-8-7 0,3-2 0,2-2 0,10-2-8191</inkml:trace>
  <inkml:trace contextRef="#ctx0" brushRef="#br1" timeOffset="52164.4">6462 5753 24575,'3'7'0,"-3"6"0,0 4 0,4 12 0,5 2 0,-3 2 0,-2 5 0,3 2 0,-3-3 0,-1 1 0,-2-3 0,-1-2 0,-1 2 0,1-2 0,1-2 0,-1-1 0,-1-1-8191</inkml:trace>
  <inkml:trace contextRef="#ctx0" brushRef="#br2" timeOffset="57119.23">2217 7292 24575,'0'-7'0,"0"-10"0,0 7 0,10 10 0,-2 10 0,5 11 0,0 9 0,-2 4 0,-5 3 0,0-1 0,-2-2 0,-2 2 0,0-2 0,-2 2 0,-2-1 0,2 0 0,2 0 0,-2 1 0,-2-2 0,2 1 0,7-9 0,10-12 0,4-9 0,6-12 0,6-5 0,2 4 0,-2-1 0,3 5 0,-10-1-8191</inkml:trace>
  <inkml:trace contextRef="#ctx0" brushRef="#br2" timeOffset="57479.96">2767 7565 24575,'-7'3'0,"-2"0"0,-2 11 0,3 10 0,1 5 0,2 1 0,4 5 0,1 2 0,4-1 0,13-12 0,7-7 0,2-7 0,8-4 0,0-5 0,-2-5 0,-7-6 0,-5-10 0,-7-7 0,-6-1 0,-2-8 0,-1 3 0,-6 7 0,-5 2 0,-6 3 0,-1-3 0,-6 1 0,-3 7 0,-4 6 0,6 15 0,-6 7 0,3 8 0,11 9 0,7 2-8191</inkml:trace>
  <inkml:trace contextRef="#ctx0" brushRef="#br2" timeOffset="57947.6">3040 7533 24575,'-3'-4'0,"-1"-1"0,7 3 0,3 9 0,2 6 0,-2 6 0,-2 10 0,-2 6 0,0 3 0,-2 0 0,6-4 0,4-4 0,0-3 0,-1 2 0,2-4 0,2-5 0,-2-15 0,12-10 0,-4-6 0,-4-9 0,2-10 0,-3-3 0,-1 0 0,-3-2 0,2 2 0,6 2 0,-3-6 0,-3 15 0,0 14 0,-8 22 0,0 13 0,-1 6 0,0 7 0,1 0 0,2-3 0,1-9-8191</inkml:trace>
  <inkml:trace contextRef="#ctx0" brushRef="#br2" timeOffset="58124.15">3485 7430 24575,'7'-3'0,"2"12"0,2 4 0,-3 5 0,-1 11 0,-2 1 0,-4 4 0,-1 4 0,0 2 0,0-3 0,0 0 0,0-1 0,0-8-8191</inkml:trace>
  <inkml:trace contextRef="#ctx0" brushRef="#br2" timeOffset="58291.71">3586 7223 24575,'0'-7'0,"0"-6"0,10-1 0</inkml:trace>
  <inkml:trace contextRef="#ctx0" brushRef="#br2" timeOffset="58589.06">3963 7430 24575,'-4'-3'0,"-5"-1"0,2 0 0,-6 1 0,-2 10 0,2 10 0,1 16 0,5 7 0,13 1 0,7-1 0,2-3 0,4-4 0,-1-2 0,0-9 0,0 2 0,3-4 0,1-3 0,-7 1 0,-8-5 0,-15-4 0,-22-2 0,-4-3 0,-9-2 0,-4-2 0,0 0 0,6 0 0,5 0-8191</inkml:trace>
  <inkml:trace contextRef="#ctx0" brushRef="#br2" timeOffset="65378.11">4820 7292 24575,'-3'-7'0,"3"3"0,3 8 0,-3 12 0,-3 8 0,3 2 0,3 6 0,-3 4 0,-3 1 0,3 3 0,3 1 0,-3 5 0,-3-2 0,3-4 0,3 0 0,-3-3 0,-7-9 0,-2-2 0,2 2 0,3-15 0,0-14 0,2-16 0,0-15 0,2-2 0,7 0 0,1 4 0,3 1 0,11 11 0,-2 1 0,0 4 0,1 4 0,8 3 0,4 1 0,-2 8 0,-4 5 0,-9 8 0,5 6 0,-3 6 0,-3 2 0,-15 1 0,-7-2 0,-9-9 0,0-3 0,-10-1 0,-5 1 0,3 3 0,0-2 0,4-4 0,-5-1 0,0-1 0,-4-8 0,6-4-8191</inkml:trace>
  <inkml:trace contextRef="#ctx0" brushRef="#br2" timeOffset="65755.8">5332 7533 24575,'0'9'0,"0"5"0,0 3 0,-4 11 0,-1 2 0,-2 3 0,0 7 0,3 0 0,3-3 0,2-9 0,3-2 0,6-6 0,9-6 0,8-8 0,1-2 0,-2-8 0,1-12 0,-5-2 0,-10-9 0,-5-3 0,-4-6 0,1-1 0,-8 1 0,-3 4 0,-4 6 0,2 6-8191</inkml:trace>
  <inkml:trace contextRef="#ctx0" brushRef="#br2" timeOffset="66195.74">5674 7496 24575,'0'4'0,"0"9"0,0 7 0,0 4 0,0 12 0,0-2 0,9 2 0,-1 2 0,-2 2 0,-2-3 0,2 1 0,5-7 0,-2-20 0,4-8 0,1-13 0,-4-6 0,1-10 0,2-6 0,3 2 0,-1 3 0,2-2 0,-1-2 0,5 4 0,-1-9 0,-2 8 0,0 1 0,-5 11 0,-5 20 0,-1 16 0,-2 13 0,-4 7 0,-1 0 0,0 1 0,0-4 0,0-1 0,0-1 0,0-5-8191</inkml:trace>
  <inkml:trace contextRef="#ctx0" brushRef="#br2" timeOffset="66605.16">6358 7533 24575,'-9'0'0,"-4"0"0,1 9 0,-4-1 0,0 6 0,3 3 0,-6 8 0,-1 5 0,2 4 0,13 0 0,5 3 0,1-1 0,8-12 0,4-11 0,5-11 0,2-17 0,-3-8 0,3-4 0,-3-7 0,-4-1 0,0 0 0,-2-5 0,5 14 0,-3 19 0,5 20 0,1 13 0,-1 8 0,-2 6 0,-3 0 0,-3-3 0,-3 0 0,-3 3 0,-4-3 0,-3 0 0,3-2 0,3-2 0,-7-7 0,-3-2 0,-8-1 0,-3-2 0,-2-1 0,3 0 0,-7-3 0,-6-6 0,1-11 0,5-7-8191</inkml:trace>
  <inkml:trace contextRef="#ctx0" brushRef="#br2" timeOffset="67059.92">6669 7292 24575,'6'-3'0,"4"8"0,-2 10 0,-3 9 0,3 2 0,-1 7 0,-3 3 0,2-4 0,0 4 0,-5-2 0,2 2 0,-3-1 0,-3 0 0,3 0 0,3 1 0,-3-2 0,-3 1 0,-1-9 0,-3 1 0,-2-14 0,14-24 0,-1-11 0,7-6 0,5-8 0,1-1 0,0 3 0,2 0 0,-7-1 0,6-2 0,2 2 0,1-2 0,-5 1 0,2 6 0,-5 22 0,-5 14 0,-2 11 0,0 21 0,-5 5 0,-1 4 0,0-3 0,0-3 0,0-1 0,0-3 0,0 0 0,0-7-8191</inkml:trace>
  <inkml:trace contextRef="#ctx0" brushRef="#br2" timeOffset="67386.95">7043 7599 24575,'0'-6'0,"9"-4"0,-1-2 0,5-1 0,5 1 0,7 2 0,5-4 0,4 4 0,0 3 0,3 3 0,-1-1 0,-8 4-8191</inkml:trace>
  <inkml:trace contextRef="#ctx0" brushRef="#br2" timeOffset="67234.41">7181 7361 24575,'3'-7'0,"-3"-6"0,0 2 0,0 15 0,0 13 0,0 12 0,0 6 0,0-2 0,0 3 0,0 1 0,0-2 0,0 2 0,3-1 0,7-2 0,-4 6 0,-2-6-8191</inkml:trace>
  <inkml:trace contextRef="#ctx0" brushRef="#br1" timeOffset="69850.14">8311 7087 24575,'-7'3'0,"-2"1"0,-2 12 0,-2-2 0,3 4 0,-6 2 0,-2 6 0,1 3 0,0 10 0,-10 5 0,1-2 0,-1 2 0,6-3 0,3-1 0,-6 0 0,-3-3 0,3-4 0,3 1 0,2 2 0,9-9-8191</inkml:trace>
  <inkml:trace contextRef="#ctx0" brushRef="#br1" timeOffset="70260.03">8208 7361 24575,'-7'2'0,"11"-2"0,9-2 0,7 2 0,9 2 0,2-2-8191</inkml:trace>
  <inkml:trace contextRef="#ctx0" brushRef="#br1" timeOffset="70100.47">8311 7018 24575,'-3'11'0,"-1"6"0,2 12 0,-2 2 0,10 5 0,5 1 0,-2 1 0,4 1 0,1-1 0,0-1 0,2-3 0,-6 1 0,-5 0 0,8-5 0,3 6 0,-3-3 0,-2-2 0,-4 6 0,-3-6-8191</inkml:trace>
  <inkml:trace contextRef="#ctx0" brushRef="#br1" timeOffset="70639.67">8688 7154 24575,'6'0'0,"4"-10"0,4 2 0,9-1 0,-2 9 0,-1 9 0,-4 18 0,-3 7 0,-9 2 0,-7-5 0,-11-5 0,-5 2 0,-2-5 0,-2-5 0,0 1 0,-5-9 0,-3-6 0,-1-1 0,1-3 0,1-3-8191</inkml:trace>
  <inkml:trace contextRef="#ctx0" brushRef="#br1" timeOffset="70448.64">8653 7050 24575,'3'7'0,"1"6"0,-2 8 0,-7 9 0,-5-3 0,-1 13 0,2 3 0,2 2 0,3 4 0,1-1 0,3-2 0,0-5 0,0-1 0,0-6 0,0 0 0,0-8-8191</inkml:trace>
  <inkml:trace contextRef="#ctx0" brushRef="#br1" timeOffset="71309.14">9677 7018 24575,'7'3'0,"2"5"0,-1 4 0,1 5 0,-13 10 0,-5 3 0,-2 1 0,-2 6 0,1 0 0,0-1 0,0 1 0,2-3 0,0 0 0,-4 0 0,1-1 0,2-2 0,2-2 0,-1-3 0,2-4-8191</inkml:trace>
  <inkml:trace contextRef="#ctx0" brushRef="#br1" timeOffset="71592.19">9677 7050 24575,'-2'-2'0,"11"2"0,0 5 0,-1 8 0,5 11 0,1 4 0,1 2 0,-4 6 0,6 1 0,1-2 0,0 3 0,-1 1 0,1-3 0,-5-3 0,4-3 0,3 3 0,-3 2 0,-1-7 0,-3-2 0,2-6 0,-3-11 0,5-5 0,0-17 0,-3-11 0,-5-9 0,2-1 0,-2-13 0,-4-1 0,1-7 0,-5 3 0,5-4 0,4 5 0,-6-5 0,1 8 0,-4 0 0,2-3 0,-12 6 0,-2 5 0,-2 9-8191</inkml:trace>
  <inkml:trace contextRef="#ctx0" brushRef="#br2" timeOffset="86592.15">2228 8568 24575,'3'9'0,"1"4"0,-2 8 0,0 9 0,-2 1 0,-2 5 0,2 4 0,2-2 0,-10-4 0,-4-5 0,-2 1 0,4 1 0,-3 2 0,2 0 0,4 2 0,3 2 0,-1 3 0,4-3 0,-2 3 0,7-7 0,12-9 0,8-7 0,-2-15 0,6-7 0,-4-9 0,3 0 0,-5 4-8191</inkml:trace>
  <inkml:trace contextRef="#ctx0" brushRef="#br2" timeOffset="87069.63">2568 8905 24575,'2'6'0,"-2"15"0,0 13 0,0 5 0,0 2 0,0 2 0,0-3 0,0 1 0,4-8 0,10-12 0,5-14 0,9-14 0,8-14 0,-3-10 0,2-6 0,-7 0 0,-6-8 0,-6 4 0,-9 6 0,-17 2 0,-6 7 0,-9 9 0,-4 11-8191</inkml:trace>
  <inkml:trace contextRef="#ctx0" brushRef="#br2" timeOffset="87729.76">2981 8828 24575,'0'-7'0,"4"7"0,6 9 0,-4 9 0,-2 8 0,3 5 0,-7 3 0,-1 3 0,1 3 0,1-3 0,8-6 0,2-2 0,2-5 0,7-15 0,7-9 0,-4-17 0,8-10 0,-2-9 0,-8-3 0,-3 0 0,-3-3 0,-7 5 0,4 6 0,2 18 0,-4 19 0,1 14 0,-6 11 0,-4 5 0,-2 5 0,1 2 0,0 4 0,0-3 0,0-3 0,0-5-8191</inkml:trace>
  <inkml:trace contextRef="#ctx0" brushRef="#br2" timeOffset="87853.39">3435 8867 24575,'7'3'0,"2"10"0,-2 6 0,-3 10 0,2 6 0,-2 7 0,-1-2 0,-2 1 0,-1-1 0,-1 1 0,1-4 0,1-7-8191</inkml:trace>
  <inkml:trace contextRef="#ctx0" brushRef="#br2" timeOffset="88028.4">3581 8642 24575,'-7'-3'0,"-10"-1"0,-7 2 0,2-2-8191</inkml:trace>
  <inkml:trace contextRef="#ctx0" brushRef="#br2" timeOffset="88309.98">3923 8867 24575,'-6'3'0,"-12"-3"0,-6-3 0,2-1 0,-5-2 0,0-3 0,0 9 0,7 13 0,7 13 0,4 11 0,15 3 0,7 1 0,13 3 0,-5 0 0,8-4 0,-14-10 0,-6-1 0,-14-5 0,-17-7 0,-11-3 0,-4-5 0,3-8-8191</inkml:trace>
  <inkml:trace contextRef="#ctx0" brushRef="#br2" timeOffset="89867.26">4714 8454 24575,'2'-4'0,"-4"10"0,2 11 0,2 17 0,-2 4 0,-2 7 0,2-4 0,2 3 0,-2-3 0,-2 4 0,2-6 0,2-3 0,-2 1 0,-2-3 0,2 3 0,2-1 0,-2-9 0,2-23 0,11-22 0,4-11 0,3-1 0,7 2 0,2 1 0,-3-2 0,5 3 0,-1 7 0,-2 6 0,5 4 0,-2 15 0,-1 7 0,0 7 0,-11 7 0,-5 3 0,-17 1 0,-12 2 0,-16 0 0,-8 2 0,-3-2 0,5-16 0,10-10-8191</inkml:trace>
  <inkml:trace contextRef="#ctx0" brushRef="#br2" timeOffset="90155.04">5202 8828 24575,'3'-7'0,"-3"11"0,-3 9 0,3 11 0,-7 1 0,-2 0 0,-2 9 0,3 1 0,10 3 0,11-4 0,11-9 0,1-21 0,-4-10 0,-1-17 0,-5-7 0,-2-8 0,-4 1 0,-6-2 0,-8 5 0,-10 10 0,-2 11-8191</inkml:trace>
  <inkml:trace contextRef="#ctx0" brushRef="#br2" timeOffset="90527.04">5502 8867 24575,'-3'-2'0,"3"-12"0,9-3 0,1 16 0,-3 9 0,3 16 0,-6 6 0,0 6 0,-2 1 0,1 3 0,-3-3 0,-3 7 0,13-7 0,0-6 0,8-12 0,1-5 0,-1-12 0,-6-14 0,5-5 0,0-13 0,0-1 0,-3 2 0,-5-3 0,5-4 0,5 6 0,0-5 0,-1 2 0,-7 11 0,-2 11 0,-8 20 0,-1 9 0,0 12 0,0 5 0,0 7 0,0-2 0,0 1 0,0-1 0,0 1 0,10-8 0,3-10-8191</inkml:trace>
  <inkml:trace contextRef="#ctx0" brushRef="#br2" timeOffset="90891.28">6067 8905 24575,'-3'6'0,"-5"3"0,1 6 0,-6-2 0,-3 5 0,-1 5 0,1 9 0,4 0 0,0 4 0,8 1 0,4-6 0,3-16 0,1-15 0,6-9 0,8-8 0,2-10 0,-2-3 0,-7-6 0,6-1 0,0-2 0,2 20 0,-7 19 0,-3 14 0,-2 17 0,-3 7 0,8 1 0,0 0 0,1 3 0,-1 0 0,-6-8 0,-2 4 0,-4 1 0,-2-1 0,-6 1 0,-8-6 0,-1 1 0,-7-8 0,-3-7 0,-6-6 0,-1-10 0,-2-3 0,9-11 0,10-2-8191</inkml:trace>
  <inkml:trace contextRef="#ctx0" brushRef="#br2" timeOffset="91336.59">6292 8679 24575,'-2'3'0,"11"10"0,1 8 0,4 12 0,2 4 0,-6-2 0,-1 5 0,-5 0 0,0 1 0,-1-3 0,0 6 0,-3 4 0,-3-5 0,3 4 0,3-3 0,-3-3 0,-3-1 0,-1-7 0,-3 0 0,-2-3 0,5-19 0,4-14 0,2-9 0,7-10 0,7-7 0,1-8 0,3-2 0,1-3 0,-5 0 0,5 3 0,2 2 0,-3-6 0,4 9 0,-3 16 0,-3 18 0,-7 18 0,-2 8 0,-7 9 0,-2 4 0,5 5 0,-1-1 0,3-5 0,-1 5 0,-2-13-8191</inkml:trace>
  <inkml:trace contextRef="#ctx0" brushRef="#br2" timeOffset="91667.44">6709 9093 24575,'-3'-9'0,"8"-5"0,6-3 0,5 3 0,5-5 0,6 0 0,6 1 0,1 3 0,3 2 0,-6 2-8191</inkml:trace>
  <inkml:trace contextRef="#ctx0" brushRef="#br2" timeOffset="91498.7">6931 8679 24575,'3'11'0,"1"11"0,-1 9 0,-2 6 0,-1 0 0,-1 7 0,-5 6 0,0 7 0,-2-1 0,3-4 0,1-3 0,-3-6 0,0-1 0,3-7 0,7 3 0,-2 1 0,-5-2 0,-2 1 0,-1-8-8191</inkml:trace>
  <inkml:trace contextRef="#ctx0" brushRef="#br1" timeOffset="96636.68">8213 8454 24575,'-7'0'0,"-2"9"0,2 8 0,-1 0 0,-2 6 0,0 2 0,4 4 0,-7-2 0,-2 1 0,-4-2 0,5 5 0,-9-1 0,3 9 0,3-2 0,0 1 0,-6 1 0,2-2 0,5 1 0,2-5 0,0-3 0,2-13 0</inkml:trace>
  <inkml:trace contextRef="#ctx0" brushRef="#br1" timeOffset="97003.66">7987 8756 24575,'7'3'0,"10"-3"0,3 1 0,3 4 0,4-1 0,-3 3-8191</inkml:trace>
  <inkml:trace contextRef="#ctx0" brushRef="#br1" timeOffset="96859.37">8139 8454 24575,'2'9'0,"-2"8"0,0 4 0,0 11 0,4 0 0,5 5 0,-2-1 0,-3 4 0,11-2 0,-2 5 0,-1-6 0,2 3 0,0-1 0,-5-2 0,2 1 0,-2-8-8191</inkml:trace>
  <inkml:trace contextRef="#ctx0" brushRef="#br1" timeOffset="97221.81">8438 8454 24575,'0'9'0,"0"8"0,-4 0 0,-5 10 0,2 3 0,3 10 0,-2 11 0,2-1 0,1-2 0,1-2 0,2 1 0,2 0 0,-2 0 0,-2-6 0,2 3 0,2-5 0,-2 1 0,-2-7-8191</inkml:trace>
  <inkml:trace contextRef="#ctx0" brushRef="#br1" timeOffset="97445.85">8475 8568 24575,'3'-4'0,"5"-6"0,8 4 0,5 2 0,12 5 0,-2 12 0,-6 7 0,-10 9 0,-6 6 0,-12 2 0,-18-1 0,-12 1 0,-11-6 0,0-5 0,1-6 0,3-7-8191</inkml:trace>
  <inkml:trace contextRef="#ctx0" brushRef="#br1" timeOffset="97772.88">9192 8568 24575,'-3'9'0,"-5"4"0,-4 8 0,-5 9 0,6 1 0,2 5 0,-4 8 0,1 4 0,-4 1 0,0 5 0,-1-3 0,-3 2 0,-1-6 0,5-3 0,-6-7 0,0-6-8191</inkml:trace>
  <inkml:trace contextRef="#ctx0" brushRef="#br1" timeOffset="98156.65">9115 8793 24575,'6'-3'0,"12"-1"0,8 2 0,1 1 0,3 1 0,5 1 0,3-1 0,1-1 0,-6 1-8191</inkml:trace>
  <inkml:trace contextRef="#ctx0" brushRef="#br1" timeOffset="97978.95">9303 8528 24575,'3'10'0,"-3"8"0,-3 2 0,3 6 0,3 5 0,-3 4 0,1 3 0,4 1 0,-1-1 0,12 5 0,-1-2 0,-2-1 0,-2 3 0,1-13 0,0-2 0,0 1 0,-6 2 0,-2-7-8191</inkml:trace>
  <inkml:trace contextRef="#ctx0" brushRef="#br1" timeOffset="98663.33">10356 8528 24575,'3'-7'0,"-3"18"0,0 7 0,0 4 0,0 8 0,0 3 0,0 4 0,0 7 0,-9 5 0,-1-1 0,2-2 0,-1-4 0,5 1 0,0-3 0,-2 0 0,-1-16 0</inkml:trace>
  <inkml:trace contextRef="#ctx0" brushRef="#br1" timeOffset="98898.63">10319 8679 24575,'11'-11'0,"2"-6"0,3 1 0,-1 7 0,-2 8 0,-1 9 0,-2 8 0,8 14 0,-2 11 0,1 3 0,3 8 0,-3-1 0,-1 5 0,-4-8 0,4-2 0,-3-5 0,7 3 0,0-4 0,1-10 0,-5 0 0,4-6 0,-3-17 0,-4-20 0,-5-12 0,-1-13 0,-2-14 0,-4-4 0,-1-1 0,0 5 0,0-3 0,0-6 0,0-3 0,0 3 0,0 0 0,-7 8 0,-7 0 0,1 9-8191</inkml:trace>
  <inkml:trace contextRef="#ctx0" brushRef="#br2" timeOffset="102061.26">2191 10036 24575,'0'-7'0,"0"3"0,0 11 0,9 8 0,-1 11 0,1 7 0,-1 7 0,-2 1 0,2-5 0,-2 1 0,0-2 0,0 2 0,-2-1 0,-1 2 0,-2 2 0,-1 2 0,7-10 0,6-9 0,7-7 0,7-6 0,-1-14 0,5-5 0,-1-2-8191</inkml:trace>
  <inkml:trace contextRef="#ctx0" brushRef="#br2" timeOffset="102407.33">2645 10296 24575,'2'-4'0,"-11"-5"0,-2 6 0,-2 12 0,2 11 0,5 11 0,0 2 0,6 4 0,12-6 0,2-5 0,0-6 0,13-7 0,3-6 0,6-3 0,-4-4 0,-2-3 0,-4-10 0,-9-2 0,-3-7 0,-4-3 0,0-5 0,-10 4 0,-6-2 0,-8 1 0,-9 5 0,-4 5 0,-5 6 0,-4 2 0,3 7-8191</inkml:trace>
  <inkml:trace contextRef="#ctx0" brushRef="#br2" timeOffset="102863.93">2981 10224 24575,'0'7'0,"0"6"0,4 11 0,6 5 0,-4 6 0,-2-1 0,3 6 0,2-4 0,2-8 0,2-6 0,-2 2 0,11 3 0,2-6 0,0-8 0,3-14 0,-4-15 0,0-15 0,-3-4 0,-7-7 0,-1 3 0,0-2 0,-1 1 0,2 3 0,1 7 0,-2 13 0,-4 16 0,-2 18 0,-2 20 0,2 3 0,1-3 0,-3 0 0,-1-2 0,-1 2 0,10-5 0,4-18 0</inkml:trace>
  <inkml:trace contextRef="#ctx0" brushRef="#br2" timeOffset="103158.09">3544 10073 24575,'-7'3'0,"-6"-3"0,2-3 0,14 3 0</inkml:trace>
  <inkml:trace contextRef="#ctx0" brushRef="#br2" timeOffset="102992.51">3507 10296 24575,'0'9'0,"0"4"0,0 9 0,0 7 0,0 8 0,0 2 0,0 3 0,0-5 0,9 3 0,-1-6-8191</inkml:trace>
  <inkml:trace contextRef="#ctx0" brushRef="#br2" timeOffset="103488.8">3923 10259 24575,'-2'-7'0,"-2"-10"0,-3 0 0,-10 3 0,-1 14 0,5 11 0,4 6 0,2 7 0,3 7 0,11 7 0,6-1 0,4-2 0,7-11 0,-1-2 0,-13-2 0,-14-7 0,-18 1 0,-11-4 0,-8-3 0,-3-3 0,1 0-8191</inkml:trace>
  <inkml:trace contextRef="#ctx0" brushRef="#br2" timeOffset="104295.55">4674 9921 24575,'-4'2'0,"-9"2"0,-3-10 0,5 3 0,7 8 0,4 12 0,2 7 0,7 7 0,-3 2 0,-2 1 0,3 5 0,9-1 0,-3 0 0,-2 1 0,-1 4 0,0-6 0,0 3 0,0-2 0,-4-9 0,-2-22 0,-1-16 0,8-18 0,6-3 0,7-5 0,2 6 0,7-1 0,2 6 0,5 1 0,-1 10 0,-5 15 0,-11 9 0,-19 8 0,-5-1 0,-11 1 0,-1 1 0,-2-3 0,-9 0 0,2 0 0,-2-3 0,4-5-8191</inkml:trace>
  <inkml:trace contextRef="#ctx0" brushRef="#br2" timeOffset="104581.58">5051 10223 24575,'4'3'0,"9"-13"0,7 1 0,0 9 0,6 9 0,-2 9 0,3 8 0,-4 5 0,4-5 0,0-6 0,3-11 0,-3-15 0,-4-8 0,-5-8 0,-2-11 0,-22-4 0,-6-2 0,-8 3 0,-9 8 0,-5 10 0,-3 17 0,1 14 0,12 4-8191</inkml:trace>
  <inkml:trace contextRef="#ctx0" brushRef="#br2" timeOffset="104923.71">5502 10149 24575,'-3'-7'0,"3"14"0,0 10 0,9 7 0,1 8 0,-3 2 0,11 3 0,-5 3 0,6-7 0,-5-2 0,3-10 0,9-9 0,4-19 0,5-19 0,-2-11 0,-7-3 0,2-1 0,-1-4 0,-3 10 0,-6 13 0,-3 22 0,-6 15 0,-5 8 0,-8 9 0,-3 4 0,1 5 0,2-1 0,5-7 0,10-12 0,7-5-8191</inkml:trace>
  <inkml:trace contextRef="#ctx0" brushRef="#br2" timeOffset="105235.68">6067 10257 24575,'-3'-6'0,"8"-11"0,6-6 0,-8 15 0,-9 15 0,-4 6 0,-1 6 0,2 7 0,-6 1 0,-3-1 0,3 5 0,10-5 0,14-19 0,15-20 0,6-11 0,0-7 0,-9 5 0,1 6 0,-2 10 0,-5 22 0,-2 10 0,-4 11 0,-2 4 0,-3 3 0,3 0 0,-3 1 0,-2-4 0,1 3 0,-3-1 0,-7 2 0,-10-7 0,-16-13 0,-7-5 0,6-6-8191</inkml:trace>
  <inkml:trace contextRef="#ctx0" brushRef="#br2" timeOffset="105941.66">6406 10035 24575,'3'-7'0,"5"3"0,4 11 0,-4 7 0,-2 13 0,-2 6 0,-1 7 0,0 1 0,1-5 0,2 1 0,1-3 0,-3 3 0,3-1 0,-1 3 0,-2 1 0,3 2 0,-1-5 0,0-10 0,0-19 0,5-12 0,-2-10 0,-5-10 0,0-5 0,7-5 0,1-6 0,1-4 0,2 7 0,-5 7 0,-1 6 0,5 1 0,-1 1 0,3 3 0,-1 12 0,7 7 0,-2 8 0,-5 10 0,2 8 0,-4 5 0,-4 4 0,-2 3 0,-3-8-8191</inkml:trace>
  <inkml:trace contextRef="#ctx0" brushRef="#br2" timeOffset="106254.33">6783 10295 24575,'7'0'0,"10"-4"0,5-6 0,9 4 0,2 2 0,4-3 0,-2 3 0,4 1 0,-4-3 0,-6-3 0,2 5 0,-8 0-8191</inkml:trace>
  <inkml:trace contextRef="#ctx0" brushRef="#br2" timeOffset="106082.61">6931 10072 24575,'7'2'0,"2"12"0,-1 4 0,-2 14 0,-6 5 0,-3 0 0,3 3 0,3-3 0,-3 4 0,5-1 0,4 0 0,2-3 0,-2 0 0,-2-2-8191</inkml:trace>
  <inkml:trace contextRef="#ctx0" brushRef="#br2" timeOffset="108188.2">8176 9958 24575,'-4'-3'0,"-10"-1"0,-5 1 0,-1 9 0,2 8 0,-5 2 0,0 5 0,3 9 0,7 3 0,5 1 0,5 6 0,12-5 0,6-2 0,2-7 0,10-6 0,-1-3 0,1-6 0,3-6 0,-7-7 0,-3-8 0,-6-11 0,-14-5 0,-13 2 0,-13 1 0,-6 13 0,-8 6 0,3 17 0,5 7 0,11 4 0,5 6 0,-4 5 0,3 2 0,4 3 0,5 2 0,9-4 0,21 2 0,12-7 0,9-9 0,5-10 0,5-8 0,7-3 0,5-3 0,-1 0 0,-17 0-8191</inkml:trace>
  <inkml:trace contextRef="#ctx0" brushRef="#br1" timeOffset="111469.72">9303 9883 24575,'3'-4'0,"-6"11"0,3 6 0,-7 2 0,-2 7 0,-5 6 0,-4 6 0,0 0 0,1 6 0,-5-4 0,4-9 0,-1 4 0,1-2 0,-2 2 0,-1 2 0,3 0 0,-7 1 0,4 4 0,1-8-8191</inkml:trace>
  <inkml:trace contextRef="#ctx0" brushRef="#br1" timeOffset="111926.96">9078 10223 24575,'-4'3'0,"5"-13"0,4 1 0,10 1 0,11-1 0,5 5 0,-1 0 0,8-3 0,0 1 0,0 0 0,-4 5-8191</inkml:trace>
  <inkml:trace contextRef="#ctx0" brushRef="#br1" timeOffset="111718.91">9229 9958 24575,'0'-7'0,"0"3"0,0 11 0,4 10 0,1 10 0,10 3 0,1 4 0,1 0 0,-1-4 0,-4 3 0,8-2 0,-2 2 0,-5 4 0,-1-6 0,0-5 0,-1 3 0,-2-2-8191</inkml:trace>
  <inkml:trace contextRef="#ctx0" brushRef="#br1" timeOffset="112448.5">10242 9806 24575,'-2'7'0,"-2"10"0,1 10 0,2 3 0,1 6 0,1 1 0,-1 3 0,-1-3 0,1 2 0,1-1 0,-1-1 0,-1 2 0,1-1 0,1-10-8191</inkml:trace>
  <inkml:trace contextRef="#ctx0" brushRef="#br1" timeOffset="112748.15">10282 9883 24575,'4'4'0,"5"6"0,7 4 0,1 9 0,3 6 0,2 2 0,1 3 0,3 3 0,4-1 0,-6-8 0,0 2 0,-2 2 0,-3 0 0,6-3 0,-4-2 0,2-6 0,-3-12 0,-6-15 0,-4-17 0,-6-9 0,5-8 0,2-2 0,-2-3 0,-2-8 0,-3 0 0,-2 1 0,-1-1 0,5 4 0,-5 5 0,2 3 0,-3 1 0,-11-1 0,-2 1 0,1 7-8191</inkml:trace>
  <inkml:trace contextRef="#ctx0" brushRef="#br2" timeOffset="115838.92">2265 11277 24575,'-2'7'0,"2"6"0,2 11 0,-2 5 0,-2 6 0,2-1 0,2 6 0,-2 0 0,-2 1 0,2 2 0,2-4 0,-2-2 0,-2 1 0,2 1 0,2-1 0,7-11 0,6-4 0,8-12 0,-3-9 0,1-7 0,5-10 0,7-5 0,2 3 0,7-1 0,-7 6-8191</inkml:trace>
  <inkml:trace contextRef="#ctx0" brushRef="#br2" timeOffset="116158.26">2796 11540 24575,'2'-7'0,"-2"17"0,0 11 0,0 9 0,0 8 0,0 4 0,4-7 0,10 0 0,10-8 0,5-10 0,5-13 0,1-12 0,-3-17 0,-11-6 0,-5-2 0,-6-1 0,-10 1 0,-4 2 0,-14 7 0,-6 11 0,3 6-8191</inkml:trace>
  <inkml:trace contextRef="#ctx0" brushRef="#br2" timeOffset="116614.26">3207 11580 24575,'3'-3'0,"1"-1"0,5 4 0,-3 11 0,-2 7 0,3 6 0,-3 7 0,-1 2 0,-2 4 0,-1-2 0,7-5 0,6-7 0,7-13 0,-3-16 0,10-8 0,-1-5 0,1-5 0,-6-7 0,-8-3 0,3 4 0,0 0 0,-8 1 0,3 4 0,-2-5 0,-3 17 0,-2 25 0,-1 9 0,0 14 0,1 3 0,-2 1 0,0 3 0,-2-2 0,6-10 0,4-10-8191</inkml:trace>
  <inkml:trace contextRef="#ctx0" brushRef="#br2" timeOffset="116755.12">3732 11540 24575,'-2'7'0,"2"10"0,2 7 0,-2 8 0,-2 5 0,2-3 0,2 6 0,-2-5 0,-2-6-8191</inkml:trace>
  <inkml:trace contextRef="#ctx0" brushRef="#br2" timeOffset="116913.11">3846 11315 24575,'-6'0'0,"-12"0"0,5 4 0</inkml:trace>
  <inkml:trace contextRef="#ctx0" brushRef="#br2" timeOffset="117227.11">4149 11540 24575,'0'-7'0,"-4"-2"0,-2-3 0,-8-1 0,-2 6 0,-1 14 0,1 18 0,4 11 0,0 8 0,12 0 0,5-5 0,7-8 0,-5-11 0,-9-10 0,-15 0 0,-8-9 0,4-1-8191</inkml:trace>
  <inkml:trace contextRef="#ctx0" brushRef="#br2" timeOffset="118186.12">5088 11128 24575,'2'6'0,"-2"11"0,-2 7 0,2 3 0,6-3 0,4 8 0,-2-2 0,1 3 0,-5-1 0,0 4 0,-1 1 0,-1 3 0,-2-3 0,-2 3 0,2-3 0,2 4 0,-2-14 0,-2-18 0,6-9 0,2-13 0,7-10 0,7-10 0,10 0 0,0 2 0,7 7 0,0 10 0,3 4 0,-3 8 0,-4 15 0,-6 11 0,-15-2 0,-7 6 0,-15 2 0,-20 0 0,-9-1 0,-7-10 0,0-6 0,6-10 0,12-6-8191</inkml:trace>
  <inkml:trace contextRef="#ctx0" brushRef="#br2" timeOffset="118484.12">5579 11427 24575,'9'0'0,"-1"-4"0,1 8 0,-1 12 0,-3 8 0,-1 7 0,-1 6 0,-2 0 0,5-1 0,0-4 0,9-6 0,2-6 0,-1-16 0,-3-11 0,-2-11 0,-6-9 0,-5-9 0,-2-2 0,-12 2 0,-6 8 0,-1 10-8191</inkml:trace>
  <inkml:trace contextRef="#ctx0" brushRef="#br2" timeOffset="118802.11">5915 11388 24575,'-2'-7'0,"4"14"0,-2 15 0,-2 10 0,2 5 0,2 8 0,-2-1 0,-2 0 0,7-6 0,10-15 0,-2-21 0,7-21 0,0-17 0,1-3 0,-1-1 0,-4-2 0,5 10 0,-2 19 0,-9 14 0,-1 19 0,-2 16 0,-3 5 0,11-1 0,1-7-8191</inkml:trace>
  <inkml:trace contextRef="#ctx0" brushRef="#br2" timeOffset="119173.11">6366 11388 24575,'-4'6'0,"-1"15"0,-9 5 0,-2 4 0,2 3 0,4 4 0,3-2 0,3 1 0,-1 2 0,11-2 0,10-12 0,2-20 0,2-5 0,-3-13 0,3-6 0,-3-9 0,1-1 0,-4-7 0,3 3 0,-6 17 0,-2 17 0,-8 17 0,5 10 0,-6 3 0,6 6 0,2 1 0,4 3 0,-4-3 0,-1 3 0,-3-3 0,-2 4 0,-2-1 0,-4-9 0,-22 2 0,-7-5 0,-2-10 0,-7-6 0,-2-12 0,9-10 0,0-8 0,8-6 0,10 2-8191</inkml:trace>
  <inkml:trace contextRef="#ctx0" brushRef="#br2" timeOffset="119597.12">6632 11276 24575,'-3'7'0,"3"6"0,0 11 0,9 5 0,1 6 0,-2-1 0,1 6 0,-5 0 0,0 1 0,-2 1 0,1 2 0,-3 2 0,-3 2 0,3-7 0,3 4 0,-3-6 0,-3-13 0,7-19 0,12-16 0,2-15 0,2-7 0,-3-6 0,-1 0 0,1 1 0,3 4 0,6 10 0,2 15 0,-1 21 0,-5 9 0,-4 11 0,-8 1 0,-5 6 0,-3-1 0,-2 1 0,-2-5-8191</inkml:trace>
  <inkml:trace contextRef="#ctx0" brushRef="#br2" timeOffset="119912.12">7046 11616 24575,'-3'-7'0,"12"-2"0,4-2 0,1-2 0,6 2 0,3-5 0,12-1 0,1 4 0,-6 5-8191</inkml:trace>
  <inkml:trace contextRef="#ctx0" brushRef="#br2" timeOffset="119756.12">7234 11388 24575,'7'2'0,"2"2"0,-3 12 0,-2 5 0,3 10 0,-3 2 0,-1 4 0,-2 3 0,-1 4 0,-1-3 0,1-1 0,1 2 0,-1-7 0,-1 2 0,1-7-8191</inkml:trace>
  <inkml:trace contextRef="#ctx0" brushRef="#br2" timeOffset="121419">8213 11236 24575,'-7'3'0,"-6"5"0,-2 8 0,-5 1 0,2 3 0,1 7 0,3 0 0,6 9 0,2-3 0,10-7 0,6 3 0,9-3 0,5-6 0,2-16 0,-11-13 0,-15-2 0,-8 2 0,-11 8 0,-2 9 0,4 10 0,1 7 0,3 2 0,2-1 0,2 1 0,5 3 0,0 1 0,1 6 0,6-4 0,9-6 0,10-10 0,12-8 0,3-5 0,-7-4-8191</inkml:trace>
  <inkml:trace contextRef="#ctx0" brushRef="#br2" timeOffset="122306.33">9266 11313 24575,'-3'-9'0,"-1"-4"0,-13 1 0,-7 0 0,2 15 0,-6 6 0,5 3 0,10 10 0,6 6 0,6 11 0,5-1 0,13 5 0,-1-2 0,1-11 0,3 3 0,-2 0 0,-8 2 0,-14-6 0,-12-12 0,-5-6 0,-8-2 0,1-13 0,2-5 0,6-6 0,6 2-8191</inkml:trace>
  <inkml:trace contextRef="#ctx0" brushRef="#br2" timeOffset="122891.33">9340 11350 24575,'7'-2'0,"2"11"0,6 4 0,-2 9 0,-2 7 0,-2 8 0,-5 3 0,1 1 0,-3 1 0,0-3 0,-2-1 0,-2-10 0,2-19 0,2-15 0,-2-17 0,7-10 0,6-6 0,2-3 0,-2 1 0,7 5 0,4 8 0,-2 6 0,5 7 0,1 2 0,-2 8 0,-10 16 0,-8 9 0,-1 11 0,-2 6 0,-4 4 0,-1 3 0,-4-8 0,-5-2 0,2-17 0,7-11 0,7-19 0,2-11 0,6-10 0,7-1 0,2-6 0,3 1 0,-3 3 0,-2 10 0,-2 14 0,-7 18 0,-5 19 0,-1 13 0,6 7 0,3 0 0,-8-5-8191</inkml:trace>
  <inkml:trace contextRef="#ctx0" brushRef="#br2" timeOffset="123268.33">10171 11388 24575,'2'-7'0,"-7"-2"0,-6 7 0,-6 2 0,4 7 0,-4 1 0,-3 12 0,-3 6 0,9 8 0,-9 0 0,2 8 0,5-2 0,13-9 0,16-7 0,10-10 0,-3-8 0,4-9 0,-3-12 0,6-7 0,-2-9 0,-4-2 0,-1-4 0,-3 1 0,-4 6 0,-3 8 0,-4 20 0,-2 12 0,-1 13 0,-3 7 0,0 8 0,0 4 0,0 2 0,0-6-8191</inkml:trace>
  <inkml:trace contextRef="#ctx0" brushRef="#br2" timeOffset="123456.33">10507 11128 24575,'4'2'0,"6"2"0,-4 17 0,-2 9 0,3 7 0,-3 3 0,-1 1 0,-10 1 0,-1-3 0,1-1 0,2 3 0,-2-1 0,3 0 0,-6-3 0,-2 4 0,4-5-8191</inkml:trace>
  <inkml:trace contextRef="#ctx0" brushRef="#br2" timeOffset="123662.33">10847 10976 24575,'3'7'0,"1"10"0,-2 7 0,-7 8 0,-6 12 0,1 1 0,1-1 0,2 2 0,3 3 0,1-1 0,3-2 0,0-5 0,0 3 0,0-4 0,0 0 0,10-3 0,3 4 0,0-5-8191</inkml:trace>
  <inkml:trace contextRef="#ctx0" brushRef="#br1" timeOffset="126675.85">11598 11014 24575,'2'6'0,"2"7"0,-1 11 0,-2 5 0,-1 2 0,-1 3 0,1 4 0,1 1 0,-1-1 0,-1 1 0,1-2 0,1 5 0,-1-3 0,-1 1 0,1-3 0,1 6 0,-1-5 0,-1-7-8191</inkml:trace>
  <inkml:trace contextRef="#ctx0" brushRef="#br1" timeOffset="127034.79">11675 11165 24575,'2'-4'0,"2"4"0,6 14 0,0 4 0,4 7 0,5 5 0,3 1 0,2 2 0,1 0 0,-4 2 0,-5 2 0,-2-7 0,0 3 0,6 3 0,3-11 0,0-11 0,-6-18 0,-6-12 0,2-12 0,-2-3 0,2-8 0,-1-2 0,-5-2 0,1-1 0,1-2 0,-5-6 0,0 2 0,-2-3 0,1-2 0,-3 2 0,-3-1 0,3 5-8191</inkml:trace>
  <inkml:trace contextRef="#ctx0" brushRef="#br2" timeOffset="130381.69">2228 12596 24575,'3'4'0,"5"9"0,-2 11 0,0 5 0,0 6 0,-2 1 0,-2 3 0,0 0 0,-2 3 0,-2-1 0,-2-1 0,-3-3 0,-1 0 0,3 3 0,1-3 0,1 1 0,6-8 0,10-5 0,8-10 0,8-6 0,5-8 0,4-1 0,2-1 0,-7-4-8191</inkml:trace>
  <inkml:trace contextRef="#ctx0" brushRef="#br2" timeOffset="130758.33">2719 12933 24575,'0'-7'0,"0"14"0,0 6 0,-9 11 0,1 5 0,-2 6 0,2 0 0,3 4 0,10-3 0,10-8 0,9-11 0,6-5 0,-1-18 0,-1-5 0,-5-9 0,-3-10 0,-6-4 0,-4-8 0,-14 7 0,-6 2 0,-4 6 0,-9 1 0,-5 5 0,-7 7 0,4 17 0,5 8 0,6 6-8191</inkml:trace>
  <inkml:trace contextRef="#ctx0" brushRef="#br2" timeOffset="131224.57">2981 12896 24575,'0'10'0,"0"8"0,0 7 0,0 5 0,0 7 0,0-2 0,0 1 0,0-2 0,0 2 0,4-5 0,6-1 0,6-6 0,5-12 0,-1-17 0,1-3 0,2-12 0,-4-7 0,1 3 0,-2 2 0,-8-6 0,3-9 0,-2-3 0,2 16 0,-1 17 0,-5 25 0,-3 10 0,-4 11 0,-3 4 0,3 1 0,7-6 0,2-6-8191</inkml:trace>
  <inkml:trace contextRef="#ctx0" brushRef="#br2" timeOffset="131378.42">3395 12896 24575,'7'10'0,"2"8"0,-1 7 0,-3 5 0,-1 7 0,-2-2 0,0 1 0,-2-2 0,-2 2 0,2 4 0,2-6-8191</inkml:trace>
  <inkml:trace contextRef="#ctx0" brushRef="#br2" timeOffset="131503.32">3507 12668 24575,'-4'-3'0,"-6"12"0</inkml:trace>
  <inkml:trace contextRef="#ctx0" brushRef="#br2" timeOffset="131822.2">3883 12896 24575,'-9'2'0,"-4"-2"0,-4-2 0,-3 11 0,2 6 0,4 7 0,5 9 0,6 6 0,-1 0 0,11-7 0,2 0 0,1-10 0,4 1 0,-8-1 0,-6-4 0,-13-3 0,-13-5 0,-8-6 0,0-2 0,-8-2 0,-2-2 0,9 1-8191</inkml:trace>
  <inkml:trace contextRef="#ctx0" brushRef="#br2" timeOffset="132896.48">4899 12557 24575,'-2'-6'0,"-2"-11"0,1 3 0,10 14 0,2 15 0,2 11 0,-2 8 0,-2 5 0,-3 5 0,-2 3 0,0 0 0,3-6 0,-4 5 0,2-8 0,-3 2 0,-3-3 0,-5 0 0,-2 3 0,-4-7 0,1-5 0,1-15 0,2-13 0,6-14 0,5-13 0,11-2 0,5-2 0,-1 4 0,1 3 0,7 5 0,-7 2 0,6 0 0,3 3 0,2 5 0,3 2 0,-7 13 0,-2 8 0,-9 13 0,-10-1 0,-6 1 0,-6-6 0,1 6 0,-14-3 0,-13-2 0,-2-2 0,1-20 0,12-9-8191</inkml:trace>
  <inkml:trace contextRef="#ctx0" brushRef="#br2" timeOffset="133215.5">5316 12855 24575,'0'6'0,"0"11"0,-4 3 0,-5 3 0,2 5 0,3 2 0,-3 3 0,3 5 0,2-3 0,-1 0 0,8-5 0,10-7 0,9-8 0,-2-13 0,-2-15 0,4-4 0,-3-7 0,-2-3 0,-8-6 0,-15-1 0,-22-2 0,-4 9 0,-2 10-8191</inkml:trace>
  <inkml:trace contextRef="#ctx0" brushRef="#br2" timeOffset="133576.49">5502 12969 24575,'6'-7'0,"4"11"0,-3 15 0,11 8 0,-5 9 0,-4-4 0,2 4 0,-6 1 0,1-6 0,3-2 0,0 1 0,4-6 0,1-9 0,4-10 0,-2-12 0,1-17 0,-3-11 0,-5-2 0,5 2 0,5 2 0,-4-3 0,2-1 0,-4 2 0,-4 12 0,-2 13 0,-3 17 0,-1 10 0,-3 16 0,0 2 0,0 5 0,0-1 0,0 3 0,8-5 0,5-11 0,0-17 0,7-9 0,0-9 0,-3-4-8191</inkml:trace>
  <inkml:trace contextRef="#ctx0" brushRef="#br2" timeOffset="133894.5">5990 13006 24575,'9'-4'0,"-1"-9"0,1 2 0,-9 4 0,-4 7 0,-5 22 0,-2 4 0,-2 2 0,1 4 0,4 0 0,6-10 0,7-13 0,9-7 0,4-19 0,-2-13 0,1-4 0,-1 1 0,-3 11 0,-5 20 0,-5 24 0,-3 9 0,6 6 0,2 4 0,-1 3 0,-2 0 0,2-1 0,-3-3 0,-2-4 0,0 1 0,-10-6 0,-8 2 0,-11-3 0,-6-12 0,-1-8 0,7-14 0,1-6 0,4-4 0,0 1 0,2-7 0,5 0-8191</inkml:trace>
  <inkml:trace contextRef="#ctx0" brushRef="#br2" timeOffset="134404.1">6218 12703 24575,'0'7'0,"0"10"0,0 7 0,0 8 0,0 2 0,0 4 0,0 1 0,0 2 0,0-1 0,0-4 0,0 1 0,0-2 0,0 2 0,0-1 0,0 2 0,0 2 0,0 2 0,9-10 0,-1-19 0,1-14 0,5-5 0,-1-13 0,-2-6 0,-5-11 0,7 1 0,5-4 0,-2-1 0,1 3 0,3 0 0,1 2 0,8 10 0,-5 21 0,-1 15 0,-11 19 0,-6 9 0,-3 2 0,-7 2 0,4 1 0,1-4 0,-1-23 0</inkml:trace>
  <inkml:trace contextRef="#ctx0" brushRef="#br2" timeOffset="134543.45">6783 12743 24575,'3'13'0,"-3"14"0,-3 6 0,3 6 0,3 3 0,-3 2 0,-3 2 0,3 2 0,3-7 0,-3 3 0,-3-4 0,-1-1 0,-3-5-8191</inkml:trace>
  <inkml:trace contextRef="#ctx0" brushRef="#br2" timeOffset="134720.57">6595 13006 24575,'2'4'0,"12"-4"0,7-2 0,12 2 0,4 2 0,3-2 0,0-7 0,-9-1-8191</inkml:trace>
  <inkml:trace contextRef="#ctx0" brushRef="#br2" timeOffset="135646.82">7987 12666 24575,'3'-6'0,"1"-4"0,-1 4 0,-13 2 0,0 2 0,-8 6 0,3 14 0,-8 2 0,4 6 0,4 2 0,1 8 0,5 2 0,2 7 0,13-4 0,8-6 0,13-10 0,3-8 0,10-13 0,-3-17 0,-17-7 0,-16 0 0,-19 3 0,-4 16 0,-4 9 0,2 12 0,-8 10 0,5 3 0,3 4 0,7-1 0,8 3 0,3 0 0,12-5 0,9-1 0,8-7 0,5-7 0,3-6 0,4-6 0,6-2 0,7-14 0,-4-2 0,-5-2-8191</inkml:trace>
  <inkml:trace contextRef="#ctx0" brushRef="#br0" timeOffset="144825.76">8324 12595 24575,'4'0'0,"2"4"0,0 9 0,1 11 0,-7 1 0,-3-4 0,-10-1 0,-3 4 0,-5 2 0,-6-3 0,-1 2 0,-3 4 0,7 6 0,-3-2 0,1 3 0,-5 1 0,-3-3 0,-4 4 0,-1-3 0,-2 5 0,1-5 0,9-6 0,2 1 0,9-2 0,-1-1 0,1-7-8191</inkml:trace>
  <inkml:trace contextRef="#ctx0" brushRef="#br2" timeOffset="136594.26">9155 12894 24575,'-3'-2'0,"3"-12"0,-1-3 0,-13 3 0,-8 0 0,-6 12 0,-1 11 0,2 12 0,9 10 0,12 2 0,13 4 0,6-1 0,11-2 0,-4-3 0,3-5 0,-2-2 0,-9-5 0,-15-9 0,-10-2 0,-14-5 0,-6-3 0,-5-7 0,-1-1-8191</inkml:trace>
  <inkml:trace contextRef="#ctx0" brushRef="#br2" timeOffset="137235.6">9266 12855 24575,'7'2'0,"2"2"0,-1 13 0,1 7 0,-5 8 0,0 5 0,3-6 0,-1-5 0,0 2 0,-5 3 0,2 2 0,1 3 0,-2 2 0,-4-2 0,-2-8 0,0-10 0,-3-20 0,0-12 0,2-9 0,8-11 0,3-1 0,4-3 0,3 4 0,-1 1 0,4 2 0,0-2 0,5 9 0,3 7 0,1 10 0,0 7 0,0 15 0,-7 12 0,-4 10 0,-4 2 0,-6 3 0,-12-7 0,-4-4 0,0-1 0,-4 0 0,2-20 0,11-10 0,9-16 0,5-9 0,6-13 0,0-1 0,2 6 0,6 9 0,2 15 0,-9 15 0,-6 12 0,-3 11 0,-6 5 0,-3 4 0,-3 1 0,-1-6-8191</inkml:trace>
  <inkml:trace contextRef="#ctx0" brushRef="#br2" timeOffset="137601.82">9942 13046 24575,'7'-3'0,"10"-5"0,3-8 0,-10-1 0,-13 1 0,-6 16 0,2 12 0,-5 1 0,-8 8 0,0 3 0,-6 5 0,2 2 0,-3 3 0,3 4 0,6 1 0,10 4 0,8-9 0,13-17 0,8-17 0,5-17 0,1-9 0,0-9 0,-1-1 0,5 6 0,-4-1 0,-4-2 0,-5 0 0,2 8 0,-3-4 0,-1 7 0,-8 29 0,-6 14 0,2 9 0,-5 7 0,-2 1 0,3 5 0,3-2 0,-3 2 0,-3-5-8191</inkml:trace>
  <inkml:trace contextRef="#ctx0" brushRef="#br2" timeOffset="137778.57">10356 12743 24575,'3'9'0,"-3"5"0,0 7 0,0 16 0,0 6 0,0 0 0,-9 5 0,-1 5 0,2-2 0,-1-4 0,5 0 0,0-4 0,2-3 0,-1-9-8191</inkml:trace>
  <inkml:trace contextRef="#ctx0" brushRef="#br2" timeOffset="137937.57">10696 12518 24575,'2'10'0,"2"17"0,-1 15 0,-2 10 0,-9 12 0,-3 6 0,-3 7 0,0 2 0,0-7 0,5-2 0,3-10 0,2-3 0,1-2 0,3-8 0,0-7-8191</inkml:trace>
  <inkml:trace contextRef="#ctx0" brushRef="#br2" timeOffset="138935.1">11712 12855 24575,'9'2'0,"-5"-2"0,-8 0 0,-12 0 0,-8 4 0,2 13 0,2 7 0,5 8 0,2 5 0,4 2 0,21 1 0,5-3 0,3-8 0,-7-8 0,-13-9 0,-12-5 0,-9-3 0,-3-8 0,2-3-8191</inkml:trace>
  <inkml:trace contextRef="#ctx0" brushRef="#br2" timeOffset="139329.37">11863 12518 24575,'3'10'0,"-13"8"0,0 7 0,-3 1 0,2 6 0,6 4 0,3 4 0,4-2 0,-2 5 0,0-6 0,0 3 0,0-2 0,0 4 0,0-4 0,0-4 0,0 2 0,0-2 0,0 2 0,0-1 0,-4-5 0,-6-11 0,4-22 0,2-10 0,1-3 0,8-9 0,9-7 0,6-3 0,7-2 0,9 7 0,-8 6 0,3 1 0,-2 10 0,-4 10 0,-5 19 0,-7 11 0,-6 10 0,-2 3 0,-5 1 0,-3-1 0,3-1 0,-2-7 0,-2-6-8191</inkml:trace>
  <inkml:trace contextRef="#ctx0" brushRef="#br2" timeOffset="139470.59">12237 12969 24575,'0'6'0,"0"8"0,0 5 0,0 9 0,0 8 0,0 1 0,0 3 0,0-8-8191</inkml:trace>
  <inkml:trace contextRef="#ctx0" brushRef="#br2" timeOffset="139612.26">12277 12743 24575,'-3'0'-8191</inkml:trace>
  <inkml:trace contextRef="#ctx0" brushRef="#br2" timeOffset="139989.1">12540 13046 24575,'6'-11'0,"7"-6"0,11-3 0,7-7 0,6 1 0,0 3 0,-1 6 0,1 6 0,-6 15 0,-2 7 0,-8 12 0,-5 7 0,-5 3 0,-8 4 0,-6-1 0,-8 3 0,-9 0 0,-7-5 0,-6-1 0,-1-7 0,-9-7 0,0-6 0,-1-6 0,4-2 0,2-5 0,4-3-8191</inkml:trace>
  <inkml:trace contextRef="#ctx0" brushRef="#br2" timeOffset="139831.38">12540 12817 24575,'6'7'0,"3"6"0,2 11 0,-3 7 0,4 2 0,-4 4 0,-1-1 0,-2 2 0,-4 11 0,2-4 0,1 2 0,-2-3 0,1 6 0,-3 3 0,-3-2 0,3-4 0,-2-3 0,-11-11 0,-9-10 0,-2-9-8191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1:50:23.532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4943 911 24575,'7'3'0,"4"6"0,5-2 0,-1 4 0,0 1 0,3-2 0,-1 2 0,3-1 0,8 5 0,1-1 0,-1 8 0,1 0 0,1-4 0,0-1 0,5-3 0,-5 2 0,-3-7 0,-1-2 0,-4 1 0,-2 5 0,-1 5 0,7 4 0,4-4 0,-3-1 0,-3-4 0,3 4 0,-1 0 0,-3-3 0,4-3 0,3 11 0,0 1 0,0-2 0,-1-4 0,7-2 0,3-1 0,-1-3 0,-4-5 0,-1 2 0,-9 2 0,2-1 0,1-1 0,5 6 0,-2 0 0,-5 8 0,0 0 0,2 1 0,1 4 0,1-7 0,-1 0 0,1-5 0,4-7 0,-7 3 0,-5 3 0,8 3 0,-1 7 0,2-5 0,0 2 0,0-2 0,-5-3 0,5-2 0,3-2 0,-3-1 0,-3-3 0,3 9 0,2 2 0,-7 3 0,2-4 0,4-5 0,-1 1 0,-2 1 0,8-1 0,-1 0 0,-3-3 0,-5 11 0,3 3 0,0-4 0,5-5 0,-1 2 0,-1-4 0,-1-4 0,-2 1 0,-3-1 0,-1-4 0,7-2 0,-9 2 0,2 1 0,1-4 0,-5 10 0,-2 2 0,0-1 0,-1 0 0,7-3 0,-2 2 0,-2 0 0,1-1 0,3-5 0,1-4 0,-5 7 0,2-4 0,6-2 0,4 2 0,-4-2 0,-3 2 0,7 1 0,4 7 0,-2 3 0,0-6 0,-8 3 0,-1 0 0,3-3 0,1-4 0,-5 2 0,-3-1 0,1 2 0,3-7 0,6 1 0,1 2 0,1 1 0,-2 2 0,-1 3 0,-2 6 0,-3-5 0,3-5 0,3 6 0,2 0 0,-3-3 0,1 1 0,-9 2 0,4-3 0,0-4 0,-4-3 0,-2-1 0,1 4 0,2-1 0,-4 4 0,2-4 0,7-2 0,3 2 0,-4-1 0,-6 0 0,-13 2 0,-10-2 0,-10-5 0,-10 2-8191</inkml:trace>
  <inkml:trace contextRef="#ctx0" brushRef="#br0" timeOffset="2683.42">5018 947 24575,'0'3'0,"4"1"0,2 7 0,2 10 0,4 9 0,-3 3 0,6-3 0,0-1 0,-1 1 0,-7 0 0,7 5 0,1-1 0,-2-1 0,-1-1 0,3 4 0,-3 0 0,-4 2 0,3-3 0,-2-2 0,-3 9 0,-2 3 0,4-3 0,-1 5 0,-2 3 0,-2-5 0,-2 0 0,10-3 0,-4 0 0,-2 3 0,2-2 0,-1-6 0,-4-2 0,11 4 0,1 5 0,0-5 0,-7-2 0,2 3 0,2-3 0,-1-2 0,-5 3 0,4-4 0,-2 4 0,-1-1 0,2-2 0,1-3 0,-2 1 0,-1 1 0,2 4 0,-8 0 0,1-8 0,4-3 0,-2-3 0,1 3 0,-1 3 0,1-12 0,0-13 0,-1-13 0,-1-11 0,-2-1-8191</inkml:trace>
  <inkml:trace contextRef="#ctx0" brushRef="#br0" timeOffset="-1645.43">290 2522 24575,'7'0'0,"8"0"0,2 4 0,4 7 0,1-4 0,7-2 0,4 2 0,2-2 0,-5-7 0,-3-5 0,-1-4 0,-4-4 0,2 0 0,2 3 0,1 0 0,-4-3 0,-4 3 0,5 4 0,2-2 0,5-1 0,7 2 0,3-1 0,-7 1 0,6-2 0,-3 1 0,-2 1 0,-2-6 0,-3 0 0,5 2 0,-1-5 0,4-1 0,0-1 0,-4 5 0,-2 0 0,6 3 0,1-6 0,-3 3 0,-2 4 0,4-1 0,-2-3 0,0-1 0,-4-5 0,1 1 0,-4 5 0,8 6 0,4-5 0,1 5 0,-3-3 0,4 2 0,-3-1 0,-2-4 0,-4 0 0,-2 3 0,1-4 0,2-6 0,2 3 0,0 4 0,-1 6 0,6-5 0,0 5 0,3-4 0,-3 4 0,-4-6 0,1 0 0,0 2 0,2-5 0,-2 3 0,2-4 0,-2 1 0,2-2 0,-7 4 0,1-6 0,3 7 0,-1 6 0,-2-3 0,-4 2 0,3-8 0,5 3 0,-2-2 0,-2-1 0,-2-2 0,-3 4 0,5 1 0,0-3 0,2 7 0,-1 4 0,0 2 0,-4 2 0,6 3 0,1-4 0,-3-1 0,-1-2 0,1-1 0,1 4 0,-6-10 0,-4 6 0,-2 4 0,2-1 0,-1-7 0,6-1 0,1-7 0,1 2 0,-2 5 0,1-5 0,2 7 0,2 4 0,0 2 0,-1-3 0,-5 4 0,7-4 0,1-4 0,-3-3 0,-1 0 0,-4-3 0,7 2 0,1 5 0,-3-1 0,-1 2 0,-3 2 0,5-3 0,4 5 0,-6-4 0,-5-2 0,-3 1 0,3 4 0,6 2 0,5 2 0,-11-1 0,-6-7 0,2 4 0,1 2 0,4-2 0,5 2 0,-1-2 0,-8-7 0,0 5 0,-7-6 0,-2 0 0,6 3 0,5-2 0,-10 10 0</inkml:trace>
  <inkml:trace contextRef="#ctx0" brushRef="#br0" timeOffset="1746.28">4982 980 24575,'3'-3'0,"1"-2"0,4 5 0,2 8 0,-10 2 0,-6 2 0,-9 12 0,-1 5 0,-7-2 0,3-3 0,-1-1 0,6-1 0,2-2 0,-5 3 0,-9 2 0,-3-2 0,-4 1 0,0 3 0,2 6 0,2 2 0,-3-5 0,4-3 0,1-1 0,4-5 0,1-6 0,5 0 0,-2-2 0,5 4 0,0-2 0,3 5 0,-10 2 0,-3 4 0,3-10 0,4 5 0,-2-7 0,5 1 0,0-1 0,3 8 0,0-8 0,-3 4 0,-8 0 0,1 1 0,-4-2 0,10 4 0,-2-4 0,3 2 0,-2-4 0,3 0 0,1-1 0,-2 2 0,-8 4 0,1 1 0,-4-1 0,9-1 0,-1-4 0,3 0 0,-1-3 0,2 6 0,-1-3 0,2 5 0,-5 3 0,-1 1 0,0-6 0,2 1 0,-4-4 0,5 0 0,-4 4 0,-1 8 0,-3-3 0,-2 3 0,-1-5 0,5 0 0,2-9 0,5 2 0,0-1 0,3 2 0,-6-1 0,3 0 0,0 8 0,-6 4 0,-8 8 0,0-1 0,-1-5 0,5-2 0,5-3 0,8 5 0,2-13 0,13-11 0,1-13 0,8-8 0,2-4-8191</inkml:trace>
  <inkml:trace contextRef="#ctx0" brushRef="#br1" timeOffset="135473.37">213 3894 24575,'7'-4'0,"4"11"0,-7 5 0,1 3 0,-2 4 0,-2 8 0,-1 3 0,-1 4 0,1 0 0,1-2 0,-1 1 0,-1-3 0,1-3 0,1 3 0,-1 2 0,-1-2 0,1-3 0,1 8 0,-1 2 0,-1-6 0,1 0 0,1-1 0,-1-3 0,-1 9 0,1 1 0,1 0 0,-1-2 0,-1 3 0,1-1 0,1-2 0,-1 2 0,-1 1 0,1-3 0,1-4 0,-1-2 0,-1 0 0,1 1 0,1 0 0,-1 0 0,-1 0 0,5 0 0,4 0 0,-4-1 0,0 1 0,-1 0 0,1 0 0,-1 0 0,-1 0 0,-2-1 0,-2 1 0,2-4 0,2-2 0,-2 5 0,-2-2 0,2-3 0,2 3 0,-2 1 0,-2-3 0,2 2 0,2 1 0,-2-4 0,-2 3 0,2 1 0,2-3 0,-2 2 0,-2 0 0,2 3 0,2 4 0,-2-4 0,-2-3 0,2-3 0,2 3 0,-2 2 0,-2 1 0,2 1 0,2-1 0,-2-2 0,-2 2 0,7-3 0,2-2 0,-2 2 0,-2-2 0,0 3 0,1-1 0,-1-3 0,-1 3 0,-2 2 0,-2-5 0,2 3 0,2 2 0,-2 0 0,-2 4 0,2-3 0,2-8 0,-2 2 0,-2 7 0,2-4 0,2-2 0,2 2 0,4-3 0,-1 5 0,-1-2 0,-4 3 0,1 2 0,-3-2 0,-3-3 0,3-1 0,3 1 0,-3 0 0,-3 3 0,3 2 0,3-2 0,-3-2 0,-3 1 0,3 4 0,3-3 0,1-3 0,4 3 0,-1 2 0,-7-2 0,-1-3 0,1-1 0,1 1 0,-1 0 0,-1 3 0,1 3 0,1-4 0,-1 0 0,-1-1 0,1 5 0,7-3 0,2-2 0,-4 2 0,1 1 0,-5-5 0,2-4 0,-3 3 0,-3 8 0,3-6 0,3-3 0,-3 2 0,-3 1 0,9 0 0,2-2 0,-3 2 0,-2 1 0,-2 2 0,5 3 0,-4-5 0,1 1 0,-3 1 0,-3 2 0,9-2 0,1-3 0,-2 3 0,-2 2 0,-2-2 0,4-3 0,-2-2 0,0 3 0,-3-1 0,-3 3 0,3 3 0,3-3 0,-3-3 0,1 3 0,5 2 0,-4-2 0,4-3 0,-5 3 0,2 2 0,2-2 0,-2-3 0,0-1 0,1 1 0,4 0 0,-1-2 0,-2 3 0,-2-1 0,-2-2 0,-1 2 0,-1 1 0,1-3 0,1 2 0,-1 0 0,-1 3 0,1 2 0,1-2 0,-1-3 0,-1 3 0,1 4 0,1-4 0,-1-3 0,-1-3 0,1 4 0,1 0 0,-1 2 0,-1 1 0,1-1 0,1-2 0,-1 2 0,-1 1 0,-4-5 0,-2-4 0,-4 3 0,7 3 0,-2-1 0,4-3 0,-1 5 0,3-2 0,3-3 0,-3 3 0,-3 2 0,3 1 0,3 2 0,-3-2 0,-3-8 0,3-2 0,3 5 0,-3 0 0,-3 2 0,3 0 0,3 3 0,-3 3 0,-3-3 0,3-3 0,3 3 0,-3-18 0</inkml:trace>
  <inkml:trace contextRef="#ctx0" brushRef="#br0" timeOffset="48870.84">8751 3978 24575,'3'0'0,"6"0"0,9 0 0,1 4 0,9 2 0,2 6 0,0 0 0,0-1 0,0 1 0,-1-1 0,1 1 0,0-2 0,0-1 0,-4 6 0,-7 0 0,4-3 0,1 2 0,-2-1 0,4 1 0,1-2 0,-4 3 0,-4-3 0,5 0 0,2 9 0,1-4 0,0-2 0,-6 3 0,0-9 0,5 5 0,-3-5 0,-4 4 0,4-4 0,2 6 0,-4 0 0,5-3 0,-3 2 0,-1-5 0,2-2 0,3-2 0,-4 3 0,3-2 0,4 1 0,-3 10 0,-3-2 0,4-3 0,-3 1 0,-7 2 0,-6-3 0,-2 0 0,10 4 0,-1 2 0,7-2 0,-2-1 0,-1 3 0,-1-1 0,2-7 0,5 2 0,-2-1 0,-3 1 0,5-1 0,-2 4 0,3-2 0,2 5 0,-2 0 0,-3-3 0,-2-3 0,2 5 0,1-2 0,2-4 0,1 1 0,-1-2 0,-2-2 0,-3 1 0,-2-2 0,-1-1 0,2 2 0,4 1 0,0-2 0,1-1 0,4 6 0,-3-3 0,-3 2 0,3 0 0,-3-2 0,3 1 0,-2-1 0,-9 2 0,-4-1 0,5-1 0,2 2 0,4-1 0,-14-5 0,-12-1 0,-8-1 0,-7-1 0,-1-2-8191</inkml:trace>
  <inkml:trace contextRef="#ctx0" brushRef="#br0" timeOffset="47682.38">6606 5089 24575,'5'-3'0,"6"3"0,5 3 0,-1-7 0,3-4 0,2-2 0,2-3 0,-2-2 0,3 3 0,2 2 0,-5-2 0,2 1 0,2-1 0,-1 2 0,3-5 0,1 0 0,0 3 0,-2 4 0,2-1 0,1-2 0,2 1 0,-3 1 0,-2-2 0,3 2 0,-4-1 0,4-1 0,-1 2 0,-3-1 0,5-5 0,-2-1 0,3 0 0,-3 2 0,3-1 0,2 2 0,-6-5 0,-4 6 0,-1-3 0,5 0 0,-3-4 0,-1 7 0,-2 2 0,-4 1 0,5-2 0,-4-4 0,9-4 0,-7 1 0,-1-2 0,-3 8 0,2 1 0,2-1 0,4 8 0,3-10 0,1 5 0,3-3 0,0-3 0,-6 2 0,2-2 0,-4 3 0,1-5 0,1 2 0,-2 0 0,1 3 0,-3-2 0,-2-1 0,-3-1 0,1 2 0,4 5 0,-2-2 0,1 2 0,4-6 0,3 0 0,1 3 0,-5-1 0,-2 4 0,-5-5 0,0 5 0,2 2 0,5 1 0,4 4 0,-7-5 0,4-4 0,-3-4 0,-2 0 0,1 3 0,4 4 0,1 4 0,3 4 0,-1-3 0,-1-2 0,-8 2 0,1-6 0,1-4 0,-7-2 0,-1 3 0</inkml:trace>
  <inkml:trace contextRef="#ctx0" brushRef="#br1" timeOffset="138541.12">5405 4065 24575,'7'-3'0,"4"14"0,-4 7 0,-2 6 0,-1 9 0,-7-4 0,2 7 0,1 3 0,1 3 0,-1 3 0,-1 2 0,1 3 0,1-5 0,-1 0 0,-1 2 0,1 5 0,1 3 0,-1 5 0,-1 8 0,1 1 0,1-1 0,-1-4 0,-1-5 0,1-2 0,1 8 0,-1 3 0,-1-3 0,-10 2 0,-1 0 0,2-3 0,2 0 0,4-3 0,1 9 0,1 2 0,2 3 0,2-3 0,-2 2 0,-2 4 0,2-5 0,8-4 0,1-4 0,-2 4 0,-1-1 0,-1-3 0,2-4 0,1-5 0,-4-6 0,-1-4 0,-1 4 0,4 3 0,-4 1 0,1-1 0,-3-1 0,-3 3 0,3 2 0,3 0 0,-3 3 0,-3 2 0,3-2 0,3-3 0,-3-7 0,-3 3 0,3 1 0,3-6 0,-3 2 0,-3-6 0,3-4 0,3-2 0,-3 1 0,3 3 0,1 3 0,-1-2 0,2-1 0,-2-2 0,-2 3 0,5-4 0,-4 3 0,1-2 0,-3 6 0,-3 3 0,3-2 0,3 3 0,-3 2 0,-3-2 0,3-3 0,3-2 0,-3 3 0,-3-4 0,3 4 0,7-6 0,4-3 0,-7 2 0,1-2 0,-2-4 0,0 1 0,-3-4 0,-3 1 0,3-5 0,3 1 0,-3 6 0,-3 2 0,3-2 0,3-4 0,-3 7 0,-3 1 0,3 2 0,3-6 0,-3-5 0,-3-3 0,3 3 0,3 1 0,-3 0 0,-3-4 0,7 3 0,4 3 0,-2-3 0,-5 2 0,2 2 0,2-1 0,-2 2 0,0-3 0,-3 1 0,-3 1 0,3 0 0,3-7 0,-3 3 0,-3-2 0,3 3 0,3-1 0,-3 0 0,-3-11 0,6-28 0,-3-12 0,-3-3 0,3-1-8191</inkml:trace>
  <inkml:trace contextRef="#ctx0" brushRef="#br1" timeOffset="137020.4">2523 6378 24575,'7'5'0,"4"5"0,-7 7 0,1 8 0,-2 2 0,-2 4 0,-1 2 0,-1-5 0,1-5 0,1 2 0,-1 6 0,-1-4 0,1-3 0,1 4 0,-1-4 0,3 4 0,2 0 0,-2 1 0,7 4 0,2-3 0,-1-3 0,-3-3 0,-4 5 0,-1 2 0,3 4 0,5 0 0,-7 2 0,2 6 0,-4-3 0,5-1 0,4-4 0,-7 6 0,2-4 0,-4-2 0,1-3 0,-3 2 0,3 2 0,1 0 0,-2 2 0,4-3 0,-5-2 0,2-2 0,2 6 0,2-1 0,1-3 0,-2-3 0,-5-6 0,2 2 0,2 1 0,-2 0 0,0-1 0,2 1 0,2 0 0,1-2 0,-4 2 0,-1 1 0,-1 2 0,-2 1 0,-2-1 0,2-3 0,2 4 0,-2 2 0,-2-3 0,2-3 0,2 3 0,-2 2 0,-2-2 0,7-3 0,2-2 0,-2 3 0,-2-1 0,0 3 0,1 1 0,-1 0 0,-1-4 0,-2 3 0,-2 3 0,2-3 0,2-3 0,-2 3 0,-2 2 0,2-2 0,2-3 0,-2-1 0,-2 1 0,2 0 0,2-2 0,-2 3 0,-2-1 0,2-3 0,2 4 0,-2 0 0,-2-4 0,2 4 0,2-1 0,-2 3 0,-2 2 0,2-2 0,2-3 0,-2 3 0,-2 2 0,2-2 0,2-1 0,-2-5 0,-2 3 0,2 0 0,2 3 0,-2 3 0,-2-3 0,2-2 0,2 2 0,-2 1 0,-2-1 0,2-3 0,2 4 0,4 2 0,1-5 0,-1 1 0,0-5 0,-4 3 0,1 0 0,-3 3 0,-3-7 0,3-8-8191</inkml:trace>
  <inkml:trace contextRef="#ctx0" brushRef="#br1" timeOffset="142028.34">9320 6604 24575,'-3'-3'0,"3"9"0,3 6 0,-3 5 0,-3 8 0,-2 5 0,2-3 0,-1-1 0,1 6 0,1 2 0,-4 7 0,5 1 0,-2 8 0,3 2 0,3 3 0,-3 5 0,-3 6 0,3 5 0,3-5 0,-3 5 0,-3-2 0,3-4 0,3 4 0,-3-1 0,-3-3 0,3 1 0,3-1 0,-3-2 0,-3-6 0,3 3 0,3 5 0,-3 0 0,-3-3 0,3-1 0,3 10 0,-3-5 0,-3 4 0,3 2 0,3-1 0,-3 1 0,-3-7 0,3-3 0,3-2 0,-3-3 0,-3-3 0,3 3 0,3-1 0,-3-5 0,-3 2 0,3 1 0,3-6 0,-3-5 0,-3-4 0,3 1 0,3-5 0,-3 0 0,-3-2 0,3 3 0,3 5 0,-3-7 0,-3 5 0,3-1 0,3 3 0,-3 1 0,-3 3 0,3-3 0,3 0 0,-3 4 0,-3-4 0,3-5 0,3 2 0,-3 1 0,-3 0 0,3-1 0,3 2 0,-3-2 0,-3 2 0,3-6 0,3-1 0,-3-1 0,-8-1 0,-2-2 0,5-3 0,1 3 0,1 2 0,0-2 0,3-3 0,3 3 0,-3-7 0,-3-13 0</inkml:trace>
  <inkml:trace contextRef="#ctx0" brushRef="#br1" timeOffset="139415.15">6522 6830 24575,'-3'3'0,"3"6"0,3 9 0,-3 2 0,-3 2 0,3 2 0,3 9 0,2 6 0,-2-1 0,4 3 0,4 1 0,-2 3 0,1-3 0,-1 5 0,2 3 0,-7 5 0,2 0 0,-4-3 0,5-1 0,4 5 0,-6-3 0,-1-2 0,-1 5 0,0-5 0,-3 2 0,-3 1 0,3-1 0,3-5 0,-3 1 0,-3 1 0,3 4 0,3 2 0,-9 1 0,-1 5 0,0 3 0,1 0 0,5-4 0,-2 7 0,-2 1 0,2 1 0,0-6 0,3 1 0,3-8 0,-3-4 0,-3-8 0,3 0 0,3 2 0,-3 1 0,-3-4 0,3 4 0,3-1 0,-3 2 0,-3 0 0,3-6 0,3 1 0,-3-5 0,-3 0 0,3 2 0,3 4 0,-3-1 0,-3-1 0,3 0 0,3-4 0,-3 3 0,-3-1 0,3-4 0,3 2 0,-3-1 0,-3-3 0,3 2 0,3-2 0,-7-3 0,-4 1 0,2-3 0,5-14 0,-2-10 0,-2-13 0,2-14 0,0-3 0,3-2-8191</inkml:trace>
  <inkml:trace contextRef="#ctx0" brushRef="#br1" timeOffset="140781.09">7748 9086 24575,'-3'4'0,"-2"7"0,2 5 0,2 5 0,1 6 0,1 3 0,5 1 0,2-3 0,1 2 0,-3 0 0,-2 1 0,-1-1 0,-1 0 0,-2 0 0,-2 5 0,2-1 0,2-2 0,-2 5 0,-2 4 0,2 3 0,2 1 0,-7-3 0,-2-4 0,-1-4 0,4-4 0,1-2 0,0-3 0,-2 2 0,2-3 0,2-1 0,1 6 0,1-1 0,-1-2 0,-1-2 0,1 4 0,1 0 0,-1-4 0,-1 4 0,1-1 0,1 3 0,-1 2 0,-1-2 0,1-3 0,1-1 0,-1 1 0,-1 0 0,1 3 0,1 2 0,-1-2 0,-1-3 0,1 3 0,1 3 0,-1-3 0,-1-2 0,1 2 0,1 1 0,-1-1 0,-1-2 0,1-9 0,1-11 0,-1-13 0</inkml:trace>
  <inkml:trace contextRef="#ctx0" brushRef="#br2" timeOffset="165231.68">470 12829 24575,'3'-3'0,"6"-2"0,11 2 0,-5 6 0,-9-3 0,-14 0 0,-5-4 0,-1-2 0,-7 4 0,-1-1 0,-2-1 0,-3 1 0,-4 1 0,6 7 0,1 2 0,1 5 0,5 3 0,-2 1 0,5 0 0,0 7 0,3 2 0,0-1 0,2 5 0,2-2 0,4 3 0,1 2 0,9-7 0,3-2 0,-2 1 0,4-1 0,1-1 0,3-2 0,-3-2 0,6-3 0,2-3 0,5-7 0,-1-10 0,3-7 0,0-11 0,-1-7 0,-3-3 0,-1-1 0,-2 2 0,-8-3 0,3 7 0,-3 1 0,-1 2 0,1 3 0,-2-1 0,2-2 0,-1 2 0,-2 11 0,-3 8 0,-2 11 0,-1 10 0,-1 8 0,-2 2 0,-2 6 0,2 2 0,2 4 0,4-1 0,1 3 0,1 1 0,-4-3 0,-1-1 0,-1-4 0,-2-1 0,3-9 0,6-9 0</inkml:trace>
  <inkml:trace contextRef="#ctx0" brushRef="#br2" timeOffset="166107.32">1036 12600 24575,'0'3'0,"0"6"0,0 6 0,0 5 0,0 8 0,0 1 0,0 4 0,0 2 0,0-2 0,0-2 0,0 0 0,0-4 0,0-2 0,0 2 0,0-2 0,0 8 0,0 4 0,0 2 0,0 2 0,0-2 0,0 2 0,0-6 0,0-1 0,0-2 0,0 1 0,0-9 0,0-1 0,0 4 0,0-6 0,0-17 0,0-14 0,0-7 0,5-8 0,1-3 0,2 4 0,-1 2 0,2-1 0,9-2 0,6-2 0,3 4 0,4 3 0,2 1 0,-3-2 0,-3 7 0,3 4 0,2 2 0,-2 4 0,-3 1 0,-8 7 0,-1 11 0,-13 8 0,-2 4 0,-14-2 0,-4-1 0,-4-1 0,-8 0 0,-3-4 0,2 4 0,3-4 0,1-5 0,1-5 0,1-3 0,-2-1 0,-5-8 0,8-5 0,6-7 0,4-5 0,4-2-8191</inkml:trace>
  <inkml:trace contextRef="#ctx0" brushRef="#br2" timeOffset="167715.28">1666 12684 24575,'3'-3'0,"1"-6"0,4-6 0,0 5 0,-4 13 0,-1 6 0,-1 9 0,4 7 0,-5 3 0,2 3 0,-3-1 0,-3 0 0,3 1 0,3-1 0,-3 4 0,-3 1 0,3 7 0,3 0 0,-3 3 0,-3-2 0,3 3 0,3-1 0,-3 1 0,-3-4 0,3-5 0,3-6 0,-3-1 0,-3-6 0,3 1 0,-1 2 0,-5-19 0,1-13 0,-3-8 0,1-14 0,7-3 0,3 0 0,8 5 0,1 0 0,3 2 0,4 2 0,4 0 0,-4 5 0,4 1 0,1 2 0,2 7 0,1 2 0,0 1 0,-2 1 0,3 2 0,-10 8 0,-3 5 0,-3 10 0,-9 3 0,-9-2 0,4-2 0,-16 7 0,-1 0 0,-1-4 0,-1-1 0,-3-6 0,-2 0 0,4 2 0,-1-8 0,-1-1 0,1-10 0,1-5 0,2-7 0,2-6 0,9-8-8191</inkml:trace>
  <inkml:trace contextRef="#ctx0" brushRef="#br2" timeOffset="168500.33">2639 13142 24575,'-3'-3'0,"3"-6"0,-2-1 0,-8 1 0,-7-7 0,-4 1 0,-6 2 0,-3 5 0,-2 4 0,-3 4 0,7 7 0,7 4 0,0 1 0,1 8 0,1-2 0,4 1 0,4 4 0,-1-4 0,1-1 0,4 2 0,2 3 0,2 1 0,2 4 0,-4-1 0,-2-3 0,-1 4 0,13 0 0,7-4 0,6-6 0,6-1 0,2-7 0,1-7 0,0-9 0,-2-6 0,2-13 0,-4 1 0,-3-3 0,5-1 0,-5-8 0,2 0 0,-2-1 0,-8 2 0,-6 2 0,3 6 0,-1 1 0,-4 17 0,4 17 0,-2 16 0,-5 9 0,2 1 0,-3 6 0,-3-3 0,3 4 0,3-9 0,-3-2 0,-3 3 0,9 1 0,6-11 0,-3-9-8191</inkml:trace>
  <inkml:trace contextRef="#ctx0" brushRef="#br2" timeOffset="168833.22">2868 12772 24575,'-3'4'0,"3"7"0,3 5 0,-3 10 0,-3 1 0,3-1 0,3 5 0,-3 11 0,-3 4 0,3 2 0,3 3 0,-3 5 0,-3-2 0,3-1 0,3-2 0,-3 5 0,-3-14 0,9 0 0,6-12 0,0-22 0,7-13 0,-1-9 0,2-16 0,2-1 0,-2-4 0,-2-3 0,2-1 0,2 3 0,-2 12 0,-2 1 0,1 5 0,4 14 0,-3 8 0,-2 10 0,-9 13 0,-6 8 0,1-1 0,-5-1 0,-2-1 0,-12 3 0,-2-2 0,-1-2 0,3 0 0,-3-4 0,-3-2 0,-9-8 0,-5-7 0,-1-7 0,4-9-8191</inkml:trace>
  <inkml:trace contextRef="#ctx0" brushRef="#br2" timeOffset="169445.84">3636 13199 24575,'0'-4'0,"0"-7"0,0-5 0,-5 1 0,-6 1 0,-1 10 0,-3 4 0,3 12 0,-9 9 0,5 6 0,-4 3 0,2 2 0,-2 7 0,5-6 0,5-3 0,2 5 0,4-1 0,1-1 0,3-1 0,6-2 0,9-7 0,6-8 0,12-14 0,2-14 0,-2-10 0,-6-10 0,-3-6 0,-3 1 0,-4 4 0,-7 0 0,2 10 0,-1-1 0,-4 13 0,-2 19 0,-2 13 0,1 7 0,1 3 0,2 8 0,1-4 0,-4-4 0,-1-2 0,0 2 0,-3-3-8191</inkml:trace>
  <inkml:trace contextRef="#ctx0" brushRef="#br0" timeOffset="77433.73">10118 7602 24575,'3'3'0,"2"6"0,5-6 0,7-3 0,-2-7 0,3-4 0,-3-4 0,1 2 0,7-1 0,-3 2 0,-1 2 0,-4-3 0,0 3 0,-1-2 0,-2 3 0,3-6 0,1 0 0,-2-3 0,1-5 0,5-1 0,2 4 0,-2-2 0,-4 1 0,-1 4 0,3 7 0,1-2 0,-6 1 0,1-1 0,2 1 0,-1-2 0,0-2 0,-3-3 0,6 0 0,-2 4 0,-1 1 0,-3-4 0,6-4 0,1-3 0,5 4 0,-3-2 0,2-4 0,1 4 0,-6-3 0,2 3 0,-5-1 0,-6 4 0,4 1 0,2 3 0,-2-2 0,2 2 0,-3 3 0,0-2 0,3 5 0,-2-4 0,-1-1 0,3 1 0,2-2 0,-3 3 0,1 0 0,-2-4 0,5 4 0,-6-1 0,3-2 0,5-6 0,2-2 0,0 2 0,-6 9 0,-1 3 0,3 1 0,-1-2 0,-2-2 0,-8 1 0,-4 8 0,2 9 0,-1 3 0,10 5 0,3-5 0,2-2 0,2-1 0,-1 1 0,-1 0 0,1 8 0,1 3 0,-7 5 0,1-4 0,3 1 0,4-10 0,-2-1 0,-1 7 0,7 5 0,-2-5 0,5 4 0,-2-2 0,3-3 0,-3-5 0,-3-2 0,5-4 0,-10 4 0,-2 1 0,4 9 0,-4 8 0,2-5 0,-4 0 0,0-2 0,-3 1 0,2-5 0,1 0 0,1-3 0,-2 6 0,0-3 0,1 0 0,3 2 0,0 6 0,-5 2 0,5-1 0,0-1 0,-9-1 0,4 2 0,2-1 0,-2 0 0,2-4 0,-3-1 0,0-3 0,-1 3 0,1-9 0,-2 4 0,2-3 0,-3 2 0,7-1 0,-1 4 0,3 0 0,4 1 0,2 7 0,2 3 0,1-2 0,0 3 0,-7 1 0,2-4 0,-1-1 0,-4-5 0,-2 2 0,-3-1 0,2 1 0,1-5 0,-8-5 0,-10-2 0,-7-4 0</inkml:trace>
  <inkml:trace contextRef="#ctx0" brushRef="#br0" timeOffset="79511.64">11259 6660 24575,'3'7'0,"-3"4"0,-7 5 0,-4-1 0,4 5 0,-2 3 0,-2-4 0,1-1 0,5 2 0,-5-2 0,2 1 0,4 4 0,-4 1 0,-1-6 0,1 0 0,2 2 0,-1 2 0,-2-2 0,1-2 0,2 2 0,-1 2 0,2 2 0,-2-1 0,-1 2 0,4 3 0,1-1 0,1-3 0,-8-2 0,2 1 0,4 3 0,-4 1 0,2 0 0,5-2 0,-7 2 0,-2 1 0,5-3 0,0 2 0,7 0 0,1 3 0,-3-2 0,-3-3 0,3 2 0,3-3 0,-3-10 0</inkml:trace>
  <inkml:trace contextRef="#ctx0" brushRef="#br3" timeOffset="71776.47">11205 6602 24575,'3'3'0,"2"-3"0,-1 9 0</inkml:trace>
  <inkml:trace contextRef="#ctx0" brushRef="#br0" timeOffset="80176.67">11317 6630 24575,'0'3'0,"0"6"0,0 9 0,0 6 0,0 9 0,0-6 0,0 3 0,0 0 0,0 0 0,0-1 0,0-3 0,0-1 0,4 7 0,2 1 0,-4 2 0,1 1 0,7 1 0,-4-2 0,0 9 0,6-2 0,-1-3 0,-2 3 0,1-1 0,1-5 0,-2 0 0,-4-4 0,5 1 0,-2-5 0,-4 1 0,4 1 0,2-3 0,-2-3 0,-4 2 0,4-3 0,-4-1 0,4 2 0,-1-1 0,-1 4 0,2-8 0,-1 7 0,-2-15 0,2-14 0,1-8 0,-3-1 0,-9-8 0,-2-5 0,-4 1-8191</inkml:trace>
  <inkml:trace contextRef="#ctx0" brushRef="#br0" timeOffset="49930.69">8690 3951 24575,'4'7'0,"-4"8"0,-4 0 0,-6 2 0,2 1 0,4 2 0,-8-2 0,-6 1 0,-2 4 0,1 1 0,4 5 0,0-2 0,2 3 0,-5-3 0,3-3 0,6 5 0,2-5 0,-4 3 0,-1 0 0,2-6 0,-2-5 0,1 6 0,-1-1 0,1 4 0,-4 7 0,2 1 0,-5-3 0,6-3 0,-3-3 0,0-1 0,3-2 0,-2-1 0,5-1 0,1 1 0,-2 1 0,2-2 0,-1 1 0,-6 6 0,0-2 0,-3 3 0,2 0 0,5-2 0,-1-2 0,1 0 0,4 1 0,-4-2 0,-1 1 0,3 2 0,2-3 0,1-9 0,4-8 0,4-8 0,4-14 0,-2-3-8191</inkml:trace>
  <inkml:trace contextRef="#ctx0" brushRef="#br0" timeOffset="50532.37">8663 4008 24575,'3'4'0,"6"2"0,-1 7 0,-2-1 0,0 3 0,12-3 0,-3 6 0,-3 1 0,2 7 0,-1-2 0,1 3 0,-7 2 0,2 5 0,2 4 0,4 4 0,-6-7 0,5-5 0,-5 2 0,4 2 0,-4-1 0,6 6 0,0 4 0,-3-3 0,2-2 0,1-3 0,2 2 0,-5-1 0,3 0 0,0-4 0,3 1 0,-6-4 0,-2-1 0,-1 1 0,2 4 0,-1-3 0,0-3 0,0 4 0,5 0 0,0-1 0,-3-12 0,-9-13 0</inkml:trace>
  <inkml:trace contextRef="#ctx0" brushRef="#br3" timeOffset="-14753.68">5153 1 24575,'-7'0'0,"-8"0"0,-5 0 0,-7 0 0,-3 0 0,3 5 0,-3 5 0,4 2 0,2 3 0,1 3 0,5-3 0,3 5 0,6 7 0,2 3 0,1 2 0,4 4 0,7-9 0,5-4 0,2-8 0,3 4 0,8-2 0,1-2 0,5-2 0,-2-8 0,3-1 0,6-11 0,5-5 0,-4 1 0,-2 2 0,0-1 0,2 5 0,-5 10 0,-2 13 0,-4 4 0,-7-2 0,-2 4 0,-7 2 0,-7-4 0,-9 5 0,-15 3 0,-12-5 0,-2 0 0,-2-2 0,-1-7 0,-1-1 0,1-4 0,-1 1 0,-4-2 0,-1 7 0,2 3 0,-2-2 0,5-3 0,6-3 0,4-6 0,-4-6 0,-2-14 0,1-1 0,7-7 0,4-3-8191</inkml:trace>
  <inkml:trace contextRef="#ctx0" brushRef="#br2" timeOffset="102248.72">10690 9829 24575,'5'3'0,"1"-3"0,-9 0 0,-9 0 0,-3 5 0,-3-1 0,1 10 0,6 3 0,4 8 0,2-1 0,2 3 0,8-4 0,1-3 0,6 1 0,6-2 0,6-4 0,2-6 0,-10-1 0,-8-2 0,-13-5 0,-13-1 0,2 6 0,1 3 0,-3 5 0,1 1 0,6 2 0,4 8 0,2 4 0,2 4 0,14-8 0,9-8 0,-1 3 0,1-5 0,5-5 0,5-2 0,2-4 0,3-1 0,-7-13 0,1-5 0,1-5 0,-4 2-8191</inkml:trace>
  <inkml:trace contextRef="#ctx0" brushRef="#br1" timeOffset="143443.79">10690 10627 24575,'0'-4'0,"0"11"0,0 9 0,0 5 0,0 4 0,0 1 0,0 1 0,0 0 0,0 3 0,5 2 0,5-7-8191</inkml:trace>
  <inkml:trace contextRef="#ctx0" brushRef="#br0" timeOffset="105959.88">10747 8802 24575,'3'8'0,"-9"3"0,2 5 0,-4 4 0,1 1 0,2 3 0,-2 1 0,-1 3 0,4-1 0,1-2 0,0-4 0,-2 2 0,-2 2 0,-1 3 0,4-1 0,1 3 0,0 3 0,3-4 0,-2-1 0,-4 2 0,5 2 0,-4-13 0</inkml:trace>
  <inkml:trace contextRef="#ctx0" brushRef="#br1" timeOffset="142688.9">9946 9119 24575,'-3'3'0,"-1"12"0,1 6 0,-2 7 0,2 1 0,2 1 0,1 0 0,1 0 0,-1 5 0,3 6 0,8 1 0,-2 3 0,-3 2 0,-2 13 0,4 5 0,-1-1 0,-2 9 0,-8 3 0,1-2 0,2-3 0,-7 1 0,-4-2 0,-1-3 0,2-2 0,2-3 0,4 0 0,1-2 0,3-7 0,0-8 0,0-9 0,0-2 0,0 3 0,0-6 0,0 2 0,0-13 0,6-8 0</inkml:trace>
  <inkml:trace contextRef="#ctx0" brushRef="#br1" timeOffset="144092.35">11576 9083 24575,'0'4'0,"0"7"0,0 11 0,0 8 0,0 6 0,4 10 0,2 6 0,6 6 0,0 6 0,3 1 0,-3 3 0,6 9 0,-3 7 0,-5 8 0,3 0 0,-4 2 0,-1-2 0,-2 2 0,-5-10 0,2-3 0,2 2 0,-7-3 0,-5-8 0,-8-7 0,0-3 0,-4-2 0,7-3 0,-3 3 0,0-8 0,3-7 0,5-12-8191</inkml:trace>
  <inkml:trace contextRef="#ctx0" brushRef="#br2" timeOffset="103291.1">13030 9772 24575,'-4'0'0,"-7"0"0,-5 0 0,1 5 0,-4 5 0,4 2 0,-1 8 0,-2 2 0,7 4 0,4-2 0,7-1 0,3-1 0,7-2 0,5-7 0,5-4 0,-4-1 0,-10-2 0,-4 6 0,-11-4 0,-6 7 0,0 0 0,3 1 0,-6 2 0,3-3 0,4 2 0,5 6 0,0 2 0,9 5 0,6-3 0,9-7 0,8-13 0,1-7 0,3-15 0,2-10 0,-2-2 0,-8 0-8191</inkml:trace>
  <inkml:trace contextRef="#ctx0" brushRef="#br0" timeOffset="106775.87">12717 8860 24575,'3'7'0,"-3"4"0,-3 8 0,3 1 0,3-1 0,2 12 0,2-1 0,4 0 0,-7 0 0,1-1 0,2 1 0,1 0 0,-4 0 0,-1 0 0,0 0 0,2 0 0,-2-1 0,-2 1 0,5 0 0,2-4 0,-1-2 0,-7 3 0,2-5 0,2-11 0,-1-11 0,2-11 0,-2-4-8191</inkml:trace>
  <inkml:trace contextRef="#ctx0" brushRef="#br1" timeOffset="144566.19">12859 10456 24575,'-3'-8'0,"9"-2"0,1 5 0,1 16 0,-4 11 0,-1 7 0,-1 9 0,2 2 0,-1-2 0,0-3 0,-3-4-8191</inkml:trace>
  <inkml:trace contextRef="#ctx0" brushRef="#br2" timeOffset="34115.39">2553 5402 24575,'0'-3'0,"-5"-1"0,-5-1 0,-7 2 0,-8 0 0,-2-1 0,-4 1 0,4 6 0,2 1 0,-2 2 0,7 6 0,2 0 0,3 3 0,-2-3 0,7 7 0,2 0 0,8 1 0,8-5 0,2-5 0,7 2 0,4-6 0,6-4 0,3-2 0,-6 7 0,-4 4 0,2-4 0,4-2 0,-3 0 0,-14-7 0,-11-1 0,-13 3 0,-7 3 0,-9 6 0,4-1 0,2-2 0,2 10 0,4 2 0,3 2 0,7 2 0,2-2 0,1 3 0,-2 2 0,4-1 0,7-1 0,4-1 0,8-2 0,-1-2 0,9-3 0,-1 2 0,8-7 0,3-2 0,2-4 0,-3-1 0,8-3 0,2-6 0,-2 2 0,-7-4-8191</inkml:trace>
  <inkml:trace contextRef="#ctx0" brushRef="#br0" timeOffset="30698.08">3014 3894 24575,'0'3'0,"0"6"0,0 9 0,-5-3 0,-1 1 0,-1 7 0,-1 2 0,3 6 0,-7-4 0,0-3 0,2 4 0,2-4 0,4 4 0,1-1 0,-2-6 0,-1 1 0,0 2 0,-1-1 0,-4 3 0,4 1 0,2 0 0,-8-8 0,4 4 0,-2-3 0,6-2 0,-5 1 0,2 4 0,4 7 0,1-3 0,-2-7 0,1 2 0,-4 4 0,1-5 0,-4 0 0,4 2 0,2 1 0,-2-2 0,2 4 0,2 1 0,0 0 0,-1 3 0,-4 2 0,1-2 0,2-3 0,2-12 0</inkml:trace>
  <inkml:trace contextRef="#ctx0" brushRef="#br2" timeOffset="68478.42">7721 8119 24575,'0'-3'0,"-11"-2"0,-8-2 0,-5-1 0,-7 4 0,4 1 0,2 1 0,2 2 0,4 2 0,-1 2 0,-1 4 0,1 2 0,5 5 0,6 5 0,-4-2 0,4 2 0,1 2 0,8 2 0,8 5 0,7-2 0,7 3 0,2-3 0,7-7 0,-4-2 0,-2-3 0,2-6 0,-7-6 0,-8-3 0,-2-8 0,-17-2 0,-8 1 0,-5 3 0,-2 1 0,-2 8 0,-5 9 0,5 8 0,-2 2 0,10 4 0,2 1 0,10 3 0,-1-1 0,2 1 0,6-4 0,2-2 0,10-2 0,7 1 0,5-4 0,4-5 0,3-9 0,-4-2 0,-3-3 0,-1-14 0,6-1 0,2-2 0,1-8 0,-2 1 0,-6 1-8191</inkml:trace>
  <inkml:trace contextRef="#ctx0" brushRef="#br0" timeOffset="65962.67">7892 6661 24575,'-3'8'0,"3"2"0,0 7 0,0 8 0,0 0 0,0 2 0,-4 1 0,-7-4 0,4 3 0,2 2 0,-7-5 0,2 3 0,1 0 0,3 3 0,1 4 0,-2-4 0,-1-3 0,4 3 0,1 2 0,1-2 0,2-3 0,-3 3 0,-1 3 0,1-4 0,-2-1 0,2 1 0,0-1 0,-6-3 0,1-3 0,2-2 0,-1 5 0,2-1 0,2 5 0,2-2 0,1 3 0,1 2 0,-1-2 0,-6-7 0,-4-14 0,5-9 0</inkml:trace>
  <inkml:trace contextRef="#ctx0" brushRef="#br2" timeOffset="53860.27">6378 5691 24575,'3'0'0,"1"-10"0,-1-10 0,-1-4 0,-2-6 0,-2 12 0,2 14 0,2 11 0,-2 8 0,-2 5 0,2 2 0,2 2 0,-2 5 0,3 6 0,-3 4 0,-3-2 0,3 3 0,3 3 0,-3-4 0,-3 4 0,3-3 0,3-4 0,-3 0 0,-3-4 0,3 1 0,3-4 0,-3-1 0,-3 1 0,3-6 0,3-13 0,7-17 0,-4-13 0,9-7 0,3-3 0,-6 0 0,8 4 0,-5 2 0,0 1 0,3 5 0,-1 3 0,-2 6 0,3 2 0,4 2 0,3 7 0,0 8 0,-2 2 0,-7 8 0,-1 9 0,-4-1 0,-4 5 0,-11-3 0,-10-3 0,-5-2 0,-4 3 0,-1-7 0,-5-6 0,5-4 0,-1-4 0,-2-2 0,0-7 0,1-19 0,-1-6 0,10 3-8191</inkml:trace>
  <inkml:trace contextRef="#ctx0" brushRef="#br3" timeOffset="58526.57">8176 5719 24575,'3'0'0,"-10"-5"0,-2-6 0,-9 4 0,-6 2 0,2 2 0,2 8 0,-5 5 0,5 9 0,2 0 0,9 8 0,1 3 0,8 0 0,9 1 0,17-3 0,4 2 0,2-4 0,-2-7 0,-3 0 0,-8-4 0,4-3 0,-3 3 0,-7 4 0,-8 4 0,-5 1 0,-8 5 0,-7-1 0,-7-2 0,-3-1 0,-5-8 0,-3-5 0,-1-6 0,2-1 0,-3-2 0,2-2 0,2-1 0,5-7 0,3-3 0,7-3 0,1-1-8191</inkml:trace>
  <inkml:trace contextRef="#ctx0" brushRef="#br2" timeOffset="56305.77">9660 5978 24575,'-3'-3'0,"-6"-7"0,-9 3 0,-1 1 0,-4-6 0,-1 3 0,1-2 0,1 7 0,-4-2 0,-1 4 0,0-1 0,1 8 0,4 2 0,5 7 0,2 1 0,5 4 0,2 9 0,3 2 0,2 1 0,9 4 0,10-2 0,0-1 0,7-7 0,2-7 0,4-6 0,4-12 0,2-10 0,-8-10 0,-2 1 0,-5-2 0,-8-3 0,3-2 0,-1-1 0,-5 10 0,-2 17 0,-2 12 0,-2 12 0,1 10 0,2 5 0,-4-2 0,1-2 0,1 3 0,-1-8-8191</inkml:trace>
  <inkml:trace contextRef="#ctx0" brushRef="#br3" timeOffset="59434.75">11374 5749 24575,'-8'-8'0,"-7"-2"0,-4 1 0,-4 4 0,4 5 0,0 2 0,4 8 0,-1 2 0,-7 3 0,4 5 0,-2 2 0,6 4 0,5 1 0,3 3 0,2-1 0,7 1 0,8-5 0,3 0 0,2-7 0,3 0 0,6-5 0,6 5 0,1-6 0,0 3 0,-3 5 0,-8 3 0,-13-2 0,-7-5 0,-7-1 0,-13 3 0,-13-1 0,-2-2 0,-2-3 0,-2 6 0,-7-3 0,6-4 0,4-5 0,-5 0 0,3-5 0,8-1-8191</inkml:trace>
  <inkml:trace contextRef="#ctx0" brushRef="#br2" timeOffset="86186.2">9976 8120 24575,'-7'3'0,"-4"6"0,-1 6 0,3 5 0,2 9 0,1-1 0,4 5 0,2 2 0,0-2 0,0-1 0,0-2 0,0-3 0,0-1 0,0 1 0,0-3 0,0 4 0,0-1 0,0 4 0,0 0 0,0-1 0,0-3 0,0 4 0,0 0 0,0-10 0,0-13 0,0-14 0,0-11 0,0-5 0,0-4 0,5 2 0,5-3 0,2 4 0,3 4 0,2-2 0,-2-4 0,0 6 0,3-4 0,5 2 0,1 9 0,6 3 0,2-1 0,-7 10 0,-7 10 0,-3 10 0,-6 4 0,-6 6 0,-3 3 0,-7-3 0,-4-3 0,2-3 0,-1-1 0,-5 0 0,-5-4 0,-3-7 0,-2-6 0,-2-4 0,-3-2 0,1-2 0,-1 2 0,4 2 0,2-2 0,-4-8 0,1-1-8191</inkml:trace>
  <inkml:trace contextRef="#ctx0" brushRef="#br3" timeOffset="90099.78">10946 8093 24575,'-3'0'0,"-1"5"0,-4 1 0,-4-5 0,-7 2 0,-7 8 0,-4-5 0,3 4 0,1 2 0,5-1 0,6 1 0,0-1 0,1 1 0,2 3 0,8 0 0,11-3 0,5 6 0,3-3 0,0 0 0,4-3 0,2 6 0,4 2 0,-5-1 0,-2 1 0,-9-1 0,4 2 0,-8 4 0,-8-6 0,1 4 0,-13-2 0,-7-9 0,-5-8 0,-3 1 0,-1-2 0,1 0 0,0-3 0,0-8 0,2-2 0,-3-2 0,-3-3 0,-2-3 0,-1 1 0,0-3 0,2 2 0,8 3-8191</inkml:trace>
  <inkml:trace contextRef="#ctx0" brushRef="#br2" timeOffset="92260.35">11690 8376 24575,'3'-7'0,"-9"-4"0,-6 4 0,-3 2 0,-5 1 0,-7 1 0,-3 6 0,-3-3 0,-2 0 0,4 0 0,-2 0 0,9 4 0,1 1 0,5 8 0,-2-1 0,5 3 0,0 2 0,3 5 0,5 4 0,2 4 0,-1 2 0,9-2 0,9-7 0,8-8 0,2-5 0,4-4 0,1-6 0,3-6 0,0-4 0,-6-13 0,2-3 0,-3 5 0,-7-4 0,-5 7 0,-7 16 0,-4 17 0,-1 5-8191</inkml:trace>
  <inkml:trace contextRef="#ctx0" brushRef="#br3" timeOffset="94289.71">12717 8178 24575,'8'-3'0,"2"-2"0,-8-3 0,-7-2 0,-7 5 0,-11 1 0,-7 1 0,-3 1 0,5 2 0,-1 8 0,0 1 0,1 3 0,4 3 0,-3 3 0,5-1 0,10 4 0,8 1 0,16 2 0,3 4 0,5-3 0,7-1 0,3-1 0,3-1 0,2 4 0,-4-3 0,-2-2 0,-10 4 0,-14 2 0,-10 0 0,-13-5 0,-4-1 0,-7 0 0,-7-5 0,-3-1 0,-3 3 0,-4-6 0,0-1 0,-4-6 0,5-1-8191</inkml:trace>
  <inkml:trace contextRef="#ctx0" brushRef="#br2" timeOffset="99586.09">11630 8464 24575,'3'7'0,"-3"-2"0,-3-10 0,3-7 0,3-10 0,1-4 0,4 14 0,2 9 0,-5 13 0,-1 8 0,-1 7 0,-1 8 0,-2-5 0,-2 2 0,2-4-8191</inkml:trace>
  <inkml:trace contextRef="#ctx0" brushRef="#br2" timeOffset="16090.39">270 3150 24575,'3'0'0,"2"-5"0,5-1 0,-2 5 0,-4-7 0,-7-2 0,-6 0 0,-9 4 0,-8 2 0,-1 1 0,-3 1 0,-1 2 0,5 8 0,5 1 0,0 3 0,4 3 0,2 3 0,3 0 0,2-4 0,-1 4 0,2 4 0,3 3 0,2-4 0,0 6 0,8 3 0,6-3 0,10-3 0,-1 2 0,1-8 0,1-6 0,-2-8 0,1 1 0,6-2 0,-2 0 0,3-3 0,-5-3 0,-2 3 0,6 3 0,-7-14 0,4-1 0,-4-13 0,-1 2 0,-9-6 0,5 1 0,-5 4 0,5-3 0,-5 1 0,1 9 0,-1 14 0,-3 19 0,-1 3 0,2 4 0,1 7 0,-4-3 0,-1-2 0,0 3 0,6-6 0,-1-2 0,-2-5-8191</inkml:trace>
  <inkml:trace contextRef="#ctx0" brushRef="#br3" timeOffset="17895.29">3325 3092 24575,'3'3'0,"6"2"0,5-8 0,-5-9 0,-5-8 0,-4 2 0,-7 3 0,-7 3 0,-8 8 0,-4 4 0,-4 1 0,-2 10 0,7 7 0,13 1 0,1 8 0,10 4 0,1-4 0,7-8 0,2 1 0,6-5 0,5-5 0,3-2 0,2 2 0,2-2 0,3 1 0,0 2 0,-5 4 0,0 0 0,-2-3 0,-1 0 0,-2 3 0,-4 7 0,-5 1 0,-3 1 0,-4 5 0,-8-2 0,-8-3 0,-7 5 0,-5-8 0,-6-6 0,-3-5 0,3-2 0,3-4 0,-3-1 0,3-3 0,-3 0 0,-2-10 0,6-10 0,-1-5 0,5 0 0,7 7-8191</inkml:trace>
  <inkml:trace contextRef="#ctx0" brushRef="#br2" timeOffset="19779.28">5268 3092 24575,'3'-3'0,"1"3"0,-1 6 0,2 9 0,-2 7 0,-2 6 0,-1 1 0,-1 1 0,1 5 0,1 1 0,-1-5 0,-1 2 0,1 2 0,1-3 0,-1 1 0,-1 1 0,1 4 0,1 0 0,-1-4 0,-1-2 0,1-9 0,1-8 0,-1-12 0,8-11 0,2-7 0,7-8 0,-2-4 0,-4 2 0,1 1 0,3 1 0,3 5 0,6 3 0,6 6 0,3 1 0,-4 2 0,-1 5 0,1 1 0,4 0 0,-3 4 0,-7 11 0,-4 4 0,1 2 0,-5 4 0,-15 5 0,-8 2 0,-7-2 0,-7-3 0,-2-6 0,-6-9 0,-8-3 0,-1-1 0,1-2 0,4 1 0,-1 1 0,2-4 0,1-7 0,2-4 0,1-8 0,5 0 0,-3-6 0,2-8 0,-2 0 0,4 4-8191</inkml:trace>
  <inkml:trace contextRef="#ctx0" brushRef="#br3" timeOffset="21689.54">8977 3350 24575,'-5'4'0,"-10"-4"0,-8-1 0,-4 1 0,-3 1 0,0-1 0,0-1 0,6 1 0,-2 1 0,10 10 0,-2-4 0,-2-2 0,-3 3 0,-2-4 0,8 4 0,2 5 0,15-4 0,8 6 0,1 0 0,19 3 0,7-1 0,-5-2 0,-3-3 0,8 6 0,3-3 0,-4 0 0,-2-3 0,1 0 0,-3 3 0,-3-1 0,-3-2 0,-6 8 0,-13-2 0,-7 1 0,-11-1 0,-11 2 0,-3-5 0,-11 0 0,-7-3 0,3-4 0,-5 1 0,-4 1 0,1 1 0,0-7 0,7 1 0,-2-7 0,7-5-8191</inkml:trace>
  <inkml:trace contextRef="#ctx0" brushRef="#br2" timeOffset="149384.48">440 11231 24575,'0'8'0,"0"2"0,5-1 0,1 2 0,-5-7 0,-8 1 0,-2-7 0,-5-11 0,-5 4 0,2-3 0,-4 1 0,0 4 0,-5 2 0,4 2 0,-2 0 0,-5 3 0,2 14 0,-3 1 0,3 1 0,3 4 0,1 1 0,8-1 0,0-1 0,3 1 0,4 1 0,2-2 0,6 6 0,3 0 0,2 2 0,2 0 0,8-1 0,0-3 0,3-7 0,-6 4 0,4-5 0,3-5 0,4-2 0,2-4 0,2-1 0,4-7 0,-3-2 0,2-6 0,0-11 0,0-1 0,-5-5 0,-4 2 0,-5 3 0,-1-3 0,-3-1 0,3-3 0,0 0 0,4 1 0,-7 13 0,-2 11 0,-5 14 0,-1 10 0,4 6 0,-1 9 0,-1 9 0,-4 8 0,1-4 0,7 6 0,-4-6 0,0 4 0,6-5 0,-1-6 0,-2-1 0,1-8 0,1-7-8191</inkml:trace>
  <inkml:trace contextRef="#ctx0" brushRef="#br0" timeOffset="160205.63">1954 10630 24575,'0'-4'0,"4"11"0,7 9 0,-4 0 0,-2-1 0,13 3 0,-3 5 0,-3 1 0,6 6 0,1 8 0,6 1 0,0 3 0,2 3 0,6 2 0,2 1 0,0 6 0,7 3 0,0 1 0,3-3 0,2 3 0,1-1 0,-4-3 0,4 3 0,-1-4 0,-2-8 0,1-6 0,-2-1 0,-5-3 0,-4-2 0,-1-5 0,0 2 0,-12 1 0,-13-6 0,-10-10 0</inkml:trace>
  <inkml:trace contextRef="#ctx0" brushRef="#br2" timeOffset="150661.7">2782 11031 24575,'0'8'0,"4"2"0,2-1 0,-9-9 0,-9-4 0,-9-1 0,0 2 0,-5 0 0,4 3 0,-2 3 0,-5 8 0,2 5 0,3-1 0,1 3 0,1 3 0,2 5 0,2 0 0,3 1 0,3 0 0,8-3 0,-3 5 0,6-2 0,9-8 0,1-1 0,9 2 0,6 2 0,4-2 0,1-2 0,4-9 0,-3-1 0,-3-4 0,3-4 0,2-6 0,-2-9 0,-3-3 0,-1 3 0,-10-2 0,2-1 0,-7-1 0,-14 1 0,-12 9 0,-3 6 0,-6 3 0,-6 7 0,-2 13 0,2 7 0,7 7 0,4 3 0,-2-1 0,6 1 0,6-2 0,1 3 0,4-1 0,5-2 0,14-2 0,12-6 0,6-7 0,6-10 0,7-5 0,8-5 0,9-12 0,-1-9 0,3 0 0,-4 0 0,-8 1-8191</inkml:trace>
  <inkml:trace contextRef="#ctx0" brushRef="#br2" timeOffset="151571.32">5037 10944 24575,'3'7'0,"-3"8"0,-3 8 0,3 1 0,3 2 0,-3 1 0,-3 0 0,3 7 0,3 4 0,-3 0 0,2 1 0,4 9 0,-2-3 0,4 2 0,4 3 0,-1 2 0,-2-2 0,-3-3 0,-2-2 0,-1-3 0,-1-4 0,-2-4 0,-2 1 0,2-13 0,2-14 0,-2-13 0,-2-14 0,2-14 0,8-2 0,1-2 0,6-3 0,4 6 0,10-2 0,0 8 0,4 12 0,1 5 0,-1 4 0,-1 2 0,-6 7 0,-10 13 0,-8 14 0,-8 2 0,-3 4 0,-2-1 0,-2 0 0,-8-3 0,-5 4 0,-2-2 0,-3-1 0,3-2 0,-4-8 0,-5-2 0,-7-7 0,-3-4 0,7-3 0,-1-1 0,3-8 0,4-9 0,8-3-8191</inkml:trace>
  <inkml:trace contextRef="#ctx0" brushRef="#br2" timeOffset="152438.48">6204 11031 24575,'5'3'0,"5"6"0,3 5 0,2 5 0,-3-2 0,-2 4 0,2 6 0,-1-3 0,-4 3 0,-2 3 0,-2 3 0,-2 2 0,-1 3 0,-1 1 0,1 6 0,7 0 0,2 2 0,-3-5 0,-6-1 0,-3-7 0,3 1 0,3-2 0,-3-1 0,-7-2 0,1-3 0,-2-8 0,4-16 0,7-13 0,4-13 0,8-5 0,0-5 0,2-2 0,-5 0 0,-1 2 0,8 6 0,2 3 0,8 3 0,1 9 0,0 3 0,0 6 0,0 7 0,0 1 0,-5 8 0,-6 4 0,-1 9 0,-3 4 0,-3 1 0,-1 10 0,-7 1 0,1-3 0,-2 6 0,-11 1 0,-7-9 0,-7-5 0,-5-2 0,-8 0 0,0-6 0,-7 2 0,-6-10 0,3-2 0,6-10 0,1-4 0,3-3 0,4-12 0,1-7 0,4-7 0,11 1-8191</inkml:trace>
  <inkml:trace contextRef="#ctx0" brushRef="#br0" timeOffset="160931.71">7147 11314 24575,'3'3'0,"2"2"0,2 5 0,4 2 0,-2 8 0,1 2 0,5 9 0,5 3 0,2 5 0,3 9 0,3 7 0,7 8 0,4 2 0,9 4 0,2 8 0,7-2 0,-3 2 0,0-2 0,-1-9 0,0-8 0,-8-13-8191</inkml:trace>
  <inkml:trace contextRef="#ctx0" brushRef="#br2" timeOffset="153160.47">7692 11513 24575,'3'-8'0,"2"-2"0,-2-4 0,-2-7 0,5-1 0,-4-3 0,1 3 0,-14 7 0,-1 18 0,-13 13 0,3 15 0,1 3 0,5 1 0,5-2 0,-1-1 0,8 4 0,1-5 0,6 2 0,-3-4 0,0 0 0,9-5 0,1-2 0,14-7 0,2-4 0,1-10 0,0-1 0,-1-12 0,-4-13 0,-5-2 0,-2-5 0,-4 2 0,-10 4 0,-5 17 0,-4 11 0,-1 13 0,-5 7 0,5 9 0,-4 2 0,4 1 0,-2 3 0,7 3 0,8-5 0,14-1 0,5 0 0,1-7 0,11-8 0,2-8 0,1-7 0,-8-4-8191</inkml:trace>
  <inkml:trace contextRef="#ctx0" brushRef="#br2" timeOffset="154319.14">9291 11573 24575,'3'3'0,"-6"-9"0,-1-3 0,-10 2 0,-2 1 0,-10-1 0,2 1 0,-3 5 0,-2-2 0,5 7 0,2 4 0,-1 10 0,3 6 0,-2 3 0,2 6 0,7-2 0,8-1 0,-4-2 0,2 2 0,1 0 0,-2 1 0,4-1 0,1 0 0,6 0 0,7-1 0,14-4 0,6-5 0,3-8 0,2-12 0,-3-8 0,2-11 0,-5-5 0,-2-7 0,-3-2 0,3 5 0,2-5 0,-10-2 0,-2 0 0,-2 2 0,3 6 0,-3 1 0,-3 13 0,-4 10 0,-4 10 0,-4 9 0,-1 11 0,1 15 0,1 3 0,-1 5 0,-1 2 0,1-2 0,1-8 0,-1-3 0,3-4 0,2 1 0,2-9 0,8-10 0,0-7-8191</inkml:trace>
  <inkml:trace contextRef="#ctx0" brushRef="#br2" timeOffset="154804.85">9806 11456 24575,'3'4'0,"2"7"0,-2 5 0,-2 5 0,-1 11 0,-1 3 0,1 7 0,7 1 0,2 1 0,-4 4 0,1 5 0,-9 1 0,0 0 0,3-1 0,3 0 0,-3-3 0,-8-8 0,-1-3 0,3-17 0,2-16 0,1-12 0,6-10 0,-3-13 0,10-5 0,10-3 0,0 0 0,-5 2 0,0 7 0,1 0 0,7 4 0,2 2 0,6 4 0,0 18 0,-5 15 0,-10 10 0,-1 7 0,-4 6 0,-14 1 0,-2 1 0,-7-5 0,-3 0 0,-3-2 0,-9-6 0,-3-3 0,-2-9 0,-4-7 0,5-5 0,5-8 0</inkml:trace>
  <inkml:trace contextRef="#ctx0" brushRef="#br2" timeOffset="155462.35">10836 11802 24575,'3'-3'0,"-3"-6"0,-3-9 0,-1 3 0,-4-2 0,-5-1 0,-1 3 0,-7 8 0,-2 10 0,4 12 0,2 7 0,2 5 0,-3 3 0,2 1 0,5-3 0,-1 2 0,1 0 0,4 1 0,2-1 0,7 0 0,12-2 0,10-2 0,3-6 0,6-8 0,-3-12 0,-6-12 0,2-3 0,-4-2 0,-10-6 0,-1-2 0,-14 5 0,-12 13 0,-8 11 0,-1 14 0,1 8 0,5 2 0,9 10 0,3 3 0,6-5 0,8 5 0,2-11 0,2-11 0,14 7 0,1-7 0,0-2 0,3-6 0,2-8 0,3-9 0,-2 4-8191</inkml:trace>
  <inkml:trace contextRef="#ctx0" brushRef="#br0" timeOffset="161687.35">10520 11715 24575,'-3'-5'0,"11"17"0,2 8 0,7 7 0,4 9 0,-2 6 0,5 5 0,2 7 0,1 2 0,0 1 0,3-4 0,3-4 0,2 6 0,-3-1 0,-7-1 0,-2-11-8191</inkml:trace>
  <inkml:trace contextRef="#ctx0" brushRef="#br2" timeOffset="155937.22">11833 11886 24575,'3'-3'0,"-3"-6"0,-3-10 0,3-7 0,-3 1 0,-6 8 0,-9 5 0,-2 6 0,2 12 0,-1 1 0,-4 10 0,-1 9 0,-3 1 0,-2 0 0,-1 3 0,3 8 0,8 1 0,1-2 0,4-2 0,3 0 0,4-2 0,7-6 0,12-8 0,14-8 0,8-7 0,8-14 0,0-7 0,4-13 0,-4-7 0,0-3 0,-1 0 0,-10 5 0,-1 1 0,-7 2 0,-3 3 0,-5 14 0,-5 15 0,-2 18 0,-4 12 0,-1 13 0,-3 2 0,0 1 0,0 7 0,0-8 0,0-1 0,0-6 0,0-11 0,0-6-8191</inkml:trace>
  <inkml:trace contextRef="#ctx0" brushRef="#br2" timeOffset="156496.73">13057 11715 24575,'-3'0'0,"-6"0"0,-9-5 0,-1-1 0,-8-1 0,-4-1 0,1 4 0,6 11 0,-1 5 0,2 9 0,0 8 0,4 7 0,1-1 0,3-4 0,3 2 0,7 2 0,1 3 0,11-1 0,10-2 0,8-8 0,2-10 0,1-7 0,2-2 0,1-13 0,-1-8 0,-2-7 0,2 3 0,-3-4 0,-2 0 0,-13 6 0,-16 12 0,-7 11 0,-5 7 0,-4 7 0,2 5 0,3 4 0,5-1 0,8-2 0,2-2 0,8 4 0,11-3 0,1-7 0,5-2 0,-1-9 0,3 1 0,2-5 0,-5-5-8191</inkml:trace>
  <inkml:trace contextRef="#ctx0" brushRef="#br0" timeOffset="162203.89">12831 11600 24575,'5'3'0,"1"6"0,2 9 0,4 2 0,-3 7 0,6 8 0,0 2 0,3 4 0,-6 1 0,3 3 0,4-3 0,0-2 0,0 2 0,4-2 0,-4-2 0,-1-9 0,-3-1 0,-3-4 0,-7-1-8191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3:19:28.946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4574 1013 24575,'-7'7'0,"-7"7"0,-1 4 0,-5 3 0,-1 8 0,-2 0 0,-2 4 0,-3 0 0,-5 1 0,-5 7 0,-1 0 0,2 5 0,-2 4 0,-9 6 0,-3 2 0,0-2 0,-2 9 0,-6 5 0,-2 9 0,0 3 0,8-6 0,-5 4 0,2-15 0,5-1 0,5-4 0,1-6 0,4-4 0,5-6 0,8-9 0,7-7 0,7-11 0,13-22 0,9-16 0,3-6-8191</inkml:trace>
  <inkml:trace contextRef="#ctx0" brushRef="#br0">4574 1044 24575,'-7'-3'0,"-3"9"0,3 5 0,7 7 0,6 10 0,2 1 0,9 3 0,7 0 0,2-1 0,2 3 0,5 8 0,10 1 0,2 0 0,-4 7 0,8 2 0,5-1 0,6 2 0,5 5 0,-6 2 0,2 1 0,-8-2 0,2 3 0,6 4 0,-1-11 0,4 2 0,-7-1 0,0-5 0,-1-5 0,-5-6 0,1 6 0,-4-1 0,-3-8 0,-4-2 0,-3-3 0,-3-1 0,-7-4 0,-2 7 0,-4-2 0,-4 4 0,-5-3 0,-4 0 0,-2-6 0,-2-20 0,2-17 0,0-11 0,-2-7 0,-3-2 0,-4-2 0,-3-2 0,0 4-8191</inkml:trace>
  <inkml:trace contextRef="#ctx0" brushRef="#br0" timeOffset="8217.39">3015 3901 24575,'0'3'0,"-5"1"0,-4 7 0,2 13 0,2 1 0,-6 5 0,1 4 0,-4 2 0,0 0 0,3 0 0,-1 4 0,-2-2 0,2-3 0,-4 6 0,-2 4 0,-2-8 0,6 2 0,0 3 0,3-2 0,-5 6 0,2-1 0,-6-2 0,1 0 0,-5-6 0,7-2 0,-1-3 0,3-1 0,1 2 0,3-1 0,-4-6 0,-5 0 0,2 1 0,-1 4 0,1 1 0,4-1 0,4 6 0,-5-6 0,0-18 0,3-15 0</inkml:trace>
  <inkml:trace contextRef="#ctx0" brushRef="#br0" timeOffset="33217.35">6096 3933 24575,'-5'-3'0,"-5"13"0,8 0 0,2 3 0,12 6 0,2 11 0,8 8 0,3 10 0,3 8 0,5 9 0,-1 1 0,-3 3 0,2 6 0,6 3 0,-2-4 0,-2-2 0,-2 3 0,1 1 0,1 4 0,2-8 0,4-2 0,-2-5 0,-3-7 0,-8 2 0,1-6 0,0-7 0,0-5 0,-1-10 0,-2-1 0,-5-5 0,-7 6 0,7-4 0,-8-17 0,-15-22 0,-6-3 0</inkml:trace>
  <inkml:trace contextRef="#ctx0" brushRef="#br0" timeOffset="32597.8">6028 3970 24575,'-3'4'0,"3"10"0,3 7 0,-7 0 0,-3 8 0,1 0 0,-5-5 0,-5-3 0,2 12 0,0 2 0,1 0 0,2 2 0,-3 6 0,3 0 0,0 6 0,-4-3 0,-1 11 0,0-2 0,-4 5 0,1-3 0,-1-8 0,4 2 0,-2-6 0,-3-4 0,1-3 0,1 1 0,-1-2 0,1-2 0,5-3 0,-4 4 0,-3-1 0,-2-7 0,6-3 0,3 3 0,0-2 0,3-2 0,0-2 0,-3-1-8191</inkml:trace>
  <inkml:trace contextRef="#ctx0" brushRef="#br0" timeOffset="11229.96">1833 6324 24575,'7'0'0,"3"4"0,-3 10 0,-3 11 0,0 6 0,-5 2 0,-6-1 0,-3-1 0,-4 4 0,0 2 0,2 5 0,1 1 0,-3 0 0,1 11 0,2 6 0,-3 4 0,-1-2 0,2 4 0,-5-4 0,-1 4 0,1 0 0,4 1 0,0-5 0,2-6 0,-4-3 0,1-6 0,6-5 0,2 0 0,2-2 0,3-5 0,2-2 0,0-11 0,-9-15 0,-5-8-8191</inkml:trace>
  <inkml:trace contextRef="#ctx0" brushRef="#br0">7311 6568 24575,'3'4'0,"6"10"0,3 7 0,1 10 0,14 1 0,5 4 0,1-3 0,2 5 0,4-2 0,-2 4 0,1 6 0,4 0 0,-1-2 0,-2 8 0,11-4 0,-4 4 0,8-1 0,-2 8 0,1-6 0,-2-2 0,-2-9 0,-5-2 0,-2-1 0,-5-6 0,-2-8 0,-2 0 0,2-1 0,-17-7 0,-11-15 0,-15-7 0,-13-9 0,-8-3 0,1 6-8191</inkml:trace>
  <inkml:trace contextRef="#ctx0" brushRef="#br0">4919 6810 24575,'-3'10'0,"3"4"0,3 4 0,-3 12 0,-7 2 0,-3 3 0,-1 8 0,-3 3 0,-7-2 0,0 4 0,2 5 0,4 8 0,1-6 0,-3-2 0,9 8 0,0-2 0,-1-8 0,-3-1 0,2 0 0,3-5 0,3-19 0,1-16 0</inkml:trace>
  <inkml:trace contextRef="#ctx0" brushRef="#br0" timeOffset="-198058.65">8941 9096 24575,'3'3'0,"1"1"0,3 6 0,5 1 0,2 8 0,4 2 0,-1 1 0,1-2 0,-1 1 0,1-2 0,-3 2 0,3-3 0,3 0 0,3 1 0,-9 0 0,4-5 0,-5-1 0,4 0 0,-5 2 0,5 5 0,-1-2 0,1 5 0,-2 1 0,-2 1 0,3 0 0,-9 4 0,-1 2 0,3-9 0,7-1 0,-3 7 0,-1-2 0,0-2 0,-2 1 0,3-7 0,-3 4 0,0-4 0,3 3 0,3 3 0,-5-1 0,6-2 0,2 4 0,-2-7 0,0 6 0,1-5 0,-5 2 0,5-3 0,-3-1 0,2-3 0,3-3 0,-2 1 0,-7 2 0</inkml:trace>
  <inkml:trace contextRef="#ctx0" brushRef="#br1" timeOffset="-34812.13">7259 11487 24575,'-4'-3'0,"-6"9"0,3 9 0,3 6 0,1 3 0,3 3 0,0 14 0,0 0 0,0-2 0,0 3 0,0 8 0,4 3 0,2 4 0,1 3 0,0-5 0,-3 4 0,3-4 0,0-6 0,-2-10 0,2-7 0,0 0 0,-3 4 0,3-7 0,0-5 0,-1-6-8191</inkml:trace>
  <inkml:trace contextRef="#ctx0" brushRef="#br1" timeOffset="-52188.87">179 7966 24575,'3'-4'0,"5"-1"0,-1-7 0,-1-9 0,1-7 0,-3 8 0,-2 10 0,0 22 0,-2 12 0,-2 5 0,-3 2 0,-2 2 0,-1 2 0,-2-1 0,0-1 0,2-3 0,2 5 0,-7 7 0,-8-1 0,0 4 0,-3 5 0,9-4 0,-2-5 0,3-3 0,2-8 0,1 3 0,1-3 0,7-2 0,9-7 0,10-7 0,2-2 0,13-2 0,1-3 0,3-3 0,2-3 0,-3-1 0,3 0 0,-2 0 0,-7 0-8191</inkml:trace>
  <inkml:trace contextRef="#ctx0" brushRef="#br1" timeOffset="-52535.45">179 7966 24575,'3'0'-8191</inkml:trace>
  <inkml:trace contextRef="#ctx0" brushRef="#br1">761 8371 24575,'3'-7'0,"1"11"0,-11 9 0,-5 5 0,3 3 0,0 2 0,3 8 0,2 1 0,1 3 0,16-5 0,10-6 0,5-6 0,7-7 0,2-5 0,2-13 0,-6-17 0,-7-11 0,-6-5 0,-6 4 0,-4-7 0,-17 5 0,-7 9 0,-7 5 0,-7 8 0,-5 2 0,1 4 0,2 3 0,-5 7 0,3 7 0,8 3-8191</inkml:trace>
  <inkml:trace contextRef="#ctx0" brushRef="#br1">1037 8337 24575,'4'-3'0,"6"9"0,-3 9 0,-3 11 0,3 2 0,3-3 0,-3-1 0,-3 6 0,8-6 0,-3 0 0,1 1 0,3-4 0,7-3 0,5-4 0,3-14 0,-2-11 0,2-13 0,-6-7 0,2-1 0,-8-2 0,-4-7 0,-3 9 0,1 4 0,0 12 0,-6 20 0,0 17 0,-1 12 0,-2 6 0,-1 1 0,-1-2 0,1-3 0,11-7 0,-1-17 0,6-16 0,-2-15 0,-3-11 0,-1-6 0,0 2 0,-2-3 0,2-1 0,0 2 0,-2 16 0,2 21 0,-6 15 0,1 14 0,-3 3 0,1 6 0,-3 2 0,-3-2 0,3-5 0,3-4-8191</inkml:trace>
  <inkml:trace contextRef="#ctx0" brushRef="#br1">1521 8128 24575,'-4'-2'0,"-6"7"0</inkml:trace>
  <inkml:trace contextRef="#ctx0" brushRef="#br1">1905 8266 24575,'-10'-2'0,"-4"11"0,1 6 0,0 3 0,6 13 0,7 1 0,6 3 0,-2 2 0,3-9 0,0 0 0,7-5 0,-12-5 0,-9-5 0,-6-9 0,-14-11 0,-2-3 0,-4-5 0,5-3-8191</inkml:trace>
  <inkml:trace contextRef="#ctx0" brushRef="#br1">3223 7923 24575,'-3'-3'0,"-1"3"0,11 6 0,3 8 0,1 11 0,3 0 0,-2-2 0,-2 4 0,-3-2 0,-3 3 0,-1 2 0,-3 2 0,0-1 0,0 6 0,0 2 0,0-1 0,0 2 0,0-4 0,0-8 0,0-18 0,0-20 0,0-8 0,0-14 0,4 4 0,0-2 0,7-4 0,10 5 0,8 0 0,2 8 0,5 13 0,-5 15 0,-12 11 0,-5 10 0,-14-1 0,-7 1 0,-7-4 0,-3-1 0,3-6 0,-6 4 0,7-3 0,5-14 0,9-4 0,9-1 0,7-5 0,10 5 0,8-5 0,3 13 0,-4 6 0,4-5 0,-6-8 0,-8-8 0,-4-6 0,-3-4 0,-7-9 0,-6-6 0,-4-2 0,-7 8 0,-3 1 0,-1 7 0,-12 4 0,-4 5 0,-2 6 0,5 8 0,1 3 0,6 4 0,-4-1 0,3 9 0,4 4 0,14 0 0,7-2-8191</inkml:trace>
  <inkml:trace contextRef="#ctx0" brushRef="#br1">3809 8165 24575,'7'3'0,"3"5"0,-3 5 0,-3 5 0,1 8 0,-3 2 0,0 1 0,-2 9 0,3 2 0,11-8 0,3-13 0,5-12 0,-3-16 0,2-8 0,-3-7 0,-1-5 0,-3-6 0,7-2 0,0-1 0,-2 5 0,-3 11 0,-7 15 0,-2 14 0,-3 11 0,-4 10 0,-7 5 0,-1-1 0,1 8 0,2-1 0,0-1 0,8-8 0,8-12 0,3-5-8191</inkml:trace>
  <inkml:trace contextRef="#ctx0" brushRef="#br1">4263 8235 24575,'-4'12'0,"-6"6"0,-2 6 0,-2 0 0,7-9 0,7-8 0,14-21 0,9-11 0,4-10 0,-2 2 0,-2 12 0,-6 14 0,-6 21 0,-1 14 0,-2 8 0,2 6 0,-6 6 0,2-2 0,-5 1 0,2-1 0,-3 2 0,-3-1 0,3-6 0,3-3 0,-7-9 0,-3-1 0,-6-7 0,-1-6 0,-9-6 0,-8-7 0,2-6 0,1-3 0,7-3 0,2-6 0,2-2-8191</inkml:trace>
  <inkml:trace contextRef="#ctx0" brushRef="#br1">4505 7990 24575,'4'-2'0,"2"7"0,-5 16 0,2 12 0,1 3 0,-1 4 0,0-2 0,-3 5 0,-3 0 0,3-4 0,3 5 0,-3 4 0,-3-2 0,3 1 0,3-6 0,-3-22 0,-3-22 0,17-11 0,7-7 0,2-15 0,-5-9 0,9-6 0,0-3 0,4 4 0,-3-5 0,-3 7 0,-6 5 0,-2 11 0,1-3 0,0 5 0,6 11 0,-6 19 0,-1 14 0,-8 14 0,4 7 0,-5 2 0,-1 12 0,-3 2 0,-1-2 0,-3-4 0,0 2 0,0-1 0,10-4 0,8-15 0,1-14 0,-5-19 0,0-19 0,-3-12 0,-4 2-8191</inkml:trace>
  <inkml:trace contextRef="#ctx0" brushRef="#br1">4990 8024 24575,'10'3'0,"12"1"0,6-11 0,2-4 0,4 1 0,0 2 0,4-2 0,-2 5 0,2 0 0,-1 3 0,-5 0-8191</inkml:trace>
  <inkml:trace contextRef="#ctx0" brushRef="#br1">5195 8061 24575,'-2'4'0,"2"10"0,0 7 0,0 5 0,0 12 0,0 4 0,0-1 0,0-2 0,0 6 0,0-2 0,-5-7 0,-9-5 0,-1-13-8191</inkml:trace>
  <inkml:trace contextRef="#ctx0" brushRef="#br2" timeOffset="58996.5">6442 8095 24575,'3'-7'0,"-3"2"0,-3 14 0,-1 8 0,-3 5 0,-3 9 0,6-3 0,-10 5 0,-7 3 0,-1 0 0,0 2 0,5 1 0,0-7 0,9-2 0,1-3 0,2 0 0,3-3-8191</inkml:trace>
  <inkml:trace contextRef="#ctx0" brushRef="#br2" timeOffset="59350.71">6341 8165 24575,'7'7'0,"11"3"0,0 3 0,2 1 0,-2-2 0,5-5 0,5-2 0,-3-5-8191</inkml:trace>
  <inkml:trace contextRef="#ctx0" brushRef="#br2" timeOffset="59194.46">6442 8061 24575,'7'0'0,"3"4"0,-2 10 0,7 7 0,3 5 0,-1 6 0,1 6 0,-1 1 0,1-2 0,-4-2 0,5 3 0,2-2 0,3-10 0,-9 1 0,-1-9-8191</inkml:trace>
  <inkml:trace contextRef="#ctx0" brushRef="#br2" timeOffset="59694.55">6825 8061 24575,'7'0'0,"3"-4"0,4-2 0,5-10 0,6 0 0,3 1 0,7 4 0,2 4 0,0 3 0,-4 8 0,4 7 0,-6 11 0,-8 6 0,-21-3 0,-11 3 0,-7-2 0,-8-2 0,-11-10 0,-2-3 0,2 0 0,3-1 0,-8-3 0,2-3 0,2-1 0,7-3-8191</inkml:trace>
  <inkml:trace contextRef="#ctx0" brushRef="#br2" timeOffset="59506.96">6825 7954 24575,'7'-3'0,"3"3"0,-6 13 0,1 9 0,-3 3 0,1 13 0,6-1 0,-2 5 0,-3 5 0,3-2 0,-1-4 0,1-2 0,0-1 0,-3-1 0,-7 1 0,2-10-8191</inkml:trace>
  <inkml:trace contextRef="#ctx0" brushRef="#br2" timeOffset="60475.74">8282 8165 24575,'-3'-7'0,"9"-3"0,9 3 0,4 7 0,2 3 0,-2 7 0,-3 4 0,2 4 0,-1 8 0,6 2 0,8 1 0,-3 5 0,-6 0 0,2 1 0,6 3 0,1-4 0,-3 4 0,-3-3 0,-6-2 0,6-1 0,-5-11 0,-6-14 0,-6-11 0,-5-16 0,-8-9 0,3-9 0,-2-6 0,4-7 0,1 2 0,-1-5 0,-1-2 0,1 0 0,1 1 0,-1-2 0,-1 1 0,1 5 0,1-5 0,-1 2 0,-1 12-8191</inkml:trace>
  <inkml:trace contextRef="#ctx0" brushRef="#br2" timeOffset="60210.08">8386 7990 24575,'-3'7'0,"3"7"0,3 8 0,-3 0 0,-3 11 0,3 2 0,3 0 0,-3 3 0,-3 1 0,-1-2 0,-3-2 0,0 8 0,3 0 0,-7-3 0,-2-2 0,-1-16 0,3-8-8191</inkml:trace>
  <inkml:trace contextRef="#ctx0" brushRef="#br2" timeOffset="-7968.82">4949 38 24575,'-3'-7'0,"-5"-3"0,-5 3 0,-5 3 0,-4 0 0,0 1 0,-6 1 0,-7 2 0,-2 7 0,6 12 0,3-4 0,7 5 0,2-2 0,8 1 0,1-1 0,6 6 0,0-2 0,1 4 0,6 1 0,5-5 0,12-5 0,-2 4 0,5-3 0,5-3 0,3-7 0,1-1 0,-2-1 0,4-5 0,-5-1 0,7 0 0,0 0 0,-3 0 0,-5 0 0,-7 6 0,-7 2 0,-11 5 0,-13-1 0,-15 1 0,-8 1 0,-2 2 0,-2-4 0,-4 1 0,-5 1 0,2-1 0,-2 2 0,-4 4 0,0 0 0,-4-4 0,2-7 0,1-1 0,8-3 0,-2-1 0,12-3-8191</inkml:trace>
  <inkml:trace contextRef="#ctx0" brushRef="#br2" timeOffset="-1338.56">3026 3002 24575,'-7'-3'0,"-3"9"0,3 8 0,3 6 0,4 6 0,3 1 0,1 11 0,-1 4 0,1-1 0,-1 0 0,-2-1 0,5-4 0,-5 4 0,2-2 0,-3-3 0,-3-3 0,-1-2 0,-3 1 0,-3 1 0,6-6-8191</inkml:trace>
  <inkml:trace contextRef="#ctx0" brushRef="#br2" timeOffset="-1010.85">2998 3129 24575,'-3'0'0,"-1"-4"0,4-2 0,3 5 0,1 2 0,3 5 0,7 8 0,8 11 0,0 5 0,-1 2 0,-3 2 0,-1 0 0,-3 1 0,2 3 0,-2 1 0,3-2 0,-6-2 0,-1-2 0,-2-2 0,2-2 0,8 4 0,-4-17 0,-4-18 0,1-12 0,-6-8 0,-2-3 0,6-12 0,3-1 0,-2-2 0,-3-3 0,-3 4 0,-1 4 0,-2-3 0,-1 1 0,-1 5 0,1-1 0,1 2 0,-1 2 0,-1 5-8191</inkml:trace>
  <inkml:trace contextRef="#ctx0" brushRef="#br2" timeOffset="-809.2">3499 3067 24575,'3'11'0,"-3"7"0,-3 9 0,3 1 0,3 12 0,-3 1 0,-3-1 0,3 4 0,3 3 0,-3-5 0,-3 0 0,3-2 0,3-1 0,6-2 0,3 2 0,-3-6-8191</inkml:trace>
  <inkml:trace contextRef="#ctx0" brushRef="#br2" timeOffset="-618.44">3437 3256 24575,'-3'-7'0,"3"-8"0,8-6 0,1-1 0,5-6 0,5 2 0,6 2 0,3 3 0,3 7 0,-4 6 0,4 5 0,1 7 0,-1 9 0,-4 5 0,-6 5 0,-7 10 0,-11 1 0,-7 1 0,-17-2 0,-10-2 0,-1-6 0,-4-1 0,1-6 0,-2-6 0,6-8-8191</inkml:trace>
  <inkml:trace contextRef="#ctx0" brushRef="#br2" timeOffset="151.11">5770 3067 24575,'7'3'0,"3"5"0,6-1 0,-2 3 0,3 5 0,-3 9 0,-3 5 0,0 0 0,3 9 0,3 2 0,-6 2 0,-6-1 0,5 4 0,-3-6 0,-3-2 0,7-3 0,3-2 0,0-2 0,3-5 0,-1-11 0,-6-14 0,-3-15 0,-3-13 0,-1-12 0,-3-2 0,0-2 0,0-1 0,0 8 0,0 2 0,4 3 0,0-3 0,3 2 0,0 2 0,-1 2 0,-5-4 0,6 6 0,3 2 0,-6 3-8191</inkml:trace>
  <inkml:trace contextRef="#ctx0" brushRef="#br2" timeOffset="363.36">6367 3095 24575,'0'7'0,"0"11"0,0 11 0,0 3 0,0 6 0,0-4 0,0 4 0,0 1 0,0 4 0,0 0 0,0 2 0,0-8 0,0-2 0,0-2 0,0 2 0,0-7-8191</inkml:trace>
  <inkml:trace contextRef="#ctx0" brushRef="#br2" timeOffset="566.52">6339 3067 24575,'5'-3'0,"9"-5"0,3-7 0,8 1 0,3 3 0,2-2 0,2 5 0,-1 1 0,-3 7 0,-2 1 0,-8 13 0,-5 15 0,-5 6 0,-11 1 0,-1 10 0,-12-10 0,-7-3 0,-14-10 0,-8-1 0,3-7 0,-2-1 0,2-8 0,6-5-8191</inkml:trace>
  <inkml:trace contextRef="#ctx0" brushRef="#br2" timeOffset="17198.82">1869 5459 24575,'3'-4'0,"1"-2"0,3 5 0,10 16 0,2 9 0,2 6 0,1 5 0,-5 7 0,2 0 0,-5-8 0,4-3 0,3 2 0,3-1 0,-4 3 0,0 5 0,1-12 0,-3 0 0,3-6 0,2 2 0,-5-12 0,3-19 0,-1-12 0,-9-10 0,-7-13 0,1-4 0,-3 0 0,1-5 0,-3 1 0,-7 0 0,-3 5 0,3 4 0,-1 3 0,-2 3 0,-8 8 0,-2-4 0,7 7-8191</inkml:trace>
  <inkml:trace contextRef="#ctx0" brushRef="#br2" timeOffset="16933.12">1937 5422 24575,'3'7'0,"-3"7"0,0 9 0,0 8 0,0-2 0,0 5 0,0 0 0,0 1 0,0-2 0,0-2 0,0 4 0,-10 2 0,0 1 0,2-2 0,-6-8 0,-1-14 0</inkml:trace>
  <inkml:trace contextRef="#ctx0" brushRef="#br2" timeOffset="36467.14">4850 5772 24575,'3'-7'0,"6"-3"0,-2 3 0,2 2 0,3 15 0,6 11 0,3 6 0,3 8 0,-8 3 0,-2-2 0,-4-4 0,-3 3 0,-3 2 0,3-2 0,-3-3 0,3 8 0,0-2 0,-1-6 0,-5 1 0,12 2 0,0-1 0,3-6 0,6-11 0,-4-17 0,-4-11 0,-4-13 0,-3-5 0,1-6 0,5-1 0,-4-4 0,-2 2 0,-3-1 0,-1 2 0,-3 2 0,0 2 0,0-2 0,0 0 0,0 7-8191</inkml:trace>
  <inkml:trace contextRef="#ctx0" brushRef="#br2" timeOffset="37020.39">6653 5597 24575,'3'3'0,"-3"11"0,0 8 0,0 4 0,0 5 0,0 1 0,0 5 0,0-2 0,-10 7 0,1 2 0,0-2 0,-1 3 0,6-1 0,0-7 0,1-2 0,-4-7 0,-3-7-8191</inkml:trace>
  <inkml:trace contextRef="#ctx0" brushRef="#br2" timeOffset="37286.02">6721 5667 24575,'0'7'0,"4"3"0,2 6 0,1 12 0,0 4 0,-3 1 0,-1 6 0,8 2 0,3 0 0,-2-2 0,-1 6 0,7-2 0,9-7 0,0-5 0,4-4 0,1-6 0,3-15 0,-5-16 0,-2-15 0,-4-8 0,-10-6 0,-7 1 0,-5 5 0,-2-5 0,0-1 0,0-8 0,0 4 0,0 0 0,0 4 0,0 0 0,0 0 0,0 6 0,0-1 0,0 8-8191</inkml:trace>
  <inkml:trace contextRef="#ctx0" brushRef="#br2" timeOffset="37695.61">7380 5735 24575,'-2'-7'0,"2"-3"0,2-3 0,12-1 0,8 2 0,6 5 0,1 2 0,0 10 0,0 2 0,-5 5 0,0 2 0,-4 9 0,-3 8 0,-8 3 0,-4 8 0,-5 0 0,-17-7 0,-2-5 0,-6-6 0,-7-6 0,-6-1 0,-6 2 0,-2-8 0,-8 7 0,-2-1 0,-1-3 0,2-3 0,9-6-8191</inkml:trace>
  <inkml:trace contextRef="#ctx0" brushRef="#br2" timeOffset="37476.88">7380 5631 24575,'-2'11'0,"-3"7"0,2 18 0,2 6 0,-5 1 0,-1 7 0,2-4 0,-1 6 0,5-1 0,-2 3 0,3-1 0,3-6 0,-3-2 0,-3-9 0,3-5-8191</inkml:trace>
  <inkml:trace contextRef="#ctx0" brushRef="#br2" timeOffset="71466.49">5508 10520 24575,'-3'-2'0,"6"7"0,-3 9 0,-3 12 0,-1 3 0,-3 4 0,-8 0 0,0-3 0,-1 9 0,-1 4 0,4 0 0,0 3 0,2-10 0,1-1 0,-5 3 0,1 2 0,2-4 0,12-10 0,5-16 0,9-17 0,1-7-8191</inkml:trace>
  <inkml:trace contextRef="#ctx0" brushRef="#br2" timeOffset="71687.33">5612 10520 24575,'5'3'0,"4"6"0,-1 3 0,1 11 0,3 2 0,-4 8 0,5 0 0,1-3 0,-3 5 0,7 2 0,-1-5 0,-3 6 0,2-2 0,-6-4 0,-3 3 0,-3 2 0,-1-2 0,-3-3 0,0 8 0,0-12-8191</inkml:trace>
  <inkml:trace contextRef="#ctx0" brushRef="#br2" timeOffset="71876.81">5474 10797 24575,'-7'-10'0,"-3"-9"0,-1 5 0,11 6 0,11 9 0,9 13 0,6 3 0,6 2 0,3-5 0,-2-5 0,-4-3-8191</inkml:trace>
  <inkml:trace contextRef="#ctx0" brushRef="#br2" timeOffset="72033.06">5959 10484 24575,'-3'7'0,"3"11"0,0 13 0,0 6 0,0 2 0,0-1 0,0-3 0,10 6 0,0 4 0,-2-1 0,2-2 0,-6-2 0,1-5 0,-3 2 0,1-5-8191</inkml:trace>
  <inkml:trace contextRef="#ctx0" brushRef="#br2" timeOffset="72220.64">5925 10588 24575,'3'-7'0,"11"-7"0,6-2 0,8 7 0,3 2 0,6 2 0,-6 7 0,-9 8 0,-2 11 0,-9 7 0,-17-3 0,-5-2 0,-3 4 0,-4-8 0,-8-5 0,2-4-8191</inkml:trace>
  <inkml:trace contextRef="#ctx0" brushRef="#br0" timeOffset="83065.26">6582 8923 24575,'0'4'0,"-5"6"0,0 1 0,-2 8 0,-9 2 0,-2 7 0,-3 4 0,-3 1 0,8 8 0,-3-2 0,4-2 0,-3 2 0,-3-1 0,-1-3 0,5-2 0,-2 1 0,5 1 0,0-3 0,3-1 0,-6-1 0,-6 8 0,-1-3 0,3-3 0,0 8 0,3-4 0,-7 2 0,-4-5 0,4 4 0,2-6 0,4-3 0,7-3 0,-2-7 0,3-1 0,-7 6 0,1 8 0,-1-9 0,1-8 0,8-7 0,4-8 0,5-13-8191</inkml:trace>
  <inkml:trace contextRef="#ctx0" brushRef="#br0" timeOffset="83493.05">6480 9027 24575,'4'0'0,"10"0"0,8 0 0,-1 10 0,3-2 0,-5 7 0,8 3 0,-4 3 0,1-3 0,-3 9 0,-1 1 0,-1 2 0,7 2 0,2 3 0,1 2 0,4 11 0,2-2 0,0-5 0,-7 2 0,-2 2 0,2-2 0,-3 4 0,-1 2 0,-1-2 0,-2-8 0,0-2 0,-3 1 0,3-6 0,-2 1 0,-2-2 0,-3-2 0,-3-15 0,-4-17 0</inkml:trace>
  <inkml:trace contextRef="#ctx0" brushRef="#br1" timeOffset="-40331.15">5512 11519 24575,'3'7'0,"-13"3"0,0 6 0,-2 2 0,-2 6 0,-3-6 0,0 8 0,8 2 0,-2-3 0,1-1 0,3-1 0,-7-2 0,-3 0 0,6 7 0,-3 3 0,0 1 0,3-2 0,-1 8 0,2 1 0,3-2 0,3-2 0,-3-7 0,3-2 0,-3 2 0,0 2 0,-3-2 0,3-7-8191</inkml:trace>
  <inkml:trace contextRef="#ctx0" brushRef="#br1" timeOffset="-39341.43">5155 12739 24575,'-7'3'0,"-8"-3"0,-6-3 0,-4 3 0,2 7 0,-5 3 0,1 3 0,5 1 0,1 3 0,2 0 0,5 1 0,5 3 0,1 2 0,8 2 0,8-1 0,1-6 0,13 3 0,6-2 0,1-7 0,-5-3 0,-15-5 0,-16 2 0,-12-5 0,-2 6 0,-1 3 0,1 0 0,-1 4 0,4 4 0,5 3 0,9 8 0,1 0 0,9-1 0,1 1 0,4-7 0,3-4 0,9-1 0,8-7 0,-6 6 0,3 2 0,1-4 0,-1-4 0,4-3 0,1-3 0,-4-1 0,2-3 0,2-10 0,-8-4-8191</inkml:trace>
  <inkml:trace contextRef="#ctx0" brushRef="#br0">7210 6638 24575,'3'3'0,"1"11"0,-7 1 0,-4 9 0,-1-1 0,-6-2 0,-1 0 0,4 7 0,-6 2 0,-1-2 0,0-3 0,4-1 0,-1 6 0,3 1 0,-4 1 0,-2-1 0,-2 3 0,-2 4 0,3-5 0,-2 3 0,3-1 0,-3-2 0,-3 12 0,1-3 0,2-2 0,4-1 0,-5 3 0,2-2 0,0-6 0,1-1 0,7 0 0,2 2 0,2-1 0,-6 0 0,0-1 0,3-6 0,4-23 0,1-11 0,6-10 0,7-11 0,3-6 0,1 1 0,7 3 0,-1 2 0,7-5 0,2 1 0,-4 1-8191</inkml:trace>
  <inkml:trace contextRef="#ctx0" brushRef="#br2">7299 10419 24575,'2'7'0,"3"7"0,-12 2 0,-5 5 0,3 3 0,-6 4 0,-3 7 0,1 2 0,-5-2 0,1-3 0,2-3 0,-5 0 0,6-1 0,-7-2 0,-4 6 0,4 3 0,1-4 0,6-3 0,7-5-8191</inkml:trace>
  <inkml:trace contextRef="#ctx0" brushRef="#br2">7116 10636 24575,'-8'3'0,"4"1"0,8-1 0,4 4 0,8 1 0,7-3 0,8 0 0,3-3 0,4 0 0,-6-2-8191</inkml:trace>
  <inkml:trace contextRef="#ctx0" brushRef="#br2">7225 10309 24575,'3'4'0,"1"10"0,3 12 0,10 5 0,2 1 0,2 6 0,-3 2 0,-2-4 0,8 4 0,-3-2 0,0-6 0,-3 1 0,3 2 0,7 0 0,-2 2 0,-4 2 0,-1-1 0,1-4 0,-4-6-8191</inkml:trace>
  <inkml:trace contextRef="#ctx0" brushRef="#br1" timeOffset="-208055.42">9702 10623 24575,'-4'3'0,"-10"1"0,-8-1 0,-3 1 0,-7-1 0,-2 4 0,4 2 0,5 1 0,5 4 0,12 8 0,4 9 0,4-1 0,7 2 0,1 3 0,9 1 0,1-4 0,1-7 0,-1 2 0,-4 0 0,0 4 0,-1 1 0,-8-1 0,-5 2 0,-8-12 0,-16-10 0,-8-3 0,-4-5 0,3 2 0,-5-7 0,-2-8 0,8 0-8191</inkml:trace>
  <inkml:trace contextRef="#ctx0" brushRef="#br1" timeOffset="-207597.48">9877 10308 24575,'-3'3'0,"8"11"0,7 8 0,-5 3 0,-3 6 0,2 2 0,5 4 0,0-2 0,-1 3 0,-3 5 0,-3 4 0,-1-1 0,-3-3 0,0-7 0,0 0 0,0 2 0,0-3 0,0-3 0,-10 1 0,0 2 0,6-1 0,0-10 0,5-8 0,6-18 0,3-12 0,0-8 0,-1-3 0,5-13 0,0 1 0,3 5 0,-6 4 0,-3 2 0,6 3 0,1-3 0,-3 12 0,-1 13 0,-2 16 0,-2 3 0,-1 13 0,1 2 0,-3 2 0,-1 2 0,4-9 0,1-10-8191</inkml:trace>
  <inkml:trace contextRef="#ctx0" brushRef="#br1" timeOffset="-207456.48">10257 10758 24575,'3'0'0,"1"5"0,-1 14 0,1 11 0,-1 7 0,-2-2 0,5-3 0,-5-1-8191</inkml:trace>
  <inkml:trace contextRef="#ctx0" brushRef="#br1" timeOffset="-207346.47">10398 10449 24575,'-7'-3'0,"-3"3"0,3 12 0,3 7-8191</inkml:trace>
  <inkml:trace contextRef="#ctx0" brushRef="#br1" timeOffset="-207155.48">10570 10691 24575,'0'3'0,"0"11"0,0 8 0,0 14 0,0 3 0,0 3 0,0 1 0,0 4 0,-10 3 0,1 6 0,0-2 0,4-4 0,1 0 0,1-4 0,-4-4 0,-3-5 0,6-2 0,-6-16 0</inkml:trace>
  <inkml:trace contextRef="#ctx0" brushRef="#br1" timeOffset="-207028.48">10640 10725 24575,'3'-3'0,"11"-1"0,2 6 0,-2 13 0,-10 3 0,-6 3 0,-10 2 0,-7 8 0,-2-3 0,-5-9 0,-1-4-8191</inkml:trace>
  <inkml:trace contextRef="#ctx0" brushRef="#br1" timeOffset="-33560.23">6996 13001 24575,'-4'3'0,"-11"1"0,-6-1 0,0 6 0,-3-2 0,5 2 0,-3 3 0,-6-2 0,3 1 0,1-1 0,3 1 0,12 3 0,9 9 0,5 8 0,9-6 0,7 3 0,0 0 0,1-5 0,0 1 0,-6 1 0,-7 0 0,-9-1 0,-4-2 0,-6-7 0,-11 3 0,-6-4 0,-4-4 0,-1-3 0,3-7 0,4-7 0,7-3-8191</inkml:trace>
  <inkml:trace contextRef="#ctx0" brushRef="#br1" timeOffset="-32436.27">7193 13100 24575,'0'4'0,"0"6"0,4 11 0,6 7 0,-3 2 0,-3-2 0,3 4 0,3 1 0,-3-2 0,-2-2 0,2 0 0,-7-4 0,-3 7 0,3 3 0,3-11 0,-3-17 0,-3-14 0,3-11 0,3-10 0,-3-4 0,-3-6 0,8 2 0,7 4 0,2 7 0,0 6 0,1 2 0,2 3 0,2-1 0,2-5 0,7 9 0,1 2 0,5 6 0,-7 8 0,0 0 0,-9 7 0,-2 3 0,-7 9 0,-4 4 0,-10 2 0,-2 2 0,0-1 0,-3-3 0,-1-2 0,3 2 0,-9-3 0,3 3 0,3-9 0,-1-19 0,7-14 0,12-9 0,4-8 0,-1 2 0,4-9 0,0-2 0,1 3 0,-2 2 0,1 7 0,0 3 0,2 1 0,-5 12 0,9 12 0,-2 10 0,-4 9 0,0-1 0,-2 0 0,4 1 0,-3 5 0,-3 4 0,-3 1 0,-3-1 0,-1-2 0,1-2 0,2-17 0</inkml:trace>
  <inkml:trace contextRef="#ctx0" brushRef="#br1" timeOffset="-31992.37">8117 13229 24575,'3'-4'0,"-9"-1"0,-1-7 0,-4-3 0,-7 1 0,-6 4 0,-9 13 0,4 5 0,-2 5 0,8-1 0,2 3 0,4 1 0,3 10 0,6 2 0,1 2 0,1 3 0,-1-3 0,3 8 0,1 1 0,1-2 0,7-6 0,6-13 0,6-4 0,11-9 0,0-8 0,0-3 0,-5-18 0,1 0 0,-4-1 0,-4 0 0,3-4 0,1 0 0,2 5 0,-4-1 0,-1 10 0,-8 20 0,-2 12 0,-11 8 0,-1 7 0,-2 4 0,0-1 0,3-3 0,-3 3 0,0 5 0,1-8-8191</inkml:trace>
  <inkml:trace contextRef="#ctx0" brushRef="#br1" timeOffset="-31774.03">8410 12936 24575,'3'-7'0,"1"-7"0,0 3 0,-1 15 0,0 15 0,1 12 0,-1 1 0,-2 3 0,-1 7 0,-1 5 0,1 1 0,-3-2 0,-1 4 0,-2 2 0,-1-2 0,-4 0 0,1-7 0,2 0 0,4-7 0,8-15 0,7-15 0</inkml:trace>
  <inkml:trace contextRef="#ctx0" brushRef="#br1" timeOffset="-31647.05">8740 12905 24575,'7'0'0,"3"5"0,-6 14 0,0 11 0,3 2 0,0 8 0,-3 6 0,-11 4 0,-4 0 0,3 5 0,-6 0 0,0-3 0,1 3 0,7-5-8191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03:43:58.679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17 477 24575,'-3'9'0,"3"5"0,3 7 0,-3 5 0,-3 5 0,3-2 0,3 4 0,-3 4 0,-3-1 0,3 0 0,3-1 0,0-5 0,2-16 0,11-7 0,-2-14 0,-2-7 0,-1-5 0,-2-3 0,0-6 0,5-1 0,-1-5 0,-2 0 0,-2 1 0,-5 13 0,0 11 0,-3 16 0,1 12 0,-2 6 0,-2 6 0,2 4 0,2 6 0,-2-4 0,6-10 0,5-9 0,9-9 0,2-16 0,2-4 0,-5-3 0,-6-11 0,-3-4 0,6-2 0,-4-2 0,-1 0 0,-2-2 0,-5-1 0,-4 3 0,-9 6 0,-2 6-8191</inkml:trace>
  <inkml:trace contextRef="#ctx0" brushRef="#br0" timeOffset="731.73">490 206 24575,'3'5'0,"0"10"0,-1 7 0,-1 7 0,-1 1 0,-1 3 0,1-1 0,1 4 0,-1-2 0,-1 0 0,1 1 0,1 0 0,-1-2 0,-1-2 0,1 4 0,1-2 0,-1 1 0,-1-14 0,1-11 0,6-16 0,0-12 0,-1-7 0,5-1 0,3-1 0,-4-1 0,2 4 0,0 0 0,6 8 0,3 10 0,2 13 0,-3 8 0,-9 10 0,-4 6 0,-4 4 0,1-4 0,5 1 0,-2-2 0,-3-4-8191</inkml:trace>
  <inkml:trace contextRef="#ctx0" brushRef="#br0" timeOffset="871.9">864 546 24575,'0'5'0,"0"7"0,0 8 0,0 5 0,0 6 0,0 0 0,0 7 0,0 0 0,0-5-8191</inkml:trace>
  <inkml:trace contextRef="#ctx0" brushRef="#br0" timeOffset="1037.01">931 306 24575,'-4'0'0,"-7"0"0,-2 0-8191</inkml:trace>
  <inkml:trace contextRef="#ctx0" brushRef="#br0" timeOffset="1359.28">1137 103 24575,'0'6'0,"4"8"0,4 14 0,-3 5 0,-1 4 0,1 5 0,-2 6 0,0-2 0,-1-2 0,-2-4 0,-2-3 0,2-1 0,2-3 0,-2 1 0,-2 0 0,2 0 0,2-6-8191</inkml:trace>
  <inkml:trace contextRef="#ctx0" brushRef="#br0" timeOffset="1576.14">1102 441 24575,'-6'-2'0,"-5"-1"0,9-3 0,12-2 0,4 2 0,12-5 0,4 0 0,5 2 0,-7-1-8191</inkml:trace>
  <inkml:trace contextRef="#ctx0" brushRef="#br0" timeOffset="3731.61">1440 510 24575,'6'3'0,"1"0"0,8 5 0,3-3 0,0-5 0,2-2 0,0-6 0,-5-10 0,-13-4 0,-8 2 0,-16 5 0,0 20 0,1 11 0,2 4 0,5 5 0,5 6 0,4 3 0,4-1 0,5 2 0,9-1 0,7-7 0,5-7 0,10-3 0,7-6 0,-1-19 0,-6-9-8191</inkml:trace>
  <inkml:trace contextRef="#ctx0" brushRef="#br0" timeOffset="4358.93">2694 137 24575,'-5'0'0,"-3"-4"0,1-11 0,-7-1 0,-2-3 0,5-4 0,1 1 0,-7 5 0,1 9 0,1 14 0,-1 13 0,0 6 0,7 6 0,-2 8 0,0 5 0,2-2 0,-4 6 0,3 2 0,2 1 0,-1-1 0,5-6 0,2 2 0,2 2 0,2-6 0,-2 0 0,-2-8-8191</inkml:trace>
  <inkml:trace contextRef="#ctx0" brushRef="#br0" timeOffset="4526.93">2321 477 24575,'7'2'0,"0"5"0,4-2 0,8 0 0,5-1 0,3 1 0,-1 0-8191</inkml:trace>
  <inkml:trace contextRef="#ctx0" brushRef="#br0" timeOffset="4795.5">2728 339 24575,'2'6'0,"-2"8"0,-2 14 0,2 5 0,2 4 0,-2 2 0,-2-2 0,2 0 0,2 0 0,-2 1 0,-2-6 0,2-10 0,2-16 0,-2-14 0,-2-7 0,2-8 0,9-7 0,2-6 0,2 7 0,-1-1 0,4-3 0,-1 0 0,4 5 0,1 8 0,10 9 0,-4 6-8191</inkml:trace>
  <inkml:trace contextRef="#ctx0" brushRef="#br0" timeOffset="5189.26">3035 375 24575,'0'-6'0,"0"3"0,0 8 0,0 8 0,0 9 0,0 9 0,0 2 0,0 2 0,0 1 0,0 2 0,0-5 0,0 0 0,7-5 0,5-8 0,5-6 0,3-12 0,5-5 0,-7-10 0,4 2 0,-2-9 0,2-12 0,-2-4 0,-4-1 0,-2 4 0,-3-1 0,-4 3 0,3 8 0,1 15 0,-2 21 0,-2 8 0,-2 11 0,0 5 0,-4 1 0,-1-1 0,0-1 0,0 0 0,0-8-8191</inkml:trace>
  <inkml:trace contextRef="#ctx0" brushRef="#br0" timeOffset="5347.92">3439 408 24575,'8'-2'0,"3"6"0,-1 8 0,0 13 0,-4 1 0,-3 7 0,-3 1 0,-2 1 0,2-2 0,2 3 0,-2-5-8191</inkml:trace>
  <inkml:trace contextRef="#ctx0" brushRef="#br0" timeOffset="5486.93">3506 172 24575,'-2'-2'0,"-9"2"0,-4 6 0,3 1-8191</inkml:trace>
  <inkml:trace contextRef="#ctx0" brushRef="#br0" timeOffset="5804.27">3611 441 24575,'-6'-2'0,"9"-1"0,11 1 0,6-2 0,5 2 0,7 1 0,3 1 0,2-2 0,-4-2-8191</inkml:trace>
  <inkml:trace contextRef="#ctx0" brushRef="#br0" timeOffset="5660.97">3744 70 24575,'-2'6'0,"2"5"0,2 9 0,-2 4 0,-2 5 0,2 8 0,2-1 0,-2 1 0,-2 0 0,2 4 0,2 2 0,-2 0 0,6-2 0,1-2 0,2-7 0,-2 1 0,-1-5-8191</inkml:trace>
  <inkml:trace contextRef="#ctx0" brushRef="#br0" timeOffset="6974.09">4589 1 24575,'-2'2'0,"10"5"0,1 6 0,2 5 0,-2 6 0,-4 8 0,0 1 0,-5 1 0,-3 5 0,3-2 0,3 0 0,-3-4 0,-3 1 0,3-3 0,-5 0 0,-3 5 0,-1-1 0,3 2 0,0-2 0,2-9 0,2-18 0,8-14 0,1-13 0,3-12 0,0 1 0,6 1 0,10-4 0,2 4 0,-4 4 0,2 8 0,-1 8 0,3 1 0,-4 10 0,-2 1 0,-3 10 0,-5 6 0,-5 6 0,-9 3 0,-12 3 0,-14 2 0,-7 1 0,-6-8 0,-3-4 0,5-8-8191</inkml:trace>
  <inkml:trace contextRef="#ctx0" brushRef="#br0" timeOffset="7255.74">4963 375 24575,'5'-3'0,"3"15"0,-1 10 0,1 9 0,-5 2 0,0 2 0,7-2 0,-1-3 0,6-10 0,5 2 0,2-2 0,6-5 0,1-15 0,1-11 0,-8-11 0,-8-5 0,-10-7 0,-15-4 0,-9 4 0,0 5 0,-6 9 0,2 9 0,7 6-8191</inkml:trace>
  <inkml:trace contextRef="#ctx0" brushRef="#br0" timeOffset="7940.88">5337 339 24575,'0'6'0,"0"11"0,3 16 0,5 3 0,-3 1 0,-1 0 0,1-1 0,6-7 0,3 1 0,-6-4 0,4-4 0,5-10 0,0-15 0,3-6 0,2-13 0,-3-6 0,-4-5 0,1-5 0,-1 1 0,1 4 0,-1 11 0,-4 16 0,-3 17 0,-3 9 0,-1 14 0,-2 2 0,-2 3 0,7-7 0,4-7 0,0-14 0,6-9 0,-1-18 0,-1-10 0,-2-7 0,2-6 0,1 0 0,-1-1 0,-6 12 0,-5 22 0,-10 21 0,-1 13 0,-2 8 0,1 3 0,2 1 0,11-4 0,4-13 0,11-15 0,5-19 0,5-11 0,-3-9 0,-5-9 0,-2 1 0,-4 9 0,-9 21 0,-3 20 0,-4 17 0,6 5 0,0 9 0,3 4 0,-1 5 0,-3 1 0,-1-4 0,-2-5 0,-2-4 0,0-2 0,-8-6 0,-3 3 0,-3 2 0,-10-5 0,-9-8 0,-2-10 0,-2-6 0,0-2 0,5-8 0,2-6 0,10-10 0,-3-4 0,3-5 0,6 2-8191</inkml:trace>
  <inkml:trace contextRef="#ctx0" brushRef="#br0" timeOffset="8363.54">6117 172 24575,'2'-9'0,"2"5"0,-2 9 0,-1 12 0,-1 9 0,-1 4 0,1 4 0,1 0 0,-1 0 0,-1-1 0,1 3 0,1-2 0,-1 0 0,-1 0 0,1 2 0,1-4 0,-1 0 0,-1 3 0,1-13 0,6-22 0,0-14 0,5-5 0,4-7 0,1-5 0,-1 0 0,2 1 0,-2 2 0,3 7 0,4 4 0,-2 13 0,2 6 0,-2 7 0,-5 10 0,-4 9 0,-3 3 0,-6 2 0,-2-1 0,-2 4 0,-2 2 0,2 0 0,0-2 0,2-7-8191</inkml:trace>
  <inkml:trace contextRef="#ctx0" brushRef="#br0" timeOffset="8676.74">6455 477 24575,'15'2'0,"7"-2"0,8-2 0,2 2 0,5 2 0,-6-2-8191</inkml:trace>
  <inkml:trace contextRef="#ctx0" brushRef="#br0" timeOffset="8527">6626 206 24575,'6'-3'0,"2"11"0,-2 10 0,2 12 0,-4 4 0,-1 3 0,-1 10 0,0-4 0,-2 1 0,-2-4 0,2-1 0,2-3 0,-2-3 0,-2 0 0,2-5-8191</inkml:trace>
  <inkml:trace contextRef="#ctx0" brushRef="#br0" timeOffset="9668.04">7574 34 24575,'-2'-3'0,"-5"6"0,-1 11 0,5 6 0,0 5 0,-3 6 0,0 4 0,2 6 0,6-4 0,0 2 0,-2-3 0,-2-1 0,2-2 0,2-2 0,-2 4 0,-2-2 0,2 1 0,6-7 0,8-7 0,8-5 0,1-2 0,2-2 0,1-2 0,2-5 0,-1-4 0,2-2 0,7-2 0,-4-8 0,4-7 0,-7-7 0,-1 3 0,-6-5 0,1-2 0,-4-3 0,1 4 0,-7 15 0,-9 14 0,-6 14 0,-7 11 0,-6 6 0,2 5 0,2 1 0,2-1 0,12-2 0,5-5 0,9-9 0,12-5 0,6-6 0,2-9 0,-3-13 0,-4-5 0,1-3 0,-5 0 0,-9-4 0,-8-4 0,-2-6 0,-6 2 0,-1-2 0,-8 4 0,-7 5 0,-9 4 0,-2 5 0,3 10-8191</inkml:trace>
  <inkml:trace contextRef="#ctx0" brushRef="#br0" timeOffset="10106.29">8421 272 24575,'-5'3'0,"-3"3"0,2 11 0,3 5 0,2 6 0,1 1 0,0 2 0,0 2 0,0-1 0,0 4 0,0 0 0,0 0 0,3-4 0,8-10 0,2-17 0,3-12 0,7-2 0,-1-10 0,3-3 0,1-5 0,-6-6 0,4-3 0,-6-1 0,1 6 0,-2 2 0,-5 20 0,-4 13 0,-5 13 0,-3 11 0,-1 3 0,1 6 0,1 0 0,-1 1 0,6-2 0,5-7 0,2-7-8191</inkml:trace>
  <inkml:trace contextRef="#ctx0" brushRef="#br0" timeOffset="10264.77">8897 306 24575,'0'7'0,"0"15"0,0 8 0,0 3 0,-3-1 0,-5 4 0,3 3 0,1-3 0,-1 1 0,1-3 0,2-9-8191</inkml:trace>
  <inkml:trace contextRef="#ctx0" brushRef="#br0" timeOffset="10420.79">9031 70 24575,'-6'-2'0,"-8"-2"0,-6 10 0,-7 3 0,0-1-8191</inkml:trace>
  <inkml:trace contextRef="#ctx0" brushRef="#br0" timeOffset="10891.93">9302 272 24575,'0'-5'0,"-3"-3"0,-8 10 0,-3 6 0,-6 9 0,1 4 0,4 9 0,1 3 0,3-1 0,11-4 0,6 0 0,5-6 0,2-2 0,5-1 0,2 1 0,-3 2 0,2-2 0,-2 3 0,-11-3 0,-15-6 0,-16-3 0,-7-3 0,-6-13 0,-3-7 0,9-4 0,12 1-8191</inkml:trace>
  <inkml:trace contextRef="#ctx0" brushRef="#br1" timeOffset="159403.99">2321 4956 24575,'0'-2'0,"7"-9"0,0-7 0,4-2 0,8 3 0,1-2 0,0 2 0,2 3 0,2 5 0,6 6 0,-2 6 0,-3 6 0,-5 5 0,-6 8 0,-8 3 0,-4 4 0,-5 3 0,-2-2 0,-7-3 0,-1-1 0,-10 2 0,-4-2 0,-5-3 0,1-3 0,3-1 0,-2-7 0,1-8 0,7-3-8191</inkml:trace>
  <inkml:trace contextRef="#ctx0" brushRef="#br1" timeOffset="159187.06">2321 4861 24575,'0'-6'0,"7"-2"0,0 7 0,1 16 0,3 8 0,0 15 0,-2 0 0,-3 3 0,-3-3 0,-3 9 0,6 0 0,1-5 0,2-2 0,-1-6 0,-2-3 0,-3-3-8191</inkml:trace>
  <inkml:trace contextRef="#ctx0" brushRef="#br1" timeOffset="158635.57">2096 4829 24575,'6'0'0,"1"-3"0,-1-1 0,-6 9 0,-4 9 0,-8 8 0,0 6 0,-5 4 0,3 3 0,3-1 0,0-3 0,2 7 0,-4 6 0,-2-2 0,0-5 0,0-1 0,1-4 0,-1 1 0,1-5-8191</inkml:trace>
  <inkml:trace contextRef="#ctx0" brushRef="#br1" timeOffset="159012.35">1967 5052 24575,'8'5'0,"6"3"0,4-1 0,9 1 0,4-5 0,0 0 0,2-8 0,-6-4-8191</inkml:trace>
  <inkml:trace contextRef="#ctx0" brushRef="#br1" timeOffset="158823.37">2096 4861 24575,'2'5'0,"-2"10"0,-2 3 0,2 8 0,2 2 0,-2 3 0,-2 2 0,2 0 0,13 2 0,2 0 0,2-2 0,-3-2 0,-2 0 0,4-1 0,0 1 0,-1-2 0,-6-4-8191</inkml:trace>
  <inkml:trace contextRef="#ctx0" brushRef="#br1" timeOffset="159887.78">3184 4829 24575,'9'0'0,"2"8"0,-2 3 0,1-1 0,1 7 0,-2 4 0,-4 8 0,-2 0 0,-3 1 0,-1 7 0,1 3 0,1 4 0,-4-5 0,-2-5 0,-1-11 0,-5-4 0,-2-7-8191</inkml:trace>
  <inkml:trace contextRef="#ctx0" brushRef="#br1" timeOffset="160139.62">3217 4829 24575,'6'0'0,"1"8"0,6 3 0,1 7 0,-1 7 0,2 6 0,-4 5 0,3 2 0,3 0 0,-2 0 0,6 3 0,0-4 0,7-6 0,-3 2 0,0-6 0,-8 0 0,2-2 0,-5-16 0,-5-15 0,-6-8 0,0-14 0,-1-8 0,7-7 0,2-5 0,0-3 0,-6 1 0,-2-1 0,1-2 0,-2 5 0,-1 1 0,-1 2 0,-1 0 0,-7 14 0,-1 9-8191</inkml:trace>
  <inkml:trace contextRef="#ctx0" brushRef="#br1" timeOffset="162399.46">4587 4829 24575,'9'0'0,"2"8"0,2 10 0,0 8 0,-6 5 0,-1 11 0,-3 2 0,0 1 0,-3-5 0,0 1 0,0-6 0,0 4 0,0-3 0,0 1 0,0-4 0,0-12 0,0-7-8191</inkml:trace>
  <inkml:trace contextRef="#ctx0" brushRef="#br1" timeOffset="162662.2">4587 4956 24575,'2'-2'0,"5"2"0,3 8 0,0 6 0,0 5 0,8 7 0,-2 5 0,-2 0 0,0 6 0,-3-2 0,0-6 0,-2 2 0,8-1 0,-3 1 0,3-5 0,-2-3 0,1-4 0,3-6 0,3-8 0,-2-15 0,-8-14 0,0-8 0,-1-8 0,-2-6 0,-4-8 0,0 3 0,-2 1 0,3 7 0,-1 1 0,-1 0 0,-2 2 0,0-2 0,-2 3 0,-2 3 0,2 2 0,2 9-8191</inkml:trace>
  <inkml:trace contextRef="#ctx0" brushRef="#br1" timeOffset="163790.51">5643 4829 24575,'3'0'0,"8"0"0,7 8 0,2 3 0,-4 7 0,-5 7 0,4 6 0,-2 5 0,-2 2 0,2 0 0,-2 0 0,-1 3 0,-5-4 0,-1-6 0,2-6 0,4-1 0,-3-13 0,-2-17 0,3-9 0,-2-7 0,-3-9 0,3-1 0,-3-6 0,7 4 0,-1-3 0,2 3 0,-2-4 0,-3 6 0,-3-2 0,-3 3 0,-1 7-8191</inkml:trace>
  <inkml:trace contextRef="#ctx0" brushRef="#br1" timeOffset="164183.45">6090 4734 24575,'6'0'0,"2"-8"0,7 1 0,4-4 0,-2 0 0,0 2 0,5 4 0,1 0 0,7 2 0,-3 1 0,3 1 0,1 4 0,-5 10 0,-6 7 0,-9 6 0,-18-3 0,-10 2 0,-8-6 0,-3-7 0,-5 4 0,-1-1 0,3-4 0,3-3-8191</inkml:trace>
  <inkml:trace contextRef="#ctx0" brushRef="#br1" timeOffset="163975.91">6124 4638 24575,'0'8'0,"0"3"0,0 7 0,0 6 0,0 7 0,0 2 0,0 2 0,0-4 0,0 3 0,3-1 0,5 2 0,-2-4 0,-3 5 0,2 5 0,-1 0 0,1-2 0,1-5 0,-2-5-8191</inkml:trace>
  <inkml:trace contextRef="#ctx0" brushRef="#br2" timeOffset="167596.7">2256 6204 24575,'6'2'0,"2"-10"0,-8 1 0,-8 0 0,-11-1 0,-2 5 0,0 6 0,-1 10 0,1 7 0,0 6 0,2 5 0,8 0 0,6 3 0,14-7 0,17-6 0,5-7 0,4-8 0,-2-10 0,-7-5 0,-17-6 0,-10 2 0,-15 2 0,-5 2 0,-1 9 0,-1 4 0,4 7 0,-3 2 0,2 3 0,-2 6 0,2 4 0,5 4 0,4 1 0,4-2 0,12 3 0,6-3 0,14-4 0,0-6 0,9-6 0,0-8 0,2-5 0,-4-1 0,7-3 0,3-2 0,-2-12 0,-6-1-8191</inkml:trace>
  <inkml:trace contextRef="#ctx0" brushRef="#br1" timeOffset="169551.77">3217 6108 24575,'2'6'0,"-2"5"0,0 9 0,0 4 0,0 5 0,0 5 0,0 2 0,0-1 0,0-2 0,0-2 0,0-1 0,0-8-8191</inkml:trace>
  <inkml:trace contextRef="#ctx0" brushRef="#br1" timeOffset="169864.39">3150 6139 24575,'6'0'0,"2"-7"0,4 0 0,2 7 0,3 3 0,-3 5 0,8 1 0,-5 5 0,3 6 0,-4 7 0,1 0 0,-3 4 0,-5-1 0,2-4 0,0-1 0,6 3 0,3 0 0,5-6 0,-6-10 0,-2-12 0,-5-12 0,-4-7 0,-8-9 0,-4-3 0,8-2 0,2 1 0,-1-7 0,-1-4 0,1 3 0,1-1 0,0 2 0,0 1 0,-2 5-8191</inkml:trace>
  <inkml:trace contextRef="#ctx0" brushRef="#br1" timeOffset="170352.05">4300 6077 24575,'6'2'0,"1"2"0,0 9 0,-2 5 0,-2 7 0,-2 3 0,1 3 0,-2 3 0,-2 2 0,2-1 0,2-2 0,-2-2 0,-2-1 0,-1-1 0,-3-3-8191</inkml:trace>
  <inkml:trace contextRef="#ctx0" brushRef="#br1" timeOffset="170619.99">4300 6139 24575,'6'0'0,"8"0"0,1 4 0,0 15 0,0 8 0,2 5 0,2 8 0,-2 1 0,-5 1 0,7 0 0,3-13 0,-2-1 0,3-2 0,0 1 0,7-1 0,-2 5 0,1-3 0,-5-17 0,-3-19 0,-4-12 0,-6-5 0,-5-11 0,-3-4 0,1-2 0,-2 0 0,0 5 0,1-5 0,-1-3 0,1 3 0,-3 2 0,-3 3 0,3 1 0,3 4 0,-3 4-8191</inkml:trace>
  <inkml:trace contextRef="#ctx0" brushRef="#br1" timeOffset="171246.97">5483 6077 24575,'4'6'0,"3"8"0,2 3 0,2 2 0,-2 4 0,7 2 0,-4 3 0,-1 4 0,3 1 0,-3-2 0,-2-1 0,3 1 0,3 2 0,-3-1 0,-1-7 0,-2 2 0,3-3 0,3-16 0,-4-19 0,-4-16 0,2-4 0,-1-3 0,-3-3 0,-1 0 0,-2 1 0,7-5 0,2 1 0,-2 1 0,1 4 0,-3-1 0,-2 5-8191</inkml:trace>
  <inkml:trace contextRef="#ctx0" brushRef="#br1" timeOffset="171694.31">6090 6044 24575,'6'-4'0,"5"-3"0,9 1 0,2 3 0,6-3 0,1 6 0,7 2 0,-7 8 0,-4 7 0,-6 9 0,-7 1 0,-6 5 0,-17 1 0,-9-3 0,-11-10 0,-3 2 0,-2-2 0,-7-5 0,3-7 0,-6-5 0,-2-3 0,8-2-8191</inkml:trace>
  <inkml:trace contextRef="#ctx0" brushRef="#br1" timeOffset="171463.89">6026 5982 24575,'2'5'0,"-2"6"0,0 9 0,0 2 0,0 6 0,0 1 0,0 10 0,0 6 0,4-3 0,3-2 0,-1 5 0,1-3 0,6-2 0,-2-1 0,-4-1 0,-5-1 0,1-2 0,-4-2 0,1-5-8191</inkml:trace>
  <inkml:trace contextRef="#ctx0" brushRef="#br2" timeOffset="174644.93">2096 7483 24575,'6'2'0,"-3"-2"0,-9-2 0,-8 5 0,-1 10 0,-7 4 0,0 1 0,4 4 0,3 3 0,2 4 0,10 2 0,8-6 0,10-6 0,11-7 0,7-2 0,-2-10 0,-3-4 0,-7-6 0,-13-3 0,-19-1 0,-11 11 0,-6 8 0,-5 12 0,2 5 0,9 4 0,3 3 0,1 6 0,5-1 0,7-3 0,10 1 0,13-2 0,3-6 0,2-6 0,3-5 0,5-6 0,2-3 0,8-4 0,-2-1 0,4-4 0,-5 0 0,-5-2-8191</inkml:trace>
  <inkml:trace contextRef="#ctx0" brushRef="#br2" timeOffset="175488.98">2766 7610 24575,'2'5'0,"-2"10"0,-2 5 0,2 6 0,2 5 0,-2-2 0,-2 1 0,2-1 0,2 5 0,1-5 0,3-5 0,8-6 0,1 2 0,0-1 0,6-5 0,1-15 0,1-10 0,-4-14 0,-2-8 0,0-1 0,-4-1 0,-6-3 0,-2 15 0,-5 12 0,-3 13 0,3 13 0,3 10 0,-3 8 0,-3 2 0,7 1 0,9-8 0,5-3 0,6-11 0,4-5 0,-2-12 0,-1-5 0,-1-4 0,-8-7 0,0-4 0,-4-4 0,-4-2 0,4 1 0,4 3 0,-6-3 0,-3 2 0,-1-5 0,-3 0 0,0-2 0,-3 2 0,-8 7 0,-3-3 0,1 7-8191</inkml:trace>
  <inkml:trace contextRef="#ctx0" brushRef="#br2" timeOffset="175867.13">3246 7387 24575,'-2'6'0,"2"5"0,2 9 0,-2 2 0,-2 6 0,9 1 0,2 6 0,2 2 0,-5 0 0,2-4 0,-1-1 0,0-1 0,-3 5 0,0-3 0,-3-4 0,1 2 0,-2 0 0,-2 0 0,10-14 0,1-9 0,5-13 0,0-14 0,-3-8 0,5-3 0,-1-1 0,-1-2 0,-3 1 0,1-4 0,4 5 0,1 16 0,1 13 0,-2 16 0,-2 16 0,-3 7 0,-4 0 0,-5-1 0,-2 1 0,-2 0 0,-2-4 0,2 1 0,1-8-8191</inkml:trace>
  <inkml:trace contextRef="#ctx0" brushRef="#br2" timeOffset="176006.11">3695 7641 24575,'-2'13'0,"2"8"0,2 6 0,-2 5 0,-2-1 0,2 5 0,2-3 0,-2-4 0,-2 2 0,2-5-8191</inkml:trace>
  <inkml:trace contextRef="#ctx0" brushRef="#br2" timeOffset="176177.84">3726 7354 24575,'-3'0'0,"-1"0"0</inkml:trace>
  <inkml:trace contextRef="#ctx0" brushRef="#br2" timeOffset="176376.23">3918 7323 24575,'2'5'0,"-2"6"0,-2 9 0,2 5 0,2 4 0,-2 0 0,-2 4 0,2 0 0,8 6 0,4 4 0,-4-3 0,-2 1 0,-2-4 0,0 2 0,-2-5 0,-1-3 0,-1-3-8191</inkml:trace>
  <inkml:trace contextRef="#ctx0" brushRef="#br2" timeOffset="176734.23">3853 7641 24575,'9'2'0,"2"5"0,2 3 0,7-4 0,3 0 0,4 2 0,2 0 0,6 0 0,-2-2 0,-3-3 0,1-1 0,-2-1 0,2-1 0,-1-5 0,4-2 0,-5-6 0,-9-6 0,-6-7 0,-12 3 0,-8 3 0,-8 12 0,-8 8 0,-1 8 0,4 10 0,7 7 0,-2 7 0,7 0 0,1 5 0,3-3 0,12-1 0,9-5 0,10-10 0,3-9 0,3-10 0,-2-4 0,4-9 0,-5 2-8191</inkml:trace>
  <inkml:trace contextRef="#ctx0" brushRef="#br1" timeOffset="178729.15">5099 7354 24575,'5'3'0,"-2"8"0,3 6 0,0 7 0,-2 5 0,-3 6 0,1-2 0,-2 3 0,-2-4 0,2 4 0,2-2 0,-2 3 0,-5 5 0,-3-1 0,2-3 0,3-8-8191</inkml:trace>
  <inkml:trace contextRef="#ctx0" brushRef="#br1" timeOffset="179028.02">5161 7387 24575,'2'6'0,"5"1"0,-2 6 0,6 6 0,3 3 0,-3 5 0,1 3 0,1 4 0,2-1 0,2 1 0,-3-3 0,-1 3 0,-1 0 0,-4-1 0,-2-2 0,5-7 0,0-9 0,-2-17 0,-7-9 0,2-9 0,1-10 0,1-3 0,-3-8 0,3-1 0,-1-3 0,-1-3 0,-2-3 0,7 0 0,-2 0 0,2 1 0,-4 6 0,-4 7 0,-1 4 0,-1 4 0,1 1-8191</inkml:trace>
  <inkml:trace contextRef="#ctx0" brushRef="#br1" timeOffset="179728.85">6057 7291 24575,'8'3'0,"-1"8"0,4 1 0,0 7 0,-2 7 0,1 1 0,1 4 0,-2-2 0,0 8 0,2 4 0,2-1 0,-4-1 0,-2-4 0,0 1 0,5-2 0,2-9 0,-1-5 0,-2-10 0,2-17 0,-5-12 0,-3-7 0,-2-1 0,0-5 0,3 0 0,5-5 0,5 2 0,-4-2 0,-1 2 0,6-1 0,-3 2 0,-2 1 0,-1 5 0,-2 5 0,4 1 0,1-1 0,1 6 0,7 1 0,0 10 0,-3 14 0,-9 6 0,0 7 0,-1 6 0,-1 7 0,-2 0 0,-3 0 0,-1-3 0,-2 4 0,0-2 0,0 0 0,7-2 0,1 5 0,-2-3 0,2-1 0,-5-4-8191</inkml:trace>
  <inkml:trace contextRef="#ctx0" brushRef="#br1" timeOffset="179949.27">6504 7387 24575,'6'-5'0,"2"-10"0,4-5 0,7-7 0,7 2 0,1 5 0,4 3 0,0 6 0,3 4 0,-3 2 0,0 0 0,2 4 0,-2 1 0,-3 4 0,-2-1 0,-4 10 0,-6 4 0,-16 5 0,-16 4 0,-11-1 0,-4 3 0,-3-5 0,-11-4 0,1-4 0,-4-6 0,0-2 0,10-4-8191</inkml:trace>
  <inkml:trace contextRef="#ctx0" brushRef="#br2" timeOffset="182999.16">2000 9015 24575,'6'0'0,"2"-8"0,-7 2 0,-8-2 0,-6 1 0,-5 11 0,-6 2 0,5 8 0,1 4 0,1 6 0,4 6 0,6-1 0,4 4 0,6 0 0,6-6 0,4-2 0,5-11 0,4-3 0,6-3 0,1-7 0,-4-4 0,-8-6 0,-7-2 0,-12 0 0,-12 2 0,-12-1 0,4 10 0,5 10 0,-2 8 0,3 9 0,1 7 0,6-2 0,2 4 0,5-5 0,2 2 0,4-4 0,10-9 0,14-4 0,12-8 0,2-4 0,3-10 0,-3-3 0,3-5 0,-7-2-8191</inkml:trace>
  <inkml:trace contextRef="#ctx0" brushRef="#br2" timeOffset="183725.55">2703 9113 24575,'0'9'0,"0"5"0,0 3 0,0 5 0,0 6 0,0 1 0,0 7 0,8-8 0,-1 0 0,4-2 0,3-7 0,11-10 0,-3-12 0,-5-7 0,-3-5 0,1-9 0,-4-1 0,-4-3 0,-1-5 0,4 4 0,3 15 0,-5 14 0,-2 14 0,0 0 0,0 6 0,-2 6 0,6 2 0,4-3 0,-1-5 0,5-6 0,6-14 0,3-14 0,0-11 0,-2-10 0,-5-1 0,-7 0 0,-6-1 0,-1 3 0,-3 0 0,7 6 0,-3-5 0,1 4 0,-2-2 0,-1 1 0,-2 5-8191</inkml:trace>
  <inkml:trace contextRef="#ctx0" brushRef="#br2" timeOffset="184090.07">3184 8728 24575,'9'0'0,"2"8"0,-2 3 0,-4 7 0,0 6 0,-2 8 0,2 8 0,1-2 0,-3 1 0,0-2 0,-1 5 0,1-2 0,-1 3 0,-1 1 0,-1-2 0,-1-2 0,1 3 0,1-18 0,-1-19 0,-1-15 0,8-13 0,2-6 0,2-1 0,-1-7 0,6 4 0,6-1 0,6 2 0,2 6 0,-4 11 0,-3 16 0,-9 9 0,-3 9 0,-3 9 0,-6 1 0,2 3 0,-7 0 0,3-6-8191</inkml:trace>
  <inkml:trace contextRef="#ctx0" brushRef="#br2" timeOffset="184222.34">3600 9015 24575,'-3'3'0,"0"16"0,1 9 0,1 3 0,1 3 0,1 2 0,-5-1 0,-1-2 0,2-5-8191</inkml:trace>
  <inkml:trace contextRef="#ctx0" brushRef="#br2" timeOffset="184386.6">3600 8662 24575,'-6'0'0</inkml:trace>
  <inkml:trace contextRef="#ctx0" brushRef="#br2" timeOffset="184851.12">3695 9015 24575,'-2'3'0,"6"5"0,2 4 0,6 4 0,7-4 0,4-1 0,5-3 0,6-2 0,-1-3 0,1-8 0,1-7 0,-5-2 0,1 1 0,2-5 0,-1-7 0,1 0 0,-6-4 0,-3 4 0,-6 0 0,-7 5 0,-12 1 0,-12 16 0,-13 16 0,-7 10 0,1 11 0,12 2 0,-2 3 0,4-2 0,7 2 0,6-2 0,3 3 0,5 0 0,12-1 0,12-8 0,10-9 0,2-9 0,-6-6-8191</inkml:trace>
  <inkml:trace contextRef="#ctx0" brushRef="#br2" timeOffset="184533.12">3757 8695 24575,'3'5'0,"0"10"0,-1 5 0,-1 7 0,-1 1 0,-1 7 0,5 6 0,1-2 0,-2-2 0,0-1 0,-1 4 0,1 5 0,6-3 0,0-2 0,2-1 0,-1-10-8191</inkml:trace>
  <inkml:trace contextRef="#ctx0" brushRef="#br2" timeOffset="185772.38">5036 8762 24575,'6'2'0,"2"-10"0,-2-5 0,-1-8 0,-5-2 0,-10 4 0,-5 13 0,-1 7 0,-7 14 0,1 9 0,4 5 0,4 4 0,4 4 0,7-2 0,0 5 0,3 3 0,3-2 0,-3-3 0,-3 4 0,11 2 0,1-4 0,7-3 0,4-5 0,-3-11-8191</inkml:trace>
  <inkml:trace contextRef="#ctx0" brushRef="#br2" timeOffset="186185.37">4876 8951 24575,'6'2'0,"5"1"0,9-1 0,2 0 0,6-2 0,1-2 0,6 2 0,-2-5 0,-3-3 0,-10-5 0,-1-2 0,1 6 0,-6 13 0,-1 9 0,-6 10 0,-1 3 0,-3 7 0,-3 3 0,-1-2 0,1 0 0,1-14 0,-1-15 0,-1-12 0,1-9 0,1-6 0,7-6 0,5-2 0,2-5 0,5 2 0,-2 2 0,0 9 0,-1-1 0,0 6 0,-3-2 0,-1 7-8191</inkml:trace>
  <inkml:trace contextRef="#ctx0" brushRef="#br2" timeOffset="186485.9">5388 8790 24575,'0'6'0,"0"5"0,0 9 0,3-1 0,5 1 0,-3 3 0,-1 3 0,1 4 0,-1 1 0,6 3 0,-2-3 0,0 5 0,-2-1 0,-3-2 0,3-5 0,5-10 0,6-13 0,-1-17 0,5-10 0,0-7 0,-6-4 0,-3-4 0,-1 6 0,-3 1 0,-2 2 0,-3 2 0,-1-5 0,5 3 0,4 3 0,0 10 0,-1 13 0,-4 13 0,-3 14 0,-3 0 0,-2 9 0,2 0 0,2 1 0,1-2 0,3-2 0,-1 0 0,-1 3 0,-2-10 0,0-12-8191</inkml:trace>
  <inkml:trace contextRef="#ctx0" brushRef="#br2" timeOffset="186581.91">5801 9046 24575,'3'9'0,"-3"6"0,-3 6 0,3 4 0,3-1-8191</inkml:trace>
  <inkml:trace contextRef="#ctx0" brushRef="#br2" timeOffset="187344.21">5801 8886 24575,'3'6'0,"-3"8"0,5 3 0,2 2 0,3 4 0,-4 2 0,0 3 0,-3 4 0,0-2 0,-3 1 0,0 2 0,0-4-8191</inkml:trace>
  <inkml:trace contextRef="#ctx0" brushRef="#br2" timeOffset="187500.84">5868 8599 24575,'-5'-2'0,"-10"2"0,-2 2-8191</inkml:trace>
  <inkml:trace contextRef="#ctx0" brushRef="#br2" timeOffset="187863.02">5964 8824 24575,'2'3'0,"5"2"0,9 0 0,7 1 0,4-3 0,7-2 0,0-2 0,5-2 0,-2-13 0,-4-10 0,-7-1-8191</inkml:trace>
  <inkml:trace contextRef="#ctx0" brushRef="#br2" timeOffset="187688.27">5995 8472 24575,'-2'6'0,"9"2"0,2 10 0,2 7 0,-2 6 0,1 0 0,-3 3 0,-1 5 0,5 0 0,2 1 0,-6-1 0,-5 0 0,6 4 0,1-1 0,-2-1 0,0-6-8191</inkml:trace>
  <inkml:trace contextRef="#ctx0" brushRef="#br1" timeOffset="196272.8">6760 8695 24575,'-2'-6'0,"2"-5"0,5 2 0,3 9 0,7 7 0,-4 12 0,-4 6 0,6 7 0,1-1 0,-1 5 0,-1 0 0,-5-3 0,2-2 0,2 3 0,-2-2 0,-5 4 0,1-9 0,1-17 0,1-7 0,2-9 0,-1-8 0,4-6 0,0-10 0,-2-1 0,-2-6 0,4 2 0,-4-1 0,-2 0 0,5 3 0,0 4 0,-2-2 0,0 1 0,-1-1 0,-3 8-8191</inkml:trace>
  <inkml:trace contextRef="#ctx0" brushRef="#br1" timeOffset="196554.51">7207 8633 24575,'2'3'0,"-2"8"0,-2 6 0,2 7 0,2 5 0,-2 6 0,-2-2 0,2 3 0,2-4 0,-2 3 0,-2-4 0,2 3 0,2-1 0,-2 2 0,-2-4 0,2-6-8191</inkml:trace>
  <inkml:trace contextRef="#ctx0" brushRef="#br1" timeOffset="196809.44">7274 8599 24575,'9'-2'0,"6"2"0,5 2 0,2-2 0,5-2 0,3 2 0,-1 2 0,4-2 0,1-2 0,-6 6 0,-8 9 0,-14-2 0,-4 5 0,-9 1 0,-9 1 0,-6-1 0,-6 4 0,-2-3 0,-4-4 0,-3-1 0,0-2 0,4-2 0,7-5-8191</inkml:trace>
  <inkml:trace contextRef="#ctx0" brushRef="#br2" timeOffset="200612.91">2000 10198 24575,'6'-2'0,"-3"-1"0,-8 1 0,-6 7 0,-4 3 0,-1 5 0,-2 2 0,1 5 0,-2 2 0,7 4 0,2-1 0,7 6 0,-1 0 0,6-5 0,11-5 0,6-9 0,6-4 0,-5-10 0,-6-1 0,-14-3 0,-14-2 0,-5 8 0,-1 11 0,6 8 0,0 1 0,8 8 0,0 5 0,3 2 0,3-4 0,1 2 0,-1 1 0,2-11 0,2 2 0,7-4 0,9-5 0,11-11 0,2-11 0,-3-2-8191</inkml:trace>
  <inkml:trace contextRef="#ctx0" brushRef="#br2" timeOffset="201387.93">2608 10356 24575,'0'6'0,"0"8"0,0 5 0,0 7 0,0 2 0,0-2 0,0 4 0,0 1 0,0 3 0,0-3 0,3-2 0,5-13 0,5-8 0,-3-13 0,0-10 0,-3-7 0,4 0 0,0 0 0,-2-1 0,-4-2 0,0 7 0,-2 12 0,-1 12 0,0 12 0,-2 7 0,-2 6 0,2 5 0,13-7 0,1-4 0,5-6 0,3-13 0,2-12 0,-2-8 0,2-8 0,-1-4 0,-6-4 0,-5-1 0,-7-2 0,-3 1 0,-2-4 0,0 1 0,0 5-8191</inkml:trace>
  <inkml:trace contextRef="#ctx0" brushRef="#br2" timeOffset="201825.22">3024 10100 24575,'2'6'0,"1"8"0,3 7 0,1 5 0,-3 3 0,7 2 0,1 3 0,-2 0 0,-3-1 0,-3 1 0,0-3 0,-3 0 0,1 2 0,-2-1 0,-2-1 0,2 2 0,-5-5 0,-3-5 0,0-12 0,0-11 0,10-5 0,5-6 0,-2-9 0,3 1 0,1-1 0,5-4 0,7-1 0,-3-5 0,7 2 0,-4 6 0,-2 13 0,3 9 0,-2 9 0,-6 10 0,-4 5 0,-3 2 0,-5 5 0,-2 0 0,-2-2-8191</inkml:trace>
  <inkml:trace contextRef="#ctx0" brushRef="#br2" timeOffset="201984.94">3406 10325 24575,'6'0'0,"1"8"0,2 3 0,-2 7 0,-1 6 0,-2 7 0,-3 2 0,-1 2 0,0 0 0,0-2 0,0-5-8191</inkml:trace>
  <inkml:trace contextRef="#ctx0" brushRef="#br2" timeOffset="202099.17">3502 10134 24575,'-6'0'0</inkml:trace>
  <inkml:trace contextRef="#ctx0" brushRef="#br2" timeOffset="202609.04">3631 10294 24575,'0'6'0,"3"-3"0,1 10 0,9-1 0,3 0 0,7-2 0,2-5 0,9-2 0,0-6 0,2-7 0,-7-2 0,-2-4 0,2 6 0,-4-5 0,-8-2 0,-11 3 0,-7 16 0,-10 9 0,-3 9 0,2 8 0,4 1 0,3 2 0,2 2 0,0-2 0,7-1 0,11-10 0,9-5 0,-2-6-8191</inkml:trace>
  <inkml:trace contextRef="#ctx0" brushRef="#br2" timeOffset="202278.57">3662 10038 24575,'-2'4'0,"2"7"0,0 5 0,0 9 0,0 4 0,0 5 0,0 0 0,0 1 0,0-3 0,0 4 0,7-2 0,1 0 0,-1-3 0,1 0 0,-5-1-8191</inkml:trace>
  <inkml:trace contextRef="#ctx0" brushRef="#br2" timeOffset="203303.22">4907 10167 24575,'-2'-5'0,"2"-6"0,2-6 0,-5 2 0,-7-7 0,0 0 0,-9 4 0,-1 18 0,0 9 0,1 5 0,2 6 0,5 7 0,-3 4 0,0 0 0,1 6 0,3-2 0,3 1 0,7 0 0,1-3 0,1-4 0,3 2 0,-3-1 0,2 1 0,-3-2 0,2-3 0,4 0 0,0-2-8191</inkml:trace>
  <inkml:trace contextRef="#ctx0" brushRef="#br2" timeOffset="204047.21">4620 10294 24575,'3'6'0,"8"5"0,10 1 0,11 1 0,5-2 0,1-2 0,3-10 0,-5-7 0,-4 8 0,-10 8 0,-5-1 0,-6 7 0,-5 5 0,0 7 0,-3 2 0,-1-1 0,-2-9 0,0-8 0,0-15 0,0-11 0,0-7 0,8-7 0,3-2 0,7 4 0,2 2 0,1 4 0,5 5 0,-3 9 0,-3 18 0,-4 8 0,-10 10 0,-1 3 0,-5 2 0,-2 1 0,-2 0 0,2 1 0,2-9 0,9-6 0,5-11 0,3-12 0,5-1 0,1-9 0,-4-11 0,-2-5 0,-3-4 0,2-1 0,-1 0 0,-4-2 0,0 7 0,-2 13 0,0 16 0,-1 13 0,-3 9 0,-1 4 0,-2 6 0,-2 4 0,0-5 0,3-6 0,5-10 0,-3-13 0,5-5 0,4-3-8191</inkml:trace>
  <inkml:trace contextRef="#ctx0" brushRef="#br2" timeOffset="204155.77">5450 10325 24575,'2'8'0,"-2"3"0,-2 7 0,2 6 0,2 7 0,-2 2 0,-2 2 0,2 0 0,6-10 0,1-4-8191</inkml:trace>
  <inkml:trace contextRef="#ctx0" brushRef="#br2" timeOffset="204336.77">5517 10134 24575,'-6'0'0,"-2"8"0,7-2 0</inkml:trace>
  <inkml:trace contextRef="#ctx0" brushRef="#br2" timeOffset="204655.36">5579 10325 24575,'3'0'0,"8"0"0,6 0 0,8 0 0,3 0 0,7 0 0,-2 0 0,3 0 0,-7 0-8191</inkml:trace>
  <inkml:trace contextRef="#ctx0" brushRef="#br2" timeOffset="204516.29">5675 10038 24575,'7'4'0,"0"7"0,1 5 0,-2 9 0,-1 4 0,-2 5 0,0 0 0,2 1 0,2-3 0,-3 4 0,0-2 0,-2 0 0,-1-3 0,-1 0 0,-1 2 0,1-1 0,1-1 0,-1-6-8191</inkml:trace>
  <inkml:trace contextRef="#ctx0" brushRef="#br1" timeOffset="211521.42">6475 9911 24575,'6'-2'0,"5"2"0,1 6 0,2 9 0,0 5 0,3 6 0,-3 3 0,-1 2 0,-5-1 0,-2 1 0,4-2 0,3 4 0,-2 1 0,3 0 0,-6 2 0,-1-3 0,4-2 0,0 0 0,3 3 0,-2-11 0,-1-17 0,6-10 0,-1-15 0,-1-8 0,-2-8 0,-2 2 0,-2-2 0,2 0 0,1 3 0,-4 0 0,1 0 0,2 0 0,6-4 0,0 2 0,-3 8-8191</inkml:trace>
  <inkml:trace contextRef="#ctx0" brushRef="#br1" timeOffset="213498.94">7463 10005 24575,'3'-6'0,"5"-8"0,5 0 0,5 8 0,6 6 0,-2 11 0,0 10 0,-3 7 0,-1 2 0,-2 4 0,-2 3 0,-3 0 0,0-4 0,-2 0 0,-4-1 0,6 2 0,0-1 0,2-7 0,0-2 0,2-4 0,1-13 0,-1-10 0,-2-12 0,-2-9 0,-2-5 0,-3-2 0,-3-6 0,-3-4 0,5 1 0,3 1 0,1 1 0,-1-3 0,-3 7 0,-1-2 0,-2 4 0,-2 4-8191</inkml:trace>
  <inkml:trace contextRef="#ctx0" brushRef="#br1" timeOffset="213183.46">7529 9816 24575,'0'5'0,"8"10"0,-1 5 0,-3 2 0,0 6 0,1 1 0,1 4 0,-3 4 0,-5-2 0,1-1 0,1 0 0,1-5 0,-1 3 0,-1-3 0,-7 2 0,-1-1 0,1 3 0,-1-3 0,-2-10-8191</inkml:trace>
  <inkml:trace contextRef="#ctx0" brushRef="#br1" timeOffset="213720.29">8103 9845 24575,'4'-3'0,"3"11"0,-1 9 0,-3 9 0,3 5 0,-3 5 0,-1 7 0,1-2 0,-3 1 0,-3 1 0,3 0 0,3 1 0,3-2 0,4-2 0,-3-6 0,-1-3 0,-2-3-8191</inkml:trace>
  <inkml:trace contextRef="#ctx0" brushRef="#br1" timeOffset="213924.57">8168 9943 24575,'3'0'0,"13"0"0,4 0 0,2 0 0,5 0 0,-1 3 0,0 5 0,-6 1 0,0 2 0,-1 5 0,-4 3 0,-1 1 0,-3 4 0,-3-2 0,-18-3 0,-5 2 0,-2 0 0,-5-6 0,-3-3 0,-1-1 0,-8-3 0,-5-3 0,5-1-8191</inkml:trace>
  <inkml:trace contextRef="#ctx0" brushRef="#br0" timeOffset="132671.97">755 2465 24575,'-8'2'0,"5"-2"0,6-2 0,11 2 0,6 2 0,5-2 0,6-2 0,5 2 0,1 2 0,-1-2 0,-2-2 0,-1 2 0,-13 2 0,-11-6 0</inkml:trace>
  <inkml:trace contextRef="#ctx0" brushRef="#br0" timeOffset="133016.56">786 2272 24575,'-2'-2'0,"6"-2"0,9 1 0,5-3 0,6 1 0,7 1 0,2-6 0,3 2 0,-2-4 0,0 3 0,-6 1 0,-5 0 0,-4 2-8191</inkml:trace>
  <inkml:trace contextRef="#ctx0" brushRef="#br0" timeOffset="133440.35">977 2114 24575,'-5'-6'0,"1"-1"0,10 7 0,8 4 0,9-1 0,2 3 0,9 3 0,-3-1 0,3-2 0,0-1 0,-5-2 0,3-1 0,0-1 0,-4 7 0,-14 1 0,-6 2 0,-16-2 0,-3 10 0,-3 1 0,-6 8 0,-6 5 0,2 2 0,3 0 0,-6 2 0,6-3 0,0 3 0,3-1 0,-2 0 0,1-7-8191</inkml:trace>
  <inkml:trace contextRef="#ctx0" brushRef="#br1" timeOffset="130629.48">181 2114 24575,'0'-6'0,"8"-1"0,3-3 0,-1-9 0,-4-1 0,-12 3 0,-8 6 0,-9 11 0,-2 9 0,3 10 0,-2 4 0,2 10 0,2 2 0,5 0 0,2-1 0,5 0 0,14-3 0,9-5 0,2-1 0,4-3 0,4-6 0,4-1 0,4-4 0,4-4 0,-2-2 0,2 0 0,-3 0 0,3-2 0,-7 6 0,-12 8 0,-7 9 0,-5 1 0,-15 5 0,-6-2 0,-9-5 0,-2 1 0,-5-3 0,-2 5 0,-2-3 0,3-2 0,0-7 0,-2-5 0,0-5 0,-5-3 0,2 2 0,4-4-8191</inkml:trace>
  <inkml:trace contextRef="#ctx0" brushRef="#br1" timeOffset="141371.88">2225 1987 24575,'0'-5'0,"-8"-3"0,-3-4 0,1 0 0,0 12 0,5 9 0,1 14 0,4 4 0,2 7 0,-2 0 0,-2 1 0,2 6 0,2 1 0,-2 0 0,-2 3 0,2-3 0,2-2 0,-2-1 0,-5-10 0,-3-4 0,5 1 0,-2-1 0,4-5-8191</inkml:trace>
  <inkml:trace contextRef="#ctx0" brushRef="#br1" timeOffset="141665.26">2158 2049 24575,'4'0'0,"0"4"0,8 3 0,2 6 0,0 6 0,0 8 0,3 2 0,3 2 0,-1 3 0,-2-3 0,3 2 0,-2 2 0,1-3 0,-6 0 0,3 2 0,-1-3 0,-4 0 0,0-1 0,-2-10 0,0-17 0,6-8 0,-2-10 0,-2-10 0,-2-5 0,-6-8 0,5-7 0,-2-5 0,-3 3 0,3 1 0,-2 4 0,-3 2 0,1 6 0,-2 3 0,-2 0 0,2 5-8191</inkml:trace>
  <inkml:trace contextRef="#ctx0" brushRef="#br1" timeOffset="141899.26">2766 1954 24575,'2'8'0,"-2"3"0,-2 6 0,2 8 0,2 6 0,-2 1 0,-2 4 0,2 6 0,2-2 0,-2-1 0,-2-4 0,5 2 0,2-4 0,1 0 0,-2-2 0,5-3 0,4-3 0,-2-6-8191</inkml:trace>
  <inkml:trace contextRef="#ctx0" brushRef="#br1" timeOffset="142094.26">2766 2083 24575,'2'-6'0,"1"-8"0,10-3 0,5 3 0,8 4 0,2 3 0,3 5 0,2 2 0,0 0 0,-1 7 0,-5 8 0,-9 7 0,-10 4 0,-14-4 0,-8 1 0,-11 0 0,-3-3 0,-8-5 0,3-3 0,-2-4 0,2-2 0,5-3-8191</inkml:trace>
  <inkml:trace contextRef="#ctx0" brushRef="#br1" timeOffset="142804.82">3726 2083 24575,'0'-6'0,"0"-8"0,0-6 0,0 4 0,0 13 0,0 11 0,0 12 0,8 5 0,-1 6 0,1 3 0,-2 2 0,-1 7 0,-2-3 0,-1 2 0,-1-4 0,-1-4 0,3 0 0,0-3 0,7-9 0,8-11 0,-2-11 0,-2-13 0,4-6 0,0-8 0,-5-6 0,-3-3 0,-4 5 0,2 5 0,-1 1 0,-3-3 0,0-3 0,-2 2 0,7 7 0,2 0 0,-2 3-8191</inkml:trace>
  <inkml:trace contextRef="#ctx0" brushRef="#br1" timeOffset="142982.01">4047 2020 24575,'-3'8'0,"3"3"0,10 7 0,1 7 0,-2 6 0,-3 1 0,1 4 0,0-2 0,1-4 0,-4 1 0,-1 3 0,-1-3 0,7 2 0,-1-2 0,1 0 0,-6 2 0,-1-6-8191</inkml:trace>
  <inkml:trace contextRef="#ctx0" brushRef="#br1" timeOffset="143200.26">4078 2114 24575,'3'-6'0,"13"-1"0,-4-3 0,7-2 0,1-4 0,5-1 0,3 3 0,3 4 0,-2 3 0,5 5 0,-1 2 0,-5 7 0,0 5 0,-7 2 0,-5 6 0,-5 2 0,-5 6 0,-13-2 0,-8-1 0,-7-5 0,-4-6 0,-6 0 0,-1-1 0,-1-3 0,1 0 0,7-6-8191</inkml:trace>
  <inkml:trace contextRef="#ctx0" brushRef="#br1" timeOffset="149869.16">2512 3393 24575,'0'-6'0,"8"-2"0,3-4 0,7-2 0,6-5 0,7 1 0,2 5 0,2 4 0,0 4 0,-5 5 0,1 3 0,-6 4 0,-5 6 0,-5 5 0,-19 6 0,-7 7 0,-5-1 0,-8-2 0,-6 1 0,-1-5 0,-2-3 0,-2-4 0,2 2 0,1-2 0,4-3-8191</inkml:trace>
  <inkml:trace contextRef="#ctx0" brushRef="#br1" timeOffset="149636.01">2543 3297 24575,'2'6'0,"5"5"0,-1 9 0,-2 2 0,2 6 0,-3 1 0,-2 6 0,1 9 0,-2 0 0,-2-4 0,10-3 0,1 2 0,2-3 0,-1 0 0,-6-10-8191</inkml:trace>
  <inkml:trace contextRef="#ctx0" brushRef="#br1" timeOffset="149278.4">2287 3233 24575,'3'-6'0,"-3"9"0,-3 8 0,3 9 0,3 8 0,-3 6 0,1-3 0,3 8 0,7 5 0,1-2 0,5-2 0,-2 3 0,4-3 0,-2 2 0,3-10 0,-3-6 0,-6-1 0,5 3 0,-4-1 0,-1-5-8191</inkml:trace>
  <inkml:trace contextRef="#ctx0" brushRef="#br1" timeOffset="149055.92">2225 3297 24575,'3'-2'0,"9"2"0,1-1 0,-1 1 0,-7 11 0,-8 10 0,-6 7 0,-2 5 0,-5 2 0,-4 2 0,1 6 0,-4 4 0,3-1 0,3-6 0,0 5 0,-2-3 0,5-2 0,-3-1 0,2-17 0,7-11-8191</inkml:trace>
  <inkml:trace contextRef="#ctx0" brushRef="#br1" timeOffset="149469.2">2063 3522 24575,'7'0'0,"5"0"0,5 0 0,8 0 0,6 0 0,1 0 0,4 0 0,-8 0-8191</inkml:trace>
  <inkml:trace contextRef="#ctx0" brushRef="#br1" timeOffset="151305.69">3502 3359 24575,'2'-3'0,"1"-5"0,11 3 0,0 5 0,4 9 0,-3 6 0,5 6 0,-2 6 0,2 5 0,2 4 0,-2-2 0,-1 0 0,-2 0 0,1 2 0,-3-3 0,2-2 0,-2 0 0,1-2 0,-1-4 0,-1-8 0,1 0 0,-4-6 0,-3-16 0,4-15 0,-1-10 0,-1-8 0,-3-3 0,-3-5 0,3-5 0,-2-2 0,-1 5 0,1-2 0,0-1 0,-4 6 0,1 5 0,-2 7-8191</inkml:trace>
  <inkml:trace contextRef="#ctx0" brushRef="#br1" timeOffset="150903.25">3502 3297 24575,'5'-2'0,"3"10"0,-2 5 0,-3 8 0,0 6 0,-1 2 0,0 2 0,-2 2 0,-2-2 0,2 3 0,2-3 0,-2 0 0,-2 2 0,2-2 0,2 1 0,-6-7 0,-1 3 0,-1-5-8191</inkml:trace>
  <inkml:trace contextRef="#ctx0" brushRef="#br1" timeOffset="153299.44">4683 3264 24575,'2'-8'0,"-7"1"0,-3-1 0,-1 2 0,5 12 0,13 13 0,3 7 0,4 8 0,2 9 0,-4 4 0,3 0 0,-3 2 0,0 3 0,-3-4 0,-2-8 0,4-1 0,2-4 0,-4-2 0,-4-15 0,6-13 0,-2-14 0,-2-13 0,-2-6 0,-3-4 0,0-10 0,2 1 0,-2 3 0,1 2 0,-4 0 0,4 2 0,3 2 0,0 0 0,-5-3 0,8 6 0,2 3 0,-3 8-8191</inkml:trace>
  <inkml:trace contextRef="#ctx0" brushRef="#br1" timeOffset="153503.5">5132 3168 24575,'5'0'0,"3"8"0,-1 3 0,1 7 0,-5 6 0,0 7 0,0 2 0,-1 6 0,-2 3 0,1-1 0,3 2 0,-2 4 0,9-7 0,2 2 0,4 3 0,-3-9-8191</inkml:trace>
  <inkml:trace contextRef="#ctx0" brushRef="#br1" timeOffset="153708.16">5161 3264 24575,'5'0'0,"3"-8"0,7 1 0,2-1 0,9 2 0,2 1 0,3 2 0,-1 1 0,-1 1 0,1 7 0,-8 8 0,-15 0 0,-7 6 0,-15 2 0,-4 1 0,-2-9 0,-6 5 0,-4-5 0,-3-1 0,1-6 0,7-1-8191</inkml:trace>
  <inkml:trace contextRef="#ctx0" brushRef="#br2" timeOffset="-190584.54">2063 12625 24575,'7'-2'0,"5"2"0,-6 2 0,-7-2 0,-10-2 0,-10 6 0,3 8 0,-1 8 0,7 2 0,6 6 0,6 6 0,2 0 0,5-4 0,2-2 0,10-7 0,3-4 0,6-9 0,-2-11 0,0-3 0,-3-8 0,-13 3 0,-10 2 0,-14 0 0,-5 9 0,-2 6 0,0 4 0,0 11 0,0 0 0,6 7 0,9 2 0,1 1 0,5 3 0,6 0 0,13-3 0,9-5 0,1-7 0,5-7 0,3-7 0,2-5 0,5-5 0,-5-2-8191</inkml:trace>
  <inkml:trace contextRef="#ctx0" brushRef="#br2" timeOffset="-189570.39">2832 12849 24575,'2'-5'0,"-4"10"0,2 10 0,2 5 0,-2 7 0,-2 1 0,2 4 0,6 1 0,2 1 0,-3 0 0,5-9 0,6-5 0,0-10 0,6-17 0,-6-8 0,-5-10 0,0-5 0,-2-5 0,1 2 0,-3-2 0,-1 2 0,-2 8 0,-3 20 0,-1 16 0,0 11 0,0 9 0,0 6 0,8 2 0,-1-2 0,4-7 0,0-1 0,6-4 0,3-6 0,-2-13 0,5-12 0,-3-13 0,-6-6 0,3-7 0,-3-2 0,-4-4 0,-6 2 0,-2-1 0,-2 5 0,-2-2 0,2 3 0,2 0 0,-2 1-8191</inkml:trace>
  <inkml:trace contextRef="#ctx0" brushRef="#br2" timeOffset="-189191.7">3217 12529 24575,'2'6'0,"2"1"0,3 9 0,-1 11 0,-3-1 0,3 8 0,-3 7 0,6 5 0,1-4 0,-3-2 0,-2 1 0,0 1 0,-4-4 0,-1 0 0,0-6 0,0 1 0,0-13 0,0-10 0,0-17 0,3-12 0,2-7 0,0-5 0,7-3 0,0-3 0,1 4 0,4-1 0,5 6 0,-1 16 0,-2 15 0,-5 11 0,-5 9 0,-1 3 0,1 4 0,-5 1 0,0 2 0,1-2 0,1 6 0,-3-6-8191</inkml:trace>
  <inkml:trace contextRef="#ctx0" brushRef="#br2" timeOffset="-189034.01">3568 12752 24575,'6'0'0,"2"7"0,-3 8 0,-1 7 0,-1 4 0,-1 3 0,-1 2 0,-1 2 0,-1-2 0,1 3 0,1-3 0,-1-7-8191</inkml:trace>
  <inkml:trace contextRef="#ctx0" brushRef="#br2" timeOffset="-188906.52">3631 12529 24575,'0'6'0</inkml:trace>
  <inkml:trace contextRef="#ctx0" brushRef="#br2" timeOffset="-188717.95">3791 12496 24575,'-2'5'0,"-2"10"0,2 4 0,1 6 0,1 3 0,1 3 0,-1 3 0,6-2 0,1 3 0,2 0 0,-1-2 0,1-2 0,-1 1 0,-2 1 0,2-2 0,-4 0 0,0-5-8191</inkml:trace>
  <inkml:trace contextRef="#ctx0" brushRef="#br2" timeOffset="-188353.94">3822 12752 24575,'2'7'0,"5"0"0,-2 4 0,7 0 0,4-2 0,6 1 0,4 1 0,3-10 0,3-6 0,5-10 0,-3-5 0,0 1 0,-6-4 0,-8-2 0,-14 2 0,-10 7 0,-7 8 0,-11 10 0,5 9 0,-3 6 0,-1 6 0,11 11 0,4 0 0,4-2 0,-2 1 0,4 0 0,6-2 0,1 0 0,9 3 0,10-7 0,5-7 0,0-9 0,3-5 0,4-12 0,-3-5-8191</inkml:trace>
  <inkml:trace contextRef="#ctx0" brushRef="#br2" timeOffset="-187312.71">4938 12594 24575,'8'-3'0,"-1"0"0,1-10 0,-2-5 0,-1-8 0,-10 2 0,-7 12 0,-1 12 0,-5 6 0,1 10 0,4 2 0,6 7 0,-1 3 0,5 3 0,-1 3 0,6-1 0,0 9 0,-2 0 0,-2-5 0,2 2 0,2-2 0,-2-3 0,-2-4 0,2 1 0,2-5-8191</inkml:trace>
  <inkml:trace contextRef="#ctx0" brushRef="#br2" timeOffset="-187127.83">4747 12689 24575,'3'6'0,"9"2"0,8 1 0,4-3 0,5 0 0,1-2 0,3-3 0,0-1 0,2 0 0,0 0 0,-2 0 0,-5 0-8191</inkml:trace>
  <inkml:trace contextRef="#ctx0" brushRef="#br2" timeOffset="-186777.83">5161 12658 24575,'5'9'0,"3"5"0,-1 3 0,-3 5 0,0 6 0,-3 1 0,9-1 0,1-2 0,-2 1 0,-4-1 0,-1 2 0,-1-12 0,-1-12 0,0-11 0,-2-10 0,-2-5 0,2-6 0,2-5 0,-2-2 0,2 8 0,2 4 0,5 8 0,5-4 0,3 2 0,-3 3-8191</inkml:trace>
  <inkml:trace contextRef="#ctx0" brushRef="#br2" timeOffset="-186365.74">5483 12625 24575,'-7'-2'0,"0"6"0,-1 8 0,5 8 0,-1 2 0,2 6 0,0 6 0,6 0 0,5-1 0,-3 2 0,-3 1 0,1-3 0,6-6 0,2-6 0,2-18 0,-3-8 0,5-4 0,-4-10 0,-1-4 0,-2-3 0,-1-4 0,0-5 0,-2 2 0,6 3 0,-1 10 0,-2 13 0,1 13 0,-4 8 0,0 10 0,-3 6 0,3 4 0,-2-1 0,-3 2 0,1 0 0,2-9-8191</inkml:trace>
  <inkml:trace contextRef="#ctx0" brushRef="#br2" timeOffset="-186223.74">5835 12625 24575,'2'13'0,"-2"5"0,0 6 0,0 8 0,0 0 0,0 3 0,0 0 0,0-2 0,0-2 0,0 0 0,0-1-8191</inkml:trace>
  <inkml:trace contextRef="#ctx0" brushRef="#br2" timeOffset="-186065.27">5897 12434 24575,'-6'2'0</inkml:trace>
  <inkml:trace contextRef="#ctx0" brushRef="#br2" timeOffset="-185781.53">5995 12594 24575,'5'-3'0,"7"3"0,4 3 0,6-3 0,7-6 0,5-2 0,-5 3-8191</inkml:trace>
  <inkml:trace contextRef="#ctx0" brushRef="#br2" timeOffset="-185920.49">6057 12400 24575,'0'9'0,"0"13"0,0 6 0,0 5 0,0 2 0,0-5 0,0 1 0,0 1 0,0 1 0,0-1 0,8 3 0,-1 0 0,-3-2 0,-1-5-8191</inkml:trace>
  <inkml:trace contextRef="#ctx0" brushRef="#br2" timeOffset="-184127.97">6667 12338 24575,'-3'5'0,"0"7"0,9 8 0,2 4 0,0 5 0,0 4 0,2 4 0,1-3 0,-1-3 0,-4 0 0,-3 5 0,4 3 0,-2 1 0,0-1 0,0 1 0,2 3 0,3-5 0,-3-1 0,-2-15 0,-8-11 0,1-11 0,-4-13 0,-1-5 0,3-6 0,1-5 0,5-4 0,-1-1 0,7 6 0,1 2 0,5 4 0,3 2 0,5 4 0,4 4 0,-1-4 0,0 2 0,2 7 0,2-1 0,-6 19 0,-1 7 0,-4 3 0,-3 3 0,-6 1 0,-12 9 0,-7 0 0,-1-6 0,1-6 0,-7-5 0,-11 2 0,-5-4 0,-1 1 0,8-7-8191</inkml:trace>
  <inkml:trace contextRef="#ctx0" brushRef="#br2" timeOffset="-183703.81">7240 12625 24575,'3'5'0,"-3"10"0,0 5 0,0 2 0,0 6 0,0 5 0,0 1 0,0-3 0,3-5 0,11 4 0,6-7 0,-1-20 0,5-11 0,-5-7 0,-5-8 0,-5-4 0,-1-3 0,-14-2 0,-5 0 0,-3 4 0,-6 6 0,1 3 0,-1 1 0,5 5-8191</inkml:trace>
  <inkml:trace contextRef="#ctx0" brushRef="#br2" timeOffset="-181490.01">7625 12658 24575,'-3'2'0,"-5"-9"0,-4-2 0,1-6 0,1 10 0,3 8 0,2 9 0,2 9 0,-2 0 0,-1 7 0,9 6 0,7 0 0,-1-1 0,6 3 0,1-1 0,3-2 0,-2-5 0,-3-16 0,6-8 0,-2-9 0,-4-16 0,-3-8 0,-2-6 0,-4-2 0,6-1 0,0 1 0,-2 1 0,5 8 0,-3 0 0,-5 13 0,0 19 0,-2 14 0,-2 9 0,-2 9 0,0 0 0,0-1 0,0 2 0,0-2 0,0 2 0,7-8 0,4-7-8191</inkml:trace>
  <inkml:trace contextRef="#ctx0" brushRef="#br2" timeOffset="-181122.72">8070 12689 24575,'-2'-5'0,"-5"-3"0,-6-1 0,-2 6 0,-1 8 0,1 12 0,6 9 0,-6 2 0,2 8 0,2-4 0,2 4 0,4-3 0,8-6 0,8-6 0,9-14 0,5-16 0,-4-17 0,-2-5 0,3 1 0,-2-1 0,-2 5 0,-2 6 0,3 6 0,-4 17 0,-2 15 0,-6 10 0,-2 7 0,0 2 0,-5 1 0,-2 0 0,2-4 0,-6 0 0,-2 0 0,-8-6 0,-2-6 0,-2-5 0,-2 1 0,-4-2 0,0-1 0,5-16 0,6-15 0,4-7 0,3 0-8191</inkml:trace>
  <inkml:trace contextRef="#ctx0" brushRef="#br2" timeOffset="-180560.45">8292 12369 24575,'0'3'0,"8"13"0,-1 11 0,4 3 0,0 1 0,-2 2 0,-4-2 0,7 0 0,-1-2 0,-2-1 0,1 2 0,-4 1 0,0 6 0,-2 2 0,-3-2 0,-1 0 0,0 0 0,0 0 0,0-15 0,0-36 0,0-12 0,5-7 0,-2-2 0,6 0 0,0 2 0,7-2 0,-4 0 0,7 10 0,1 4 0,-3 12 0,5 9 0,-2 7 0,-6 11 0,-5 4 0,2-5 0,-1-9 0,-3-14 0,6-5 0,-2-3 0,-2-7 0,2-2 0,0 0 0,-2-2 0,5 0 0,0 5 0,-3-6 0,0 4 0,-2 13 0,-3 20 0,-3 13 0,0 1 0,0 9 0,-1 5 0,-2 0 0,-2-3 0,9-1 0,2 1 0,2 0 0,-2-4 0,-3-5-8191</inkml:trace>
  <inkml:trace contextRef="#ctx0" brushRef="#br2" timeOffset="-178118.31">8615 12434 24575,'-2'-6'0,"6"-2"0,8 1 0,8 0 0,7 3 0,4 1 0,0 9 0,3 2 0,0-1 0,-6 1-8191</inkml:trace>
  <inkml:trace contextRef="#ctx0" brushRef="#br2" timeOffset="-178295.3">8742 12242 24575,'0'9'0,"0"10"0,0 7 0,0 5 0,7 3 0,4 4 0,-1-1 0,0-5 0,-4 1 0,-3-2 0,-3-3 0,-2 2 0,-1-1 0,1 5 0,-2-1 0,-5-6 0,0-6-8191</inkml:trace>
  <inkml:trace contextRef="#ctx0" brushRef="#br1" timeOffset="-176037.18">9507 12273 24575,'3'8'0,"5"-1"0,-3 4 0,6 8 0,2 4 0,-6 5 0,2 1 0,-4 4 0,-4 1 0,-1 0 0,-1 2 0,1-3 0,-6-2 0,-2 0 0,3 3 0,-6-8 0,-1-4-8191</inkml:trace>
  <inkml:trace contextRef="#ctx0" brushRef="#br1" timeOffset="-175755.73">9507 12273 24575,'7'0'0,"0"8"0,8-1 0,-4 4 0,-4 8 0,7 4 0,-4 5 0,0 1 0,1 4 0,0 1 0,5 0 0,5 2 0,-3-3 0,4-2 0,-2 0 0,-1-2 0,-3-4 0,2-7 0,-3-2 0,1-1 0,0-16 0,-1-14 0,1-6 0,-5-5 0,0-13 0,-2-3 0,0-1 0,-1 2 0,1-3 0,2 2 0,-2 1 0,-1 3 0,-3 5 0,-2-1 0,0 3 0,-3-4 0,-8 2 0,-3 8-8191</inkml:trace>
  <inkml:trace contextRef="#ctx0" brushRef="#br2" timeOffset="-171521.33">2158 13935 24575,'0'-6'0,"-7"-2"0,-5 5 0,-5 3 0,-8 9 0,-6 10 0,5 1 0,3 2 0,2 0 0,7 1 0,2 2 0,6 9 0,4 0 0,9-6 0,2-6 0,6-5 0,1-7 0,7-5 0,0-5 0,4-6 0,-10-9 0,-8-4 0,-14 5 0,-10 0 0,-1 19 0,-2 4 0,-2 5 0,4 11 0,2 0 0,-1 6 0,4 3 0,3 0 0,3 1 0,2-2 0,0-2 0,8-6 0,1 0 0,11-5 0,9-3 0,5-6 0,7-3 0,-4-14 0,3-5 0,-6-2-8191</inkml:trace>
  <inkml:trace contextRef="#ctx0" brushRef="#br2" timeOffset="-170719.31">2737 14128 24575,'2'4'0,"-2"7"0,-2 5 0,2 9 0,2 4 0,-2 5 0,-2 0 0,2 1 0,5-3 0,3 4 0,4-8 0,-1-6 0,4-6 0,5-5 0,6-6 0,-2-5 0,-2-3 0,-3-8 0,-1-6 0,-2-6 0,-2-7 0,0 6 0,-3-1 0,-4 0 0,-1-4 0,-2 2 0,-3 8 0,-1 13 0,0 22 0,0 7 0,0 10 0,0 2 0,0 6 0,8-9 0,3-7 0,7-8 0,6-6 0,0-14 0,1-10 0,0-13 0,-5-2 0,-1-8 0,-8 4 0,-6-4 0,-4 3 0,-1 2 0,0 0 0,0-3 0,0 3 0,0 4-8191</inkml:trace>
  <inkml:trace contextRef="#ctx0" brushRef="#br2" timeOffset="-170363.94">3279 13839 24575,'2'6'0,"2"8"0,-2 6 0,-1 7 0,4 0 0,0-2 0,1 3 0,-3 3 0,-2 2 0,1 1 0,-2 0 0,-2 2 0,2-3 0,2-2 0,-2 4 0,-5-2 0,-2 1 0,2-3 0,0-11 0,5-13 0,2-14 0,10-12 0,0-7 0,3-5 0,-4 0 0,-1 2 0,0 5 0,3 1 0,6 7 0,-2 12 0,-3 12 0,-5 9 0,-5 4 0,-1 7 0,0 2 0,-2 4 0,2 0 0,3-3 0,-1-9-8191</inkml:trace>
  <inkml:trace contextRef="#ctx0" brushRef="#br2" timeOffset="-170174.02">3600 14064 24575,'5'2'0,"3"1"0,1 17 0,-3 8 0,0 1 0,-6 7 0,-1-3 0,1 1 0,1 0 0,-1 0 0,-1 2 0,1-11-8191</inkml:trace>
  <inkml:trace contextRef="#ctx0" brushRef="#br2" timeOffset="-169549.6">3791 14128 24575,'-2'4'0,"-2"7"0,10 2 0,7-1 0,8-1 0,7-1 0,5-4 0,2-10 0,-5 0 0,1-16 0,2 0 0,-5-2 0,-2 2 0,-8-2 0,-2 1 0,-2-1 0,0 0 0,-11 3 0,-9 5 0,-11 8 0,-5 17 0,2 13 0,1 9 0,7 6 0,-2 0 0,7-2 0,5-3 0,-2-1 0,10-5 0,1-2 0,7-3 0,3-2 0,15 0 0,1-2 0,-4-8-8191</inkml:trace>
  <inkml:trace contextRef="#ctx0" brushRef="#br2" timeOffset="-170024.02">3791 13743 24575,'-6'-2'0,"-2"7"0</inkml:trace>
  <inkml:trace contextRef="#ctx0" brushRef="#br2" timeOffset="-169861.03">3886 13839 24575,'3'6'0,"-3"8"0,0 6 0,0 7 0,0 4 0,0 1 0,0 2 0,0-3 0,0 0 0,0 2 0,0-2 0,0 0 0,0 3 0,0-3 0,0 0 0,0-1-8191</inkml:trace>
  <inkml:trace contextRef="#ctx0" brushRef="#br2" timeOffset="-168595.63">4972 13839 24575,'5'2'0,"3"-9"0,-2-5 0,-6 1 0,-11 2 0,-8 1 0,2 3 0,0 15 0,3 7 0,2 8 0,4 2 0,-6 5 0,0 1 0,3 0 0,4 9 0,2 0 0,0-5 0,4-1 0,1-4 0,0 4 0,0-3 0,0 1 0,0-6-8191</inkml:trace>
  <inkml:trace contextRef="#ctx0" brushRef="#br2" timeOffset="-168155.73">4714 14033 24575,'5'0'0,"10"3"0,5 5 0,7 1 0,1 2 0,4-2 0,-2 2 0,1-1 0,-2-9 0,4 3 0,-4 1 0,-5 8 0,-9 6 0,-6 4 0,-5 5 0,-4-10 0,-2-10 0,5-10 0,3-13 0,-2-8 0,5 0 0,3-2 0,4-1 0,5-6 0,-2 1 0,0 5 0,-4 6-8191</inkml:trace>
  <inkml:trace contextRef="#ctx0" brushRef="#br2" timeOffset="-167765.45">5354 13935 24575,'-5'-2'0,"-3"9"0,-1 7 0,2 7 0,2 7 0,0 2 0,4-1 0,1 1 0,0 2 0,0 1 0,0 3 0,4-5 0,10-6 0,6-7 0,2-8 0,3-15 0,-3-11 0,1-4 0,-4-9 0,-10-6 0,2-2 0,-2 4 0,5 0 0,-3 2 0,-5-4 0,0 12 0,-3 17 0,-1 17 0,-2 14 0,0 7 0,0 6 0,0 2 0,0-5 0,0 1 0,0-8-8191</inkml:trace>
  <inkml:trace contextRef="#ctx0" brushRef="#br2" timeOffset="-167617.06">5706 13935 24575,'2'5'0,"1"10"0,0 13 0,-2 0 0,-1 8 0,-1 4 0,1-3 0,1-2 0,-1-1 0,-1-3 0,1-6-8191</inkml:trace>
  <inkml:trace contextRef="#ctx0" brushRef="#br2" timeOffset="-167490.06">5770 13810 24575,'-8'-2'0</inkml:trace>
  <inkml:trace contextRef="#ctx0" brushRef="#br2" timeOffset="-167182.06">5801 14033 24575,'3'-8'0,"3"1"0,8-1 0,8 2 0,1-2 0,7 0 0,1 1 0,3-4 0,-3 0 0,-2 2 0,-1 4-8191</inkml:trace>
  <inkml:trace contextRef="#ctx0" brushRef="#br2" timeOffset="-167339.06">5930 13839 24575,'-2'6'0,"-1"8"0,1 6 0,0 7 0,2 4 0,2 1 0,-2 2 0,-2-3 0,2 0 0,2 2 0,-2-2 0,-2 0 0,2 3 0,2-6-8191</inkml:trace>
  <inkml:trace contextRef="#ctx0" brushRef="#br2" timeOffset="-166168.09">6922 13617 24575,'-2'-3'0,"-5"8"0,2 7 0,0 7 0,1 4 0,-2 9 0,2 1 0,6 3 0,0-2 0,-2-1 0,-2-2 0,2 4 0,2 2 0,-6 4 0,-2-1 0,1-1 0,1 0 0,-9-3 0,1-4 0,4-18 0,7-16 0,4-13 0,3-8 0,-3-10 0,11-3 0,6-1 0,5 1 0,6 7 0,5 6 0,-4 16 0,-5 14 0,-7 8 0,-8 10 0,-4 5 0,-6 2 0,-6 4 0,-2-1 0,-5-2 0,-6-5 0,-6-8 0,-6-9 0,1-9 0,6-7 0,13-10 0,12-12 0,14-4 0,0 4 0,5 6 0,1 5 0,0 2 0,0-1 0,4 7 0,-6 16 0,3 10 0,-2 9 0,-2 4 0,-5 0 0,2-6 0,2-5 0,4-6 0,2-11 0,-5-12 0,-6-7 0,-6-10 0,-7-5 0,-1-5 0,-9 0 0,-2 2 0,-3 9 0,-6 1 0,3 11 0,0 13 0,4 8-8191</inkml:trace>
  <inkml:trace contextRef="#ctx0" brushRef="#br2" timeOffset="-165806.83">7400 13968 24575,'-2'-5'0,"2"-7"0,10 0 0,1-4 0,2 0 0,0 9 0,-6 18 0,-2 12 0,0 3 0,-4 8 0,-1-3 0,0 2 0,0 4 0,4-9 0,3-3 0,6-5 0,2-9 0,5-5 0,-6-18 0,5-15 0,-5-2 0,7-5 0,-6-4 0,1 0 0,-1 1 0,2 2 0,-3 13 0,-5 13 0,-5 16 0,-4 13 0,-2 9 0,2 7 0,2 1 0,-2-4 0,-2-1 0,9 0 0,6-5 0,10-5 0,2-10 0,4-16 0,-1-9-8191</inkml:trace>
  <inkml:trace contextRef="#ctx0" brushRef="#br2" timeOffset="-165507.83">7879 13968 24575,'-3'-5'0,"8"-3"0,4-1 0,0-9 0,-2 8 0,-9 3 0,-4 16 0,0 10 0,2 5 0,-5 4 0,0 5 0,1-1 0,6-15 0,10-17 0,8-13 0,3-9 0,4-2 0,-3-2 0,3 3 0,-4 3 0,-2 4 0,3 10 0,-3 12 0,-6 10 0,-3 5 0,4 9 0,-1 3 0,-2 0 0,-1-2 0,-5 4 0,2 5 0,-7 1 0,-7-3 0,-2-2 0,-3-7 0,2 1 0,-4-5 0,-4-7 0,-5-5 0,-3 4 0,-1-2 0,1-12 0,6-6-8191</inkml:trace>
  <inkml:trace contextRef="#ctx0" brushRef="#br2" timeOffset="-164951.24">8263 13648 24575,'0'2'0,"0"9"0,4 4 0,0 1 0,2 7 0,-1 0 0,-1 6 0,-2 4 0,-1 4 0,-1 5 0,-1-1 0,1 2 0,1-7 0,-1 3 0,-1 1 0,1-1 0,1-2 0,-4-9 0,-3-3 0,1-8 0,5-10 0,2-14 0,9-12 0,1-7 0,10-9 0,4-7 0,-1 2 0,3-3 0,0 4 0,-6 3 0,-5 2 0,1 9 0,-5 16 0,-2 14 0,-4 14 0,-2 8 0,-1 12 0,-2 5 0,1-4 0,2-3 0,-4-1 0,1-4 0,9-4 0,6-9 0,0-10 0,5-18 0,-2-14 0,-2-7 0,-2-6 0,-4-1 0,-5 0 0,2 1 0,2 2 0,-2 2 0,-1 1 0,1 6 0,-1 0 0,4 5 0,-1 10 0,-2 14 0,1 11 0,-3 8 0,-5 10 0,-2 3 0,-2 4 0,-2 4 0,2 2 0,4-1 0,-2-8 0,0 1 0,0-9-8191</inkml:trace>
  <inkml:trace contextRef="#ctx0" brushRef="#br2" timeOffset="-164772.52">8486 13906 24575,'5'2'0,"14"-2"0,7 0 0,5 0 0,3 0 0,3 0 0,0-8 0,0 0 0,-4-2 0,-3-1 0,-3 1-8191</inkml:trace>
  <inkml:trace contextRef="#ctx0" brushRef="#br2" timeOffset="-163254.81">9607 13521 24575,'-6'-5'0,"-2"5"0,7 2 0,1 4 0,1 10 0,7 2 0,-2 7 0,-3 3 0,3 3 0,-1-1 0,0 3 0,4 8 0,-1 1 0,4 0 0,-4 3 0,-2-3 0,-2-2 0,-4-1 0,-2-2 0,2-5 0,2 1 0,-9-2 0,4-3 0,8-6 0,7-7 0,7-7 0,1-8 0,3-4 0,0-11 0,-1-2 0,3 3 0,-2-3 0,-7 2-8191</inkml:trace>
  <inkml:trace contextRef="#ctx0" brushRef="#br2" timeOffset="-162903.48">10085 13839 24575,'-6'2'0,"-1"9"0,1 7 0,3 10 0,-1 3 0,2-2 0,1 4 0,4-3 0,3-6 0,-1 1 0,7-3 0,4-5 0,8-6 0,6-13 0,-7-7 0,-1-5 0,-5-6 0,-6-2 0,-4-3 0,3-4 0,-7-2 0,-9-2 0,-5 2 0,-2-3 0,-3 6 0,1 5 0,-3 4 0,-4 8 0,-3 6 0,-4 7 0,2 9 0,4 2-8191</inkml:trace>
  <inkml:trace contextRef="#ctx0" brushRef="#br2" timeOffset="-162509.34">10372 13810 24575,'2'-5'0,"-2"1"0,-2 11 0,2 6 0,2 10 0,-2 4 0,6 6 0,0 0 0,0 3 0,-2-2 0,5-1 0,-2-1 0,8-9 0,3-4 0,1-17 0,1-15 0,0-10 0,-1-4 0,-3-6 0,-3-2 0,-5-2 0,3 3 0,0-3 0,-2 1 0,-4 11 0,-1 17 0,-1 14 0,-1 12 0,1 10 0,-3 4 0,-3 4 0,3-1 0,3-2 0,-3 1 0,1-6 0,3-13 0</inkml:trace>
  <inkml:trace contextRef="#ctx0" brushRef="#br2" timeOffset="-162384.97">10788 13777 24575,'0'13'0,"0"8"0,0 9 0,0-1 0,0 5 0,-8-1 0,1 1 0,-1 2 0,2-4 0,1 1 0,2-2 0,1-2-8191</inkml:trace>
  <inkml:trace contextRef="#ctx0" brushRef="#br2" timeOffset="-162249.78">10850 13648 24575,'-2'-9'0,"-5"-2"0,8 2 0,7 3 0,9 2 0,5 1 0,-2 0-8191</inkml:trace>
  <inkml:trace contextRef="#ctx0" brushRef="#br2" timeOffset="-162044.97">11139 13681 24575,'-9'6'0,"-5"5"0,-3 7 0,2 6 0,-6 7 0,4 3 0,0 0 0,4 2 0,6-4 0,14 0 0,7-1 0,5 2 0,7-1 0,1-5 0,5-2 0,-2 2 0,2-1 0,1-1 0,-16-11 0,-15-2 0,-17-5 0,-17-6 0,-1-1-8191</inkml:trace>
  <inkml:trace contextRef="#ctx0" brushRef="#br2" timeOffset="-212765.43">2034 11410 24575,'-4'-2'0,"-3"7"0,-6 4 0,-5-2 0,1 3 0,-1 1 0,-1 6 0,-1 0 0,3 2 0,6 1 0,4 3 0,5-4 0,14 3 0,8-2 0,5-5 0,3-2 0,-5-13 0,-7-8 0,-16 2 0,-11 6 0,-11 3 0,-3 4 0,3 9 0,6 7 0,5 4 0,3 2 0,6-1 0,13-6 0,9-2 0,10-1 0,1-8 0,6-5 0,2-12 0,-2-5 0,-4-11 0,-1-6 0,-4 6-8191</inkml:trace>
  <inkml:trace contextRef="#ctx0" brushRef="#br2" timeOffset="-211377.05">2703 11571 24575,'-8'2'0,"2"-10"0,1 6 0,10 6 0,4 8 0,4 8 0,-2 7 0,-4 4 0,-5 4 0,1 1 0,-5 1 0,2-3 0,8-9 0,0-5 0,3-3 0,7-6 0,2-7 0,1-6 0,-7-7 0,6-10 0,-2-4 0,3 2 0,-6-5 0,-6 1 0,2-3 0,-2 0 0,6-1 0,-3-2 0,-1 17 0,-2 15 0,-4 14 0,-5 9 0,-2 5 0,2 3 0,2 0 0,-2 1 0,5-5 0,6-8 0,10-12 0,1-14 0,1-5 0,-4-5 0,-7-7 0,7-2 0,-4-4 0,-2-3 0,-6-1 0,-2 2 0,-1-2 0,-4 2 0,-2-5 0,2 3 0,2 7-8191</inkml:trace>
  <inkml:trace contextRef="#ctx0" brushRef="#br2" timeOffset="-210957.14">3217 11219 24575,'2'6'0,"2"2"0,3 0 0,-1 10 0,4-1 0,3 5 0,-2 3 0,-2 0 0,-3 3 0,2 9 0,-2-1 0,-1 4 0,-2-3 0,-1 5 0,-1 3 0,-1-3 0,-1-2 0,1-3 0,1-2 0,-1-1 0,-1-19 0,2-29 0,-1-12 0,6-7 0,2-2 0,4 0 0,4 3 0,-2-4 0,0 2 0,5 8 0,-4 9 0,2 8 0,-3 16 0,-1 18 0,-6 3 0,-5 8 0,2 1 0,-6 1 0,2-2 0,0 0 0,7-7 0,1-9-8191</inkml:trace>
  <inkml:trace contextRef="#ctx0" brushRef="#br2" timeOffset="-210814.27">3631 11508 24575,'3'0'0,"1"4"0,2 7 0,0 5 0,-3 9 0,-1 4 0,-1 5 0,-1 0 0,-1 1 0,1-3 0,1 4 0,-1-1 0,-1-10-8191</inkml:trace>
  <inkml:trace contextRef="#ctx0" brushRef="#br2" timeOffset="-210658.96">3726 11284 24575,'0'-6'0,"-3"-2"0</inkml:trace>
  <inkml:trace contextRef="#ctx0" brushRef="#br2" timeOffset="-210457.99">3918 11219 24575,'2'6'0,"-2"5"0,-2 9 0,2 4 0,2 5 0,-2 0 0,-2 5 0,2-1 0,2 1 0,-2-1 0,5-1 0,2 1 0,3 3 0,-3-5 0,-2 1 0,-1 2 0,-2 1 0,-2-4 0,0-5-8191</inkml:trace>
  <inkml:trace contextRef="#ctx0" brushRef="#br2" timeOffset="-210112.99">3853 11508 24575,'2'4'0,"-2"7"0,6 2 0,5-1 0,9-1 0,6-1 0,5-4 0,0-3 0,6-3 0,-2-2 0,-3-5 0,0-3 0,-2-1 0,-2-6 0,2-3 0,-4-2 0,-7-3 0,-7-2 0,-10 3 0,-13 5 0,-8 12 0,-4 16 0,3 17 0,1 5 0,8 5 0,-1 0 0,-2 1 0,3-3 0,2 3 0,15-4 0,5 1 0,6-7 0,6-7 0,7-5 0,1-6 0,-2-5-8191</inkml:trace>
  <inkml:trace contextRef="#ctx0" brushRef="#br2" timeOffset="-209510.5">5099 11188 24575,'-6'2'0,"-2"-6"0,-2-2 0,-9 1 0,-5 1 0,4 7 0,-6 5 0,4 11 0,5 1 0,3 8 0,5 4 0,1 4 0,5-5 0,0 3 0,-8 6 0,6-2 0,2 0 0,-1 0 0,-1 0 0,-1 3 0,3-3 0,8-5 0,4-2 0,-2-3 0,4-6 0,0 1 0,6-6 0,0-1-8191</inkml:trace>
  <inkml:trace contextRef="#ctx0" brushRef="#br2" timeOffset="-208767.87">4781 11537 24575,'2'0'0,"9"0"0,4 0 0,12 0 0,0 0 0,5-3 0,0-5 0,-2-4 0,-2-4 0,-2 4 0,5 1 0,-6 11 0,-6 9 0,-3 10 0,-3 4 0,-5 10 0,-5 2 0,-3 1 0,-2-4 0,-1-4 0,-3-12 0,-2-16 0,5-11 0,0-11 0,1-5 0,4-6 0,1-3 0,0 0 0,11 1 0,2 5 0,-1 3 0,7 5 0,4 8 0,3 3 0,-2 11 0,-4 8 0,-7 15 0,-4 4 0,-7 6 0,-3 2 0,-6 0 0,1-2 0,5-5 0,-1 0 0,10-7 0,6-4 0,-1-13 0,2-10 0,3-5 0,-1-10 0,-5-2 0,-2-6 0,-6-1 0,6 4 0,-2 1 0,-4-3 0,-5-3 0,1 1 0,-4 9 0,1 13 0,4 22 0,3 12 0,-1 7 0,-3 3 0,3 2 0,1-5 0,-2-14 0</inkml:trace>
  <inkml:trace contextRef="#ctx0" brushRef="#br2" timeOffset="-208581.96">5675 11315 24575,'0'5'0,"0"6"0,0 6 0,0 7 0,0 6 0,0 1 0,0 2 0,0 2 0,0-2 0,7-8 0,0-5-8191</inkml:trace>
  <inkml:trace contextRef="#ctx0" brushRef="#br2" timeOffset="-208400.96">5739 11059 24575,'-5'-2'0,"-3"6"0</inkml:trace>
  <inkml:trace contextRef="#ctx0" brushRef="#br2" timeOffset="-208058.37">5770 11315 24575,'4'-2'0,"11"2"0,5 2 0,6-2 0,5-2 0,2 2 0,1 2 0,0-2 0,-6-2-8191</inkml:trace>
  <inkml:trace contextRef="#ctx0" brushRef="#br2" timeOffset="-208205.37">5897 11092 24575,'2'6'0,"5"8"0,-2 5 0,0 7 0,0 2 0,-1-2 0,-3 4 0,1 2 0,6 1 0,1-2 0,-1 6 0,-3-3 0,-2 0 0,0-3 0,-2 2 0,2 0 0,-1 2 0,1-7-8191</inkml:trace>
  <inkml:trace contextRef="#ctx0" brushRef="#br2" timeOffset="-206660.77">6538 10997 24575,'8'2'0,"4"-6"0,-4 9 0,-2 8 0,-2 10 0,-4 0 0,2 7 0,2 1 0,-3 6 0,10 0 0,3 3 0,-2 4 0,-4-2 0,-3 3 0,-2 4 0,0-5 0,-3-4 0,0-2 0,0-3 0,-8-7 0,-3-11 0,0-12 0,2-19 0,11-9 0,5-7 0,4-3 0,11-4 0,3 2 0,0 5 0,-2-1 0,4 9 0,-4 10 0,5 8 0,-2 6 0,-7 9 0,-7 9 0,-3 4 0,-9-2 0,-3 4 0,-5-1 0,-4-4 0,-3 3 0,-6-6 0,0 1 0,-1-3 0,3-3-8191</inkml:trace>
  <inkml:trace contextRef="#ctx0" brushRef="#br2" timeOffset="-206372.17">6953 11348 24575,'-2'8'0,"-1"3"0,1 7 0,1 6 0,-4 3 0,4 3 0,2 3 0,-1 0 0,0 2 0,8 0 0,6-10 0,9-4 0,2-12 0,5-16 0,-2-8 0,-7-11 0,-4-4 0,-6-4 0,-6 1 0,-2-2 0,-11 5 0,-3 2 0,-4 7 0,-5 8 0,-5 5 0,0 5-8191</inkml:trace>
  <inkml:trace contextRef="#ctx0" brushRef="#br2" timeOffset="-206035.89">7207 11348 24575,'2'-3'0,"-4"12"0,2 13 0,2 6 0,-2 1 0,6 2 0,0 2 0,4-2 0,0-1 0,0-3 0,7-5 0,4-5 0,0-14 0,1-4 0,-1-9 0,-7-8 0,-3-6 0,-4-7 0,6-1 0,2-4 0,1 1 0,-1 2 0,-5 13 0,-3 21 0,-5 15 0,-2 7 0,0 7 0,0 5 0,-4-6 0,0-2 0,-2 3 0,1 1 0,5-5 0,2-13 0</inkml:trace>
  <inkml:trace contextRef="#ctx0" brushRef="#br2" timeOffset="-205676.27">7721 11348 24575,'0'8'0,"-8"-1"0,-3 4 0,-4 8 0,-1 4 0,1 5 0,-1 1 0,1 4 0,4 0 0,3 2 0,4-3 0,-1 0 0,11-2 0,8-10 0,2-12 0,-5-13 0,-1-14 0,0-5 0,7-8 0,-3 0 0,-2-4 0,-4 2 0,1 4 0,-1 3 0,-3 0 0,-1-4 0,-2 14 0,-2 12 0,0 15 0,0 10 0,0 13 0,0 7 0,0-1 0,0 4 0,7 4 0,4-2 0,0-3 0,-1-5 0,-5 1 0,-1-5 0,-4-5 0,-9-8 0,-7-6 0,-4 0 0,-5-6 0,1-11 0,-3 0 0,8-8 0,1-10 0,1 1-8191</inkml:trace>
  <inkml:trace contextRef="#ctx0" brushRef="#br2" timeOffset="-205247.14">7912 11092 24575,'2'-5'0,"2"8"0,-2 11 0,-1 6 0,-1 5 0,2 6 0,1 5 0,0 7 0,0 2 0,6-4 0,4-1 0,-2 2 0,-3 4 0,-2-2 0,-3 1 0,-2-5 0,-1-4 0,0 0 0,0-4 0,0-11 0,0-14 0,0-19 0,0-15 0,0-7 0,5-3 0,-2-2 0,3-1 0,7 9 0,-2 1 0,1 10 0,2-2 0,0 2 0,6 5 0,-1 15 0,-2 18 0,-7 7 0,-3 11 0,-4-1 0,-3 1 0,-3 0 0,7-7 0,6-16 0,2-13 0,2-11 0,-2-4-8191</inkml:trace>
  <inkml:trace contextRef="#ctx0" brushRef="#br2" timeOffset="-204952.83">8199 11315 24575,'3'-9'0,"13"1"0,10-1 0,8 6 0,5 1 0,-3 2 0,1 2 0,-3-2 0,-9-2-8191</inkml:trace>
  <inkml:trace contextRef="#ctx0" brushRef="#br2" timeOffset="-205107.6">8326 11219 24575,'2'-5'0,"1"-7"0,3 12 0,2 9 0,-5 10 0,0 5 0,-1 6 0,0 4 0,-2 7 0,-2 5 0,9-2 0,3 0 0,1-3 0,-2-4 0,-3-3 0,-3-1 0,-3-1 0,-2-7-8191</inkml:trace>
  <inkml:trace contextRef="#ctx0" brushRef="#br1" timeOffset="-202126.25">9189 10932 24575,'-3'6'0,"3"5"0,3 9 0,0 2 0,2 2 0,3 2 0,-4-2 0,0 6 0,-3 1 0,1 1 0,-2 0 0,-2-3 0,2 2 0,2 3 0,-2-3 0,-2 2 0,2 2 0,2-4 0,-2-1 0,-2-1 0,2-7 0,2-8-8191</inkml:trace>
  <inkml:trace contextRef="#ctx0" brushRef="#br1" timeOffset="-201746.28">9251 10997 24575,'2'-2'0,"5"-2"0,-2 4 0,6 9 0,3 7 0,-3 4 0,1 2 0,1 5 0,2 3 0,2 4 0,0 3 0,-3 0 0,5-4 0,-2 0 0,-3-2 0,-2 1 0,-1 1 0,-2-2 0,-3 0 0,1-5 0,5-13 0,-1-15 0,-2-13 0,-7-9 0,1-5 0,3-10 0,-1-1 0,-1-4 0,-2 1 0,7 0 0,-2 0 0,2 3 0,-5 3 0,-2 2 0,-2 2 0,-2 2 0,2 5-8191</inkml:trace>
  <inkml:trace contextRef="#ctx0" brushRef="#br1" timeOffset="-201548.88">9700 10932 24575,'-2'6'0,"2"5"0,0 12 0,0 11 0,0 2 0,0 7 0,0 1 0,0-2 0,0-2 0,0-3 0,0 2 0,8-2 0,-1-6 0,0-1 0,1-5-8191</inkml:trace>
  <inkml:trace contextRef="#ctx0" brushRef="#br1" timeOffset="-201359.83">9765 10997 24575,'7'-2'0,"5"-2"0,5 1 0,8-3 0,6 1 0,1 5 0,4 9 0,-8 10 0,-6 4 0,-7 7 0,-4 1 0,-16 1 0,-10-4 0,-8 2 0,-7-8 0,-1-7 0,-2-4 0,7-4-8191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03:45:31.423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4514 901 24575,'-6'0'0,"-5"0"0,-1-3 0,6-2 0,9 0 0,10 4 0,8 4 0,4 0 0,3 7 0,-1 3 0,3 1 0,1 2 0,6-2 0,-2 4 0,6 4 0,9 3 0,-1 4 0,3 2 0,1 3 0,3 7 0,5 1 0,2 4 0,2-1 0,-1-2 0,-1 2 0,-3-1 0,1-3 0,2-8 0,-2-2 0,-1 0 0,7 3 0,1-3 0,-1-3 0,-3 1 0,3 1 0,1 3 0,-1 0 0,-2-5 0,0-5 0,3 4 0,3-1 0,1 5 0,2 0 0,-8-2 0,-3 4 0,-8-4 0,-1 2 0,-1-1 0,-2-1 0,0 4 0,-7-7 0,2-2 0,-1 0 0,-3 2 0,1-6 0,0 0 0,-5-1 0,-6 1 0,5 0 0,2-4 0,-2-1 0,-1 1 0,-4 1 0,4-3 0,-9 1 0,-5-1 0,-1 2 0,4-6 0,-4 5 0,-4-2 0,0 1 0,0 0 0,-3 5 0,3-2 0,2-3 0,-7-5 0</inkml:trace>
  <inkml:trace contextRef="#ctx0" brushRef="#br0">2929 3587 24575,'3'6'0,"-3"8"0,3 1 0,8-4 0,1 0 0,-2 6 0,5 0 0,-1 2 0,1 1 0,1 3 0,-5 3 0,-1-4 0,0-2 0,-5 7 0,7 0 0,-1 3 0,1 1 0,1-2 0,2 4 0,5-4 0,-1-4 0,1 5 0,2-3 0,2-5 0,1-2 0,-3 7 0,-1-1 0,1 2 0,0-1 0,4-5 0,4-2 0,-6 7 0,1 0 0,0-2 0,-3 3 0,-2-3 0,-5-3 0,1 4 0,3-4 0,-3-2 0,5-2 0,0 6 0,-2 2 0,0-4 0,-3-2 0,5 3 0,-3 0 0,1 7 0,-7 2 0,2-3 0,-3-2 0,6-4 0,-2-3 0,1 5 0,-4-3 0,-1-4 0,6-2 0,-3 1 0,2-3 0,-6 3 0,1-2 0,-1 1 0,3 3 0,1-7 0,-3-7-8191</inkml:trace>
  <inkml:trace contextRef="#ctx0" brushRef="#br0">7827 3561 24575,'2'-6'0,"-2"-5"0,6-1 0,0-4 0,8-1 0,0 11 0,-6 3 0,-5 11 0,-3 7 0,-9 4 0,-2-2 0,-2 0 0,-2 0 0,-4 5 0,2 2 0,-3 1 0,-1 3 0,-1 2 0,1-1 0,0 5 0,-7 6 0,-2 2 0,4 5 0,-3 5 0,1 2 0,6 5 0,2-1 0,-3 1 0,-2 5 0,-9 6 0,0 1 0,-2-7 0,4-2 0,-1-3 0,10-5 0,-3 2 0,2-7 0,4-6 0,2-6 0,-5-5 0,7-14 0,12-13 0,13-12 0,9-11 0,8-5 0,2-5 0,-4-1 0,-6 2-8191</inkml:trace>
  <inkml:trace contextRef="#ctx0" brushRef="#br1">7318 2811 24575,'2'-3'0,"-1"4"0,4 3 0,9 8 0,10 3 0,-2 4 0,3 3 0,0 2 0,4 9 0,3 3 0,-2 1 0,-2-1 0,-6-3 0,1 0 0,0-5 0,-7-3 0,2-7 0,1 1 0,1-7 0,0 1 0,-5-13 0,6-5 0,-3-14 0,2-5 0,-4-1 0,-7-6 0,-3 0 0,-3-2 0,4 1 0,4-1 0,4 6 0,-3-1 0,4 6 0,-4 2 0,7 4 0,-1 7 0,-1-2 0,3 2 0,-5-4 0,0 3 0,-1 5 0,-2 11 0,-5 7 0,-1 10 0,-3 3 0,0 11 0,-3 2 0,0 3 0,0-4 0,0 4 0,0-1 0,0-1 0,0-4 0,0-5 0,0-13 0,0-7-8191</inkml:trace>
  <inkml:trace contextRef="#ctx0" brushRef="#br1">8037 3139 24575,'-3'-6'0,"3"-5"0,3-9 0,-3-2 0,-3-2 0,3-6 0,3 2 0,0 6 0,10-1 0,5 0 0,4 7 0,6 4 0,2 6 0,2 7 0,0 10 0,-4 9 0,-8 7 0,-20 2 0,-12-5 0,-11 2 0,-4-6 0,-2-2 0,-8-7 0,0-5 0,-4-4 0,-3-2 0,1 0 0,2 0 0,10 0-8191</inkml:trace>
  <inkml:trace contextRef="#ctx0" brushRef="#br0">8037 3320 24575,'-3'3'0,"3"8"0,6 9 0,2 5 0,8 4 0,7 1 0,4-1 0,3 4 0,9 4 0,1 2 0,6 6 0,-4 1 0,6 2 0,4 6 0,-2 4 0,2-1 0,5-1 0,2-3 0,-4 1 0,0-6 0,2 1 0,-7 1 0,-2-5 0,-2-7 0,-3-1 0,-2-9 0,-9-6 0,1-2 0,-7-1 0,-3 1 0,-1-6 0,-11-11 0</inkml:trace>
  <inkml:trace contextRef="#ctx0" brushRef="#br1" timeOffset="-50504.15">982 7976 24575,'0'8'0,"0"3"0,0 4 0,0 8 0,0 3 0,3 2 0,1 2 0,2-1 0,0 1 0,-3-1 0,-1-4 0,-1 1 0,-1 2 0,-1 0 0,1 1 0,1-1 0,-1-3 0,-1 0-8191</inkml:trace>
  <inkml:trace contextRef="#ctx0" brushRef="#br1" timeOffset="-50285.4">1011 8061 24575,'0'-6'0,"0"-5"0,7-9 0,5 1 0,2-1 0,6 3 0,6 6 0,2 4 0,-3 2 0,0 5 0,-9 9 0,-5 10 0,-9 2 0,-4 7 0,-5-2 0,-8 1 0,-7-1 0,-3-5 0,-6-5 0,0 3 0,2 0 0,1-4 0,6-5-8191</inkml:trace>
  <inkml:trace contextRef="#ctx0" brushRef="#br1" timeOffset="-51213.09">785 7918 24575,'2'6'0,"-6"1"0,-5 4 0,-2 0 0,0 5 0,-1 4 0,-2 3 0,0-1 0,0 4 0,-4-4 0,2-2 0,1 2 0,-4 6 0,-3 1 0,2-2 0,2-1 0,-3 2 0,6-2 0,-1-3 0,1-3 0,2 2 0,-2-2 0,3-1 0,1 0 0,1-3-8191</inkml:trace>
  <inkml:trace contextRef="#ctx0" brushRef="#br1" timeOffset="-50754.18">504 8172 24575,'6'-2'0,"13"-1"0,6 1 0,2 1 0,5 1 0,-3 1 0,0-1 0,2-1 0,-2 1 0,-3 1-8191</inkml:trace>
  <inkml:trace contextRef="#ctx0" brushRef="#br1" timeOffset="-50986.18">674 7945 24575,'2'3'0,"1"8"0,3 6 0,-1 3 0,3 10 0,1-1 0,-2 1 0,-2-1 0,7 2 0,1-2 0,-4 1 0,2-5 0,0 1 0,-2 2 0,0-5 0,-1-4 0,-3 2 0,3 1 0,1-4 0,-1-2-8191</inkml:trace>
  <inkml:trace contextRef="#ctx0" brushRef="#br1" timeOffset="-49657.77">1966 8003 24575,'5'-6'0,"10"-2"0,-1 8 0,-3 8 0,-3 7 0,-2 4 0,-3 6 0,-1 3 0,-2 0 0,0 1 0,0 2 0,0 0 0,0-5 0,0 1 0,-8-3 0,-3-4 0,0-1-8191</inkml:trace>
  <inkml:trace contextRef="#ctx0" brushRef="#br1" timeOffset="-49358.19">2021 7945 24575,'0'-3'0,"4"-2"0,3 4 0,2 2 0,3 4 0,4 9 0,7 6 0,-7 2 0,-1 6 0,-2 6 0,2-2 0,1 4 0,2-2 0,-1 0 0,2-3 0,-3 0 0,5-5 0,1-6 0,-1-3 0,-2-13 0,-4-15 0,-6-9 0,-1-4 0,-6-5 0,4-8 0,6-1 0,-1 1 0,-2 0 0,-4-3 0,0 0 0,-5 1 0,-2 0 0,2 2 0,2 2 0,-2 2 0,-2 2 0,2 5 0,2 7-8191</inkml:trace>
  <inkml:trace contextRef="#ctx0" brushRef="#br2" timeOffset="-31524.3">3931 7610 24575,'2'-5'0,"-9"-3"0,-1-4 0,-2 0 0,-1 1 0,-3 2 0,1-7 0,-2-3 0,-5 6 0,1 11 0,-1 5 0,6 9 0,5 4 0,1 4 0,2 7 0,3-1 0,-3 1 0,1 5 0,2 0 0,0 2 0,1 1 0,2 0 0,2 2 0,-2-3 0,-2 0 0,2 2 0,2-4 0,-2 0 0,-2-5 0,2-5-8191</inkml:trace>
  <inkml:trace contextRef="#ctx0" brushRef="#br2" timeOffset="-31314.82">3594 7836 24575,'8'0'0,"7"0"0,10 0 0,4 0 0,4 0 0,-4 0 0,-1 0 0,1 0 0,-2 0 0,-4-4 0,-3-4 0,-1 3-8191</inkml:trace>
  <inkml:trace contextRef="#ctx0" brushRef="#br2" timeOffset="-30946.6">4072 7722 24575,'-6'-6'0,"-5"-2"0,0 8 0,2 8 0,3 7 0,6 4 0,4 6 0,0 3 0,-3 0 0,2 1 0,0-1 0,-4-2 0,-5 5 0,-9-5 0,0-4 0,4-9 0,4-13 0,13-5 0,4-11 0,3-7 0,2-6 0,5-4 0,2 4 0,-1-4 0,1 4 0,-4 4 0,-3 3 0,5 5 0,-1 7-8191</inkml:trace>
  <inkml:trace contextRef="#ctx0" brushRef="#br2" timeOffset="-30565.7">4326 7666 24575,'2'-3'0,"-4"8"0,2 10 0,2 5 0,-2 2 0,-2 4 0,2 4 0,2-3 0,-2 3 0,-2 1 0,2-2 0,2-1 0,2-6 0,5-5 0,7-9 0,7-14 0,-3-13 0,-6-4 0,3 0 0,-2 1 0,1 0 0,0-4 0,-7 1 0,2 0 0,0-3 0,-2-1 0,0 3 0,-1 4 0,-3 13 0,-1 16 0,-2 10 0,1 5 0,5 6 0,-2 1 0,-3 2 0,3 3 0,-3-3 0,2-7-8191</inkml:trace>
  <inkml:trace contextRef="#ctx0" brushRef="#br2" timeOffset="-30383.71">4690 7666 24575,'2'3'0,"-2"13"0,-2 7 0,2 6 0,2 4 0,-2-4 0,-2 1 0,2-1 0,2 0 0,-2 1 0,-2-1 0,2-2-8191</inkml:trace>
  <inkml:trace contextRef="#ctx0" brushRef="#br2" timeOffset="-30245.62">4746 7525 24575,'-6'0'0</inkml:trace>
  <inkml:trace contextRef="#ctx0" brushRef="#br2" timeOffset="-29885.6">4859 7753 24575,'-2'-6'0,"7"-1"0,7-3 0,2-2 0,11 2 0,1 1 0,1 2 0,2 1 0,2 3 0,-2 2 0,-7 1-8191</inkml:trace>
  <inkml:trace contextRef="#ctx0" brushRef="#br2" timeOffset="-30028.62">4942 7443 24575,'-2'5'0,"-2"3"0,2 8 0,1 6 0,1 3 0,1 0 0,-1 4 0,-1 7 0,1 1 0,9 2 0,2-2 0,-2-6 0,-1 2 0,-3 2 0,2 2 0,3-4 0,-3-4 0,-2 3 0,0-2 0,-4-7-8191</inkml:trace>
  <inkml:trace contextRef="#ctx0" brushRef="#br2" timeOffset="-25656.86">6403 7358 24575,'3'-2'0,"-3"-9"0,0 1 0,0 7 0,0 12 0,0 10 0,0 7 0,0 2 0,0-1 0,0 3 0,0-2 0,0 1 0,0 6 0,0 2 0,0-4 0,0 0 0,0-2 0,0-3 0,0 2 0,0-1 0,0 0 0,-8-6 0,0-1 0,1-11 0,-1-11 0,5-17 0,6-8 0,6-3 0,5-6 0,0 2 0,2 4 0,-6 3 0,1 8 0,-1-2 0,6 6 0,6 0 0,-1 2 0,0 2 0,4 0 0,-3 1 0,-5 6 0,-6 13 0,-6 10 0,-1 1 0,-1 5 0,-5 4 0,-7 0 0,-9-2 0,-6-1 0,4-3 0,-2-5 0,-4-8 0,0-7 0,2-3 0,4-9 0,5-8 0,12-3 0,3-4 0,1 1-8191</inkml:trace>
  <inkml:trace contextRef="#ctx0" brushRef="#br2" timeOffset="-25389.26">6713 7581 24575,'3'-2'0,"0"2"0,0 10 0,3 8 0,0 2 0,-6 10 0,-2-1 0,-2 1 0,3 3 0,-4 0 0,4-2 0,2-6 0,7-7 0,7-2 0,7-2 0,0-14 0,1-8 0,-5-7 0,-7-7 0,-6-4 0,-3-3 0,-2-3 0,0 3 0,-4 5 0,1 2 0,-6 3 0,0 2 0,-7 3 0,-1 9 0,3 5-8191</inkml:trace>
  <inkml:trace contextRef="#ctx0" brushRef="#br2" timeOffset="-25031.22">6966 7610 24575,'3'2'0,"5"-6"0,-3 6 0,-1 9 0,1 6 0,-1 7 0,-2 6 0,0-2 0,-2 1 0,-2 2 0,2-1 0,2-3 0,-2 3 0,-2-2 0,5-6 0,7-8 0,-3-7 0,9-14 0,1-11 0,2-8 0,1-5 0,-3-4 0,1 2 0,1-1 0,-7 3 0,2 6 0,-3 11 0,-2 19 0,-4 14 0,-1 8 0,-4 3 0,-1 1 0,1 3 0,1-3 0,-1-2 0,2-4 0,1-7-8191</inkml:trace>
  <inkml:trace contextRef="#ctx0" brushRef="#br2" timeOffset="-24653.91">7472 7695 24575,'2'-3'0,"-6"-5"0,-2 6 0,-5 2 0,-1 10 0,-5 4 0,3 6 0,-1 3 0,4 4 0,-5 2 0,1 5 0,-1-5 0,7-1 0,6-3 0,6-3 0,11-8 0,1-13 0,7-11 0,1-11 0,-1-5 0,-3-2 0,-4-3 0,-6 2 0,2 4 0,-2 2 0,-2-1 0,-1 9 0,1 17 0,-2 16 0,0 7 0,-2 3 0,-1 1 0,-1 4 0,-1 1 0,-1 0 0,1 1 0,1-2 0,-1 3 0,-1-5 0,1-2 0,-5-6 0,-3-4 0,-4-5 0,-11 3 0,-5-3 0,-2-1 0,1-6 0,-1-1 0,1-9 0,7-11 0,7-11 0,4 2-8191</inkml:trace>
  <inkml:trace contextRef="#ctx0" brushRef="#br2" timeOffset="-24259.38">7695 7467 24575,'-2'6'0,"-1"8"0,0 5 0,2 4 0,1 0 0,1 3 0,-1 2 0,-1 1 0,1 4 0,1 1 0,-1 0 0,-1 2 0,1-3 0,1 2 0,-1-4 0,-1-5 0,1 0 0,1 1 0,-1 1 0,-1-9 0,1-13 0,9-16 0,-1-16 0,4 3 0,-1-5 0,-2-2 0,5 1 0,-3-1 0,0 1 0,6 3 0,3 7 0,2 13 0,-4 12 0,-7 13 0,-5 7 0,-4 2 0,-2 3 0,0-2 0,0 1 0,0-8-8191</inkml:trace>
  <inkml:trace contextRef="#ctx0" brushRef="#br2" timeOffset="-23947.86">8005 7666 24575,'6'0'0,"5"0"0,6 0 0,6 0 0,3 0 0,2 0 0,0 0 0,5 0 0,2 0 0,0 0 0,2 0 0,1 0 0,0 0 0,-7 0-8191</inkml:trace>
  <inkml:trace contextRef="#ctx0" brushRef="#br2" timeOffset="-24102.86">8088 7554 24575,'0'4'0,"0"11"0,0 9 0,0 1 0,0 11 0,0 8 0,0 0 0,0 4 0,0 4 0,0-6 0,0 2 0,0-5 0,0-3 0,0-3 0,0-6 0,8-5 0,-2-10-8191</inkml:trace>
  <inkml:trace contextRef="#ctx0" brushRef="#br0">750 9084 24575,'0'-2'0,"0"-10"0,-4-2 0,0 8 0,-9 6 0,0 6 0,-1 2 0,0 1 0,-4 10 0,2 1 0,-3 2 0,1 7 0,-7 5 0,2-1 0,1 5 0,1 1 0,-1-2 0,-1-1 0,-7-4 0,6-1 0,2-1 0,2-1 0,1 5 0,-1-4 0,0-3 0,1-5 0,2 2 0,5-12 0,7-15 0</inkml:trace>
  <inkml:trace contextRef="#ctx0" brushRef="#br0">2422 9113 24575,'-2'5'0,"2"3"0,2 2 0,9 1 0,2 6 0,5 3 0,5 7 0,0-1 0,4 2 0,0 6 0,3 0 0,-1 0 0,4 2 0,1-4 0,0 4 0,-6-5 0,-6 3 0,-2-5 0,-5-1 0,5 1 0,2 3 0,-3-3 0,4-1 0,-11-6 0,-8-13 0</inkml:trace>
  <inkml:trace contextRef="#ctx0" brushRef="#br1">6991 5201 24575,'0'-6'0,"0"-9"0,0-4 0,0 5 0,4 8 0,3 14 0,-1 9 0,2 4 0,1 6 0,9 10 0,2 5 0,1 2 0,-3 2 0,2 2 0,1-2 0,-3 4 0,-1-2 0,-4-7 0,1-2 0,1-5 0,-4 0 0,0-9 0,-2 0 0,0-8 0,-1-11 0,5-11 0,2-10 0,2-9 0,-3-9 0,3-9 0,-3-5 0,3-1 0,1-3 0,-2-3 0,4 3 0,-3 1 0,0 5 0,-1 10 0,-6 16 0</inkml:trace>
  <inkml:trace contextRef="#ctx0" brushRef="#br1">9380 5172 24575,'2'3'0,"-2"8"0,0 6 0,0 3 0,0 13 0,-8 4 0,0 6 0,2 1 0,-5 2 0,-1 2 0,3 2 0,4-4 0,-3 2 0,1-4 0,3-5 0,-7-2 0,-2-6 0,3-5-8191</inkml:trace>
  <inkml:trace contextRef="#ctx0" brushRef="#br1">9320 5350 24575,'2'-3'0,"1"-2"0,10 0 0,2 4 0,3 4 0,-3 11 0,1 6 0,0 11 0,0 3 0,-1 7 0,-1-4 0,5 2 0,-1 1 0,2-1 0,0-2 0,3 1 0,1 0 0,-1-22 0,-7-16 0,-6-18 0,-2-12 0,1-8 0,2-7 0,-1 0 0,-6-8 0,-3-6 0,-2 4 0,1 0 0,0 5 0,0 4 0,-4 9 0,-4 3 0,3 2 0,2 4-8191</inkml:trace>
  <inkml:trace contextRef="#ctx0" brushRef="#br1">9917 5232 24575,'-2'3'0,"2"8"0,2 9 0,-2 13 0,-2-1 0,2 9 0,2 2 0,-2 2 0,-2 0 0,2 3 0,2-4 0,-2-2 0,-2-4 0,2 0 0,-5-5 0,-2-19 0,-2-24 0,1-13 0,-1-11 0,1-6 0,3-7 0,2 3 0,0-4 0,6 4 0,0 1 0,5-1 0,4 1 0,10 3 0,10 3 0,1 2 0,-2 9 0,0 6 0,3 9 0,1 5 0,-8 8 0,-4 5 0,-7 6 0,-4 6 0,-7 5 0,-1 1 0,-12 6 0,-1-5 0,-9 4 0,-7-2 0,-4-2 0,2-8 0,-7 3 0,-5-5 0,2-1 0,-6-4 0,1-4-8191</inkml:trace>
  <inkml:trace contextRef="#ctx0" brushRef="#br0">7231 6099 24575,'6'2'0,"2"4"0,-7 5 0,-1 6 0,-1 6 0,-4 0 0,4 11 0,-10 5 0,-3 5 0,5 2 0,6-1 0,-1 0 0,3 7 0,-2 7 0,3-3 0,3-2 0,-3 0 0,-3-1 0,3 0 0,3-4 0,-3-1 0,-3-6 0,11-5 0,4-1 0,3-11-8191</inkml:trace>
  <inkml:trace contextRef="#ctx0" brushRef="#br1">3763 5500 24575,'2'2'0,"1"1"0,1 10 0,9 3 0,-1 6 0,0 9 0,-2 5 0,-5 1 0,-2 8 0,1-2 0,-2 5 0,-1-3 0,-1-3 0,-9-5 0,-2-6 0,2 3 0,1-3 0,-1-6 0,3-8-8191</inkml:trace>
  <inkml:trace contextRef="#ctx0" brushRef="#br1">3763 5589 24575,'-2'-6'0,"2"-8"0,5-3 0,11 2 0,-1 13 0,4 6 0,5 6 0,-3 7 0,0 6 0,1 8 0,1 6 0,-1-2 0,0 2 0,-4 1 0,5 4 0,1-3 0,-2-3 0,2-1 0,-5-6 0,-1 3 0,-2-3 0,1-4 0,-2-11 0,-6-19 0,-5-14 0,-3-10 0,-1-10 0,-1-1 0,1-3 0,1-1 0,-1-4 0,-1 3 0,1-1 0,1 2 0,-1 1 0,-1 6 0,1 3 0,-2 0 0,-9 6 0,-4 11-8191</inkml:trace>
  <inkml:trace contextRef="#ctx0" brushRef="#br0">4033 6454 24575,'-2'3'0,"9"0"0,1 8 0,3 1 0,-1 5 0,4-1 0,2 2 0,2 4 0,1 1 0,-2 4 0,3 0 0,-1 10 0,-1 1 0,2-6 0,-3 5 0,2 5 0,-5 0 0,3 3 0,5-3 0,2-2 0,-5-6 0,-2-6 0,0-6 0,-3 2 0,0-2 0,1-1 0,-1-6 0,-3-6-8191</inkml:trace>
  <inkml:trace contextRef="#ctx0" brushRef="#br2" timeOffset="-19763.6">11403 9576 24575,'-2'0'0,"-1"3"0,-1 13 0,-1 7 0,-1 3 0,3 10 0,1 0 0,0 1 0,2 0 0,2-3 0,-2-2 0,-2-1 0,2-3 0,2-2 0,-2 4 0,-2-2 0,2-3 0,5-1 0,6-9 0,9-11 0,3-4 0,1-6 0,5-2 0,-1-1 0,-6-2 0,-2 2 0,3 0 0,5-2 0,1-2 0,-4 4 0,-2 1-8191</inkml:trace>
  <inkml:trace contextRef="#ctx0" brushRef="#br2" timeOffset="-19465.27">11823 9830 24575,'-2'-5'0,"-2"-3"0,-4 7 0,3 12 0,-2 9 0,-2 6 0,1 1 0,3 1 0,2 1 0,0 3 0,3-2 0,0 1 0,8-5 0,14-9 0,7-3 0,5-16 0,-5-13 0,-1-2 0,-6 0 0,-5-8 0,-6-4 0,-5 1 0,-5-1 0,-1-3 0,-4 3 0,-10 4 0,-3 7 0,-2 2 0,-1 1 0,-6 10 0,4 8 0,5 6 0,6 2-8191</inkml:trace>
  <inkml:trace contextRef="#ctx0" brushRef="#br2" timeOffset="-19062.32">12133 9859 24575,'2'-2'0,"2"-9"0,-2 7 0,3 7 0,2 2 0,-2 6 0,-2 7 0,-2 7 0,1 2 0,-2 6 0,-2 1 0,2-3 0,2 0 0,-2-1 0,2-2 0,10-7 0,4-7 0,6-11 0,-1-6 0,-3-14 0,-2-7 0,3-2 0,-1-1 0,-1-5 0,-4 3 0,-3 0 0,1 6 0,0 1 0,-6 0 0,-2-1 0,1 9 0,-2 14 0,0 14 0,-2 9 0,-2 6 0,2 4 0,2 1 0,-2-3 0,-2 0 0,2-1 0,12-6 0,4-13 0,-2-20 0,-2-6-8191</inkml:trace>
  <inkml:trace contextRef="#ctx0" brushRef="#br2" timeOffset="-18923.07">12499 9942 24575,'-2'-6'0,"2"-5"0,5-1 0,3-4 0,1 7 0,-1 13 0,-3 12 0,-1 7 0,-2 7 0,-2-1 0,0 0 0,0 4 0,0-3 0,0-3 0,0-5-8191</inkml:trace>
  <inkml:trace contextRef="#ctx0" brushRef="#br2" timeOffset="-18815.82">12610 9661 24575,'-7'-3'0,"0"8"0,-1 4 0,1 2-8191</inkml:trace>
  <inkml:trace contextRef="#ctx0" brushRef="#br2" timeOffset="-18583.89">12921 9772 24575,'0'-5'0,"-4"-3"0,-7 7 0,-2 12 0,0 9 0,2 3 0,1 7 0,5 4 0,12 3 0,8 1 0,4-1 0,-1-5 0,-5 5 0,-4-1 0,2 1 0,0-3 0,-8-9 0,-13-4 0,-8-9 0,-8-8 0,-2-6 0,-3-10 0,-2-4 0,-1-2 0,11 4-8191</inkml:trace>
  <inkml:trace contextRef="#ctx0" brushRef="#br2" timeOffset="-40668.32">252 10082 24575,'2'-2'0,"-2"-1"0,-5 1 0,-6-2 0,-10 2 0,-1 1 0,2 8 0,1 3 0,2 4 0,-1-2 0,0 4 0,1 4 0,5 2 0,0 2 0,5 6 0,4-7 0,8 0 0,7-7 0,7-4 0,1-6 0,8 0 0,1-2 0,-4-9 0,-3-6 0,-5-4 0,-11 2 0,-12 1 0,-13 4 0,-4 11 0,0 0 0,-4 11 0,0 2 0,-3 2 0,8 9 0,1-4 0,2 2 0,8 1 0,5-3 0,8-6 0,5 2 0,3-3 0,4-3 0,7 1 0,1-3 0,1-3 0,7-2 0,2-3 0,-3-1 0,-3-2-8191</inkml:trace>
  <inkml:trace contextRef="#ctx0" brushRef="#br2" timeOffset="-39324.22">2302 10138 24575,'0'6'0,"0"8"0,0 5 0,0 3 0,0 2 0,0 2 0,0 1 0,0 2 0,4-6 0,4-1 0,1 0 0,10-3 0,1-9 0,2-11 0,-4-12 0,-7-5 0,-2-4 0,1-6 0,-3-1 0,-2-4 0,0 12 0,-4 11 0,-1 15 0,0 11 0,0 6 0,0 4 0,0 3 0,4 3 0,7-7 0,5-5 0,1-8 0,2-8 0,-7-14 0,5-6 0,-2-6 0,0-3 0,-1-4 0,-3 2 0,-3 1 0,-3-5 0,-1-1 0,-3 6-8191</inkml:trace>
  <inkml:trace contextRef="#ctx0" brushRef="#br2" timeOffset="-38918.1">2610 9942 24575,'-2'5'0,"7"7"0,0 8 0,1 2 0,-3 1 0,-1 7 0,7-2 0,-2-2 0,3 2 0,-7-1 0,0 3 0,-3 4 0,-3 3 0,3-1 0,3 1 0,-3-4 0,-3-4 0,3-4 0,3-11 0,-3-13 0,-3-7 0,11-6 0,1-6 0,2-3 0,-2 1 0,0-5 0,2 5 0,-1 0 0,6-3 0,6 2 0,3 11 0,-7 11 0,-5 14 0,5 6 0,-3 0 0,-9 7 0,-6 2 0,-2-1 0,2 4 0,0-10-8191</inkml:trace>
  <inkml:trace contextRef="#ctx0" brushRef="#br2" timeOffset="-38777.64">2947 10223 24575,'6'2'0,"2"1"0,1 6 0,-3 10 0,0 5 0,-2 0 0,-3 5 0,-1 3 0,0-2 0,0 1 0,0-9-8191</inkml:trace>
  <inkml:trace contextRef="#ctx0" brushRef="#br2" timeOffset="-38635.15">2979 9969 24575,'-6'2'0,"-2"1"0,7 3 0</inkml:trace>
  <inkml:trace contextRef="#ctx0" brushRef="#br2" timeOffset="-38226">3117 10223 24575,'-6'2'0,"3"-2"0,4-2 0,10 5 0,10 3 0,3-1 0,5 0 0,1-4 0,-4 1-8191</inkml:trace>
  <inkml:trace contextRef="#ctx0" brushRef="#br2" timeOffset="-38415.01">3144 9942 24575,'3'5'0,"5"13"0,1 7 0,-1 0 0,-3 6 0,2 3 0,-2 3 0,0 2 0,0-2 0,-5-3 0,-2 0 0,6-3 0,6-5 0,-7-1 0,0 3 0,3 0 0,-1-9-8191</inkml:trace>
  <inkml:trace contextRef="#ctx0" brushRef="#br2" timeOffset="-38005">3398 10308 24575,'6'0'0,"5"0"0,1-8 0,4-3 0,-4-4 0,2-5 0,0-6 0,-3-1 0,3 1 0,0-5 0,-11 3 0,-5 17 0,-8 11 0,-4 9 0,1 10 0,2 4 0,-1 10 0,3 6 0,1 1 0,5-4 0,-2-1 0,0-2 0,-1-1 0,10-7 0,2 1 0,6-6 0,11-3 0,4-6 0,2-3 0,4-6 0,4-2 0,-3-6 0,3-1 0,-6-5-8191</inkml:trace>
  <inkml:trace contextRef="#ctx0" brushRef="#br0" timeOffset="0.99">1766 6514 24575,'-9'0'0,"-6"0"0,-1 3 0,0 13 0,-4 4 0,-2-3 0,2 11 0,2 2 0,-7-3 0,3 7 0,-4 1 0,-3 6 0,1 9 0,-2 7 0,-1 2 0,2-2 0,4 2 0,0 1 0,1 4 0,-6-7 0,7-1 0,0-8 0,7-5 0,5-4 0,7-13 0,5-19 0,13-12 0,0-14 0,1-5-8191</inkml:trace>
  <inkml:trace contextRef="#ctx0" brushRef="#br0" timeOffset="0.99">1616 6576 24575,'3'-6'0,"0"-1"0,10 6 0,5 7 0,4 8 0,6 8 0,1 11 0,3 8 0,1 9 0,-2-1 0,5 10 0,1 2 0,0 2 0,-4-10 0,-1 3 0,0 1 0,-1-8 0,-4-4 0,-4-6 0,2-6 0,-7-9-8191</inkml:trace>
  <inkml:trace contextRef="#ctx0" brushRef="#br0" timeOffset="0.99">2870 3528 24575,'3'9'0,"-3"6"0,-11-2 0,0 2 0,2 5 0,0 2 0,-2-3 0,-2-1 0,4 6 0,2 0 0,-4 6 0,0 1 0,1-2 0,1 3 0,-2-3 0,2 0 0,-4-6 0,-2-1 0,1 0 0,2 4 0,5 0 0,-2-2 0,2-4 0,1 6 0,-5-4 0,-2-2 0,-4-1 0,3 5 0,-1 1 0,-4 6 0,1 0 0,2-2 0,-1-5 0,2-1 0,5-1 0,-1-4 0,2 1 0,-2 1 0,-1 0 0,2-1 0,3 4 0,-1-3 0,2 3 0,1-1 0,-6-4 0,-1 1 0,-2-2 0,3-1 0,-1 2 0,-2 7 0,0-5 0,-3 2 0,3 4 0,0-4 0,3-2 0,-6-5 0,2-2 0,-4 5 0,5 4 0,2-2 0,1-1 0,-6 1 0,1-1 0,1 1 0,2-3 0,2 1 0,-2 1 0,5-2 0,3-1 0,-6-1 0,-2 5 0,-1-1 0,1 1 0,5-5-8191</inkml:trace>
  <inkml:trace contextRef="#ctx0" brushRef="#br1" timeOffset="0.99">1674 5498 24575,'6'3'0,"2"0"0,-3 10 0,-1 3 0,-4 6 0,-3 4 0,-11 4 0,-3 1 0,-1 9 0,-8 0 0,-1-4 0,2 3 0,0 2 0,-1-2 0,6-3 0,-1-4 0,6 1 0,-2-5 0,3-2 0,1-9-8191</inkml:trace>
  <inkml:trace contextRef="#ctx0" brushRef="#br1" timeOffset="0.99">1587 5559 24575,'3'-6'0,"3"-2"0,4 7 0,0 4 0,9 14 0,1 7 0,0 2 0,-1 6 0,2 2 0,-1 8 0,-1-6 0,4 7 0,-2-3 0,0-1 0,-2-6 0,-7-4 0,-4 6 0,1 6 0,-1-3 0,-2-8-8191</inkml:trace>
  <inkml:trace contextRef="#ctx0" brushRef="#br1" timeOffset="0.99">1525 5826 24575,'5'-2'0,"14"-1"0,7 1 0,5 4 0,1-2 0,-3 0-8191</inkml:trace>
  <inkml:trace contextRef="#ctx0" brushRef="#br1" timeOffset="0.99">2123 5559 24575,'-2'5'0,"2"13"0,0 7 0,0 4 0,0 4 0,0 8 0,0-3 0,0 1 0,0 1 0,0 3 0,0 0 0,0-2 0,0-2 0,0-1 0,0-2 0,0-3 0,0-8-8191</inkml:trace>
  <inkml:trace contextRef="#ctx0" brushRef="#br1" timeOffset="0.99">2034 5679 24575,'7'-2'0,"5"-5"0,-2 2 0,3-3 0,7-1 0,2 1 0,3 2 0,4 3 0,2 1 0,-5 6 0,-1 0 0,0 5 0,-5 1 0,-1 4 0,-8 6 0,-5 3 0,-8-3 0,-2 2 0,-13-4 0,-10-3 0,-7-6 0,1 3 0,-2-4 0,4 0 0,1-7 0,1-1 0,-1-5 0,4-2-8191</inkml:trace>
  <inkml:trace contextRef="#ctx0" brushRef="#br1" timeOffset="0.99">2781 2721 24575,'2'7'0,"5"0"0,-1 4 0,-2 4 0,-3 6 0,5 5 0,2 1 0,-2 2 0,-1 3 0,-2 1 0,-1 2 0,-1 6 0,-1-4 0,-1-3 0,1 0 0,-2-3 0,-1 3 0,-2-1 0,-4-17 0</inkml:trace>
  <inkml:trace contextRef="#ctx0" brushRef="#br1" timeOffset="0.99">2750 2870 24575,'2'-2'0,"-2"-9"0,-2-7 0,10 4 0,4 13 0,2 8 0,2 9 0,-5 5 0,4 4 0,5 2 0,-1 4 0,4 1 0,-4 1 0,-1-2 0,-1 1 0,-1 1 0,7-2 0,0-7 0,-4-2 0,-2-5 0,-3-14 0,3-15 0,-2-7 0,-2-4 0,-3-9 0,0-1 0,-1-6 0,-1 0 0,-3-1 0,-1 1 0,-2 4 0,-2 1 0,0 5 0,-5 5 0,-1 2 0,0 5-8191</inkml:trace>
  <inkml:trace contextRef="#ctx0" brushRef="#br1" timeOffset="0.99">3437 2783 24575,'2'6'0,"2"8"0,-2 5 0,-8 3 0,-2 5 0,3 3 0,2-2 0,-3 1 0,3 8 0,-3 0 0,0 0 0,2-1 0,6-2 0,0-1 0,-2-5-8191</inkml:trace>
  <inkml:trace contextRef="#ctx0" brushRef="#br1" timeOffset="0.99">3348 2933 24575,'2'-6'0,"5"-5"0,-2-6 0,3-5 0,9-4 0,12-3 0,7 5 0,-4 1 0,4 8 0,-7 10 0,-9 13 0,-5 9 0,-6 8 0,-5 3 0,-10 5 0,-3 0 0,-10-5 0,-7-4 0,-5-2 0,-3 0 0,-3-3 0,-4 3 0,4-2 0,5-5-8191</inkml:trace>
  <inkml:trace contextRef="#ctx0" brushRef="#br0" timeOffset="0.99">4483 989 24575,'-3'9'0,"-1"6"0,-2 1 0,-6 0 0,-3 0 0,-1 3 0,-3 0 0,6 4 0,-6 1 0,-3 2 0,-6 2 0,-1-1 0,1-2 0,-1 8 0,-1 5 0,-3 3 0,0 5 0,-6-4 0,-6 3 0,-8-2 0,-4 5 0,-2 8 0,-1 1 0,-4-4 0,4 3 0,-1-1 0,-2-2 0,2 1 0,4-6 0,2-1 0,3-5 0,3-2 0,7-3 0,11-6 0,6 0 0,2-4 0,7-1 0,4-9 0</inkml:trace>
  <inkml:trace contextRef="#ctx0" brushRef="#br1" timeOffset="0.99">4753 3 24575,'6'-2'0,"2"6"0,-7 2 0,-8-1 0,-6-1 0,-9-2 0,-6-1 0,-5 2 0,0 7 0,2-1 0,3 3 0,-2 1 0,1-1 0,0-1 0,2 6 0,6 0 0,4 1 0,6 3 0,2-1 0,-2-2 0,1 2 0,8-3 0,2 2 0,13-2 0,9 5 0,9-7 0,3-4 0,-3-3 0,8-2 0,1-3 0,-1 3 0,4-2 0,-3-3 0,4 2 0,-1-3 0,-6 5 0,2 2 0,-3 3 0,-4-3 0,-3 3 0,-5 0 0,-9 6 0,-19 7 0,-18-3 0,-6-1 0,-1 1 0,-10-1 0,-1-7 0,-7-2 0,1-7 0,-5 1 0,1-2 0,2-1 0,2-8 0,2-2 0,3-6 0,-3-2 0,1-4 0,10-1-8191</inkml:trace>
  <inkml:trace contextRef="#ctx0" brushRef="#br1" timeOffset="0.99">11204 7532 24575,'2'-5'0,"-2"8"0,0 8 0,0 9 0,0 8 0,0 5 0,0 2 0,0 4 0,0-2 0,-8-4 0,0 1 0,2-3 0,-6-3 0,-6-6 0,1-1 0,1-2 0,1-15 0,2-13 0,5-11 0,3-10 0,2-7 0,6 0 0,6 0 0,-4 0 0,7 4 0,-1-1 0,-1 3 0,2 8 0,7 4 0,-1 10 0,-1 14 0,-1 10 0,-1 5 0,-6 14 0,-1 8 0,-3-1 0,-2-6 0,0-1 0,6 0 0,2-3 0,2 0 0,7-4 0,3-7 0,0-8 0,-1-12 0,3-8 0,-4-10 0,6-7 0,-2-8 0,-1-5 0,0-9 0,-6-4 0,-1-3 0,-4 3 0,2 0 0,-7 0 0,-2 4-8191</inkml:trace>
  <inkml:trace contextRef="#ctx0" brushRef="#br0" timeOffset="0.99">9887 6007 24575,'-2'-5'0,"7"-3"0,3-1 0,-4 2 0,7 8 0,2 10 0,7 6 0,6 11 0,9 5 0,4 8 0,5 9 0,8 7 0,0-6 0,11 3 0,-1-3 0,3 10 0,-1 2 0,-1 4 0,-2-3 0,3-1 0,3-6 0,-1-1 0,-7-7 0,0 1 0,0-6 0,0-1 0,-8-10 0,-6-6 0,-5-5 0,-2-5 0,-11 2 0,-5-3 0,-5 3 0,-6 1 0,-5 4 0,-4-1 0,-2-9 0,-4-3 0,-3-7 0,-3-10 0,-8-3 0,-2 5 0,-2 0-8191</inkml:trace>
  <inkml:trace contextRef="#ctx0" brushRef="#br0" timeOffset="0.99">11770 8547 24575,'3'-5'0,"-3"-6"0,1 2 0,3 6 0,7 11 0,2 9 0,7 12 0,-1 13 0,4 3 0,5 9 0,2 5 0,-9 5 0,2-1 0,-1 2 0,-3 3 0,3 5 0,2-3 0,-5-4 0,-4-4 0,1-14-8191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03:52:17.7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297 723 24575,'6'0'0,"13"0"0,15 0 0,3 6 0,-7 7 0,-7-3 0,-7-10 0,-22-4 0,-13 4 0,-10 0 0,-13 0 0,-8 0 0,2 8 0,4-3 0,2 5 0,11 0 0,7 9 0,1 2 0,3 8 0,-8 3 0,3 12 0,6 4 0,7-2 0,22 6 0,15 1 0,15-9 0,12-15 0,1-10 0,5-9 0,-5-6 0,-9 7 0,4 3 0,-2-9 0,6 1 0,2 4 0,-5-1 0,-7 5 0,-17 1 0,-17 18 0,-27 1 0,-18 4 0,-16 1 0,-3-9 0,-1 3 0,-4-4 0,1-3 0,-3 1 0,2-11 0,11-3 0,-4-11 0,10-2-8191</inkml:trace>
  <inkml:trace contextRef="#ctx0" brushRef="#br1" timeOffset="2590.79">1412 1179 24575,'13'0'0,"6"0"0,6 0 0,15 0 0,5 0 0,2 0 0,5 0 0,-2 0 0,7 0 0,1 0 0,-4 0 0,-1 0 0,-9 0-8191</inkml:trace>
  <inkml:trace contextRef="#ctx0" brushRef="#br1" timeOffset="2939.03">2017 926 24575,'0'6'0,"6"2"0,13 1 0,15 1 0,3 7 0,-6 6 0,11-8 0,-2-1 0,4-9 0,4 3 0,0 0 0,-18 1 0,-20 5 0,-20 1 0,-20 12 0,-14 0 0,-4 5 0,-6 12 0,2 4 0,8-8-8191</inkml:trace>
  <inkml:trace contextRef="#ctx0" brushRef="#br2" timeOffset="5344.24">3389 1229 24575,'13'0'0,"-13"-6"0,-8-13 0,-3-4 0,-6-6 0,-1 4 0,-10 6 0,-11 8 0,-3 1 0,-8 2 0,2 7 0,4 6 0,2 14 0,2 10 0,2 6 0,9 14 0,10 3 0,9 6 0,5-3 0,5-1 0,23-12 0,7-10 0,18-16 0,2-7 0,4-9 0,3-13 0,-3-18 0,-3-15 0,-3-7 0,-4-1 0,-9-3 0,-5 11 0,-7 4 0,-7 22 0,-9 20 0,-7 23 0,10 16 0,1 7 0,-1 5 0,-4-1 0,7 2 0,2-2 0,5-6 0,-3-12-8191</inkml:trace>
  <inkml:trace contextRef="#ctx0" brushRef="#br0" timeOffset="8328.62">4400 570 24575,'6'0'0,"1"0"0,-16 0 0,-14-6 0,-8-7 0,-11 3 0,-6 4 0,4 3 0,6 8 0,9 14 0,10 10 0,9 13 0,5 2 0,5-3 0,3-5 0,22 8 0,10 0 0,9-9 0,11-1 0,-1-7 0,2 0 0,5 0 0,-8-6 0,-3-2 0,-11 4 0,-14 11 0,-12 5 0,-19 1 0,-19 4 0,-11-2 0,-8-4 0,-10-9 0,4-10 0,-1-11 0,-7 0 0,3-8 0,1-4 0,-2-8 0,7 3 0,7 1-8191</inkml:trace>
  <inkml:trace contextRef="#ctx0" brushRef="#br2" timeOffset="12781.28">7997 422 24575,'0'-5'0,"0"-3"0,0 18 0,0 13 0,0 7 0,0 12 0,0 6 0,0 10 0,0 5 0,0 2 0,0-2 0,0-7 0,0 7 0,0 0 0,0 0 0,0 1 0,0-1 0,0-6 0,0-7 0,0 4 0,14-10 0,-3-8 0,3-11 0,5-33 0,0-16 0,2-24 0,-4-8 0,8-11 0,6 10 0,7 7 0,-3-4 0,3 8 0,4 6 0,2 7 0,4 12 0,-2 6 0,6 7 0,-12 16 0,-2 2 0,-9 11 0,-10 11 0,-6 3 0,-3 13 0,-10 1 0,-23-1 0,-21 2 0,-10-2 0,-7-4 0,-2-11 0,7-12 0,5-12 0,-3-9 0,2-2 0,6 2 0,-5-4 0,3-15 0,11-11 0,9-7-8191</inkml:trace>
  <inkml:trace contextRef="#ctx0" brushRef="#br1" timeOffset="10325.49">6936 269 24575,'0'-6'0,"0"-1"0,0 16 0,0 14 0,6 8 0,7 17 0,-3 5 0,1 18 0,7 12 0,-7 14 0,-1 1 0,9 4 0,4 3 0,-4 2 0,-4-1 0,1-7 0,-3-7 0,-3-9 0,-5-16 0,-1-10 0,-4-3 0,0-1 0,0 5 0,0-10-8191</inkml:trace>
  <inkml:trace contextRef="#ctx0" brushRef="#br0" timeOffset="15783.47">9771 269 24575,'6'0'0,"1"-6"0,3-13 0,-8-4 0,-14 8 0,-1-10 0,-12-2 0,-7 10 0,-12 4 0,-4 3 0,7 23 0,3 8 0,6 4 0,1 18 0,2 1 0,6 3 0,4 11 0,8-3 0,7-1 0,4 2 0,4-7 0,15 5 0,9-2 0,1-6 0,15-8 0,4 4 0,6-11 0,-4-2 0,1-4 0,-1-8 0,-12 2 0,1-4 0,-1 10 0,6-2 0,-6 2 0,-11 4 0,-19 9 0,-25 2 0,-20-1 0,-9 1 0,-9-8 0,-7 1 0,3-6 0,-4-4 0,1-10 0,-6-7 0,-5-6 0,-4-4 0,-7-2 0,7-3-8191</inkml:trace>
  <inkml:trace contextRef="#ctx0" brushRef="#br2" timeOffset="13630.96">10736 928 24575,'0'-6'0,"0"-13"0,-13-4 0,-6 2 0,-6 2 0,-15 2 0,-4 7 0,-4 18 0,4 17 0,-2 9 0,11 10 0,7 4 0,16-4 0,4 10 0,8 1 0,4-5 0,-4 4 0,4-10 0,8-10 0,14-1 0,5-14 0,7-9 0,-3-14 0,3-2 0,4-9 0,2-14 0,-3-9 0,-13-10 0,-3 4 0,-2 2 0,-11 5 0,5-9 0,-6 2 0,12 10 0,2 13 0,-2 32 0,2 31 0,-6 14 0,-5 11 0,1 4 0,4-6 0,2-4 0,6-11-8191</inkml:trace>
  <inkml:trace contextRef="#ctx0" brushRef="#br2" timeOffset="6360.86">5312 472 24575,'0'6'0,"0"27"0,13 1 0,-1 8 0,-5-5 0,-1 14 0,4 12 0,-1 1 0,-3-7 0,-10 1 0,2-5 0,2 1 0,2 9 0,-2-4 0,-2 5 0,2-3 0,10-17 0,9-32 0,15-20 0,5-11 0,1-10 0,-2-9 0,4-1 0,-5 7 0,-5 1 0,-1 8 0,11 8 0,-2 9 0,12 6 0,-12 15 0,-13 24 0,-25 14 0,-13 5 0,-16-8 0,-4-2 0,-1-10 0,-3-9 0,-5-10 0,-4-10 0,-2-7 0,-8-2 0,1 0 0,-11 0 0,-3 0 0,-2-11 0,10-8 0,7-6 0,22 2-8191</inkml:trace>
  <inkml:trace contextRef="#ctx0" brushRef="#br1" timeOffset="17784.31">12004 16 24575,'0'-13'0,"0"26"0,0 6 0,0 20 0,0 9 0,0 7 0,0 12 0,6 10 0,8 11 0,-5 14 0,-3-1 0,9 6 0,-1 1 0,-1 10 0,-7-8 0,0-1 0,-3-8 0,1-16 0,-4-15 0,10-4 0,1-15-8191</inkml:trace>
  <inkml:trace contextRef="#ctx0" brushRef="#br0" timeOffset="19920.23">13625 317 24575,'-6'0'0,"-13"0"0,-15 0 0,-9 0 0,-1 0 0,-7 0 0,10 6 0,3 7 0,-2-3 0,2 1 0,-1 7 0,7 6 0,13 11 0,11 9 0,10 4 0,17-4 0,4 4 0,11-6 0,11-6 0,8-3 0,8-1 0,3-10 0,-9 6 0,3-3 0,-10 0 0,-8 2 0,-13-2 0,-8 5 0,-27 3 0,-13 1 0,-8-5 0,-3-4 0,-12-6 0,-4-5 0,-6 7 0,4 6 0,-1-6 0,-5-2 0,-1-6 0,3-11 0,0-13 0,8-18 0,12-4-8191</inkml:trace>
  <inkml:trace contextRef="#ctx0" brushRef="#br0" timeOffset="20359.9">14437 317 24575,'0'-13'0,"-6"1"0,-13-1 0,-9 1 0,-7 5 0,-17 1 0,3 2 0,-9 2 0,8 14 0,8 11 0,11 7 0,8 18 0,10 4 0,7-6 0,6 6 0,10 1 0,3-3 0,8 6 0,12-7 0,5-7 0,8-5 0,6-5 0,2-1 0,-5-2 0,-6 0 0,-5-5 0,2-6 0,-2 1 0,-5 2 0,-14 4 0,-11 2 0,-16-2 0,-19 5 0,-3 3 0,-22-5 0,-7-6 0,-5-3 0,-16-6 0,5 2 0,-5 5 0,5-5 0,8-7 0,-2-7 0,6-10 0,7-3-8191</inkml:trace>
  <inkml:trace contextRef="#ctx0" brushRef="#br1" timeOffset="22429.07">15652 14 24575,'-14'0'0,"3"-13"0,-3 13 0,3 13 0,17 7 0,5 10 0,6 12 0,2 6 0,-3 15 0,-3 14 0,-5-2 0,-1 7 0,-5 1 0,-2 8 0,0 7 0,0 4 0,0-1 0,0-5 0,0-2 0,0-8 0,0 0 0,0-11 0,0-8 0,0-4 0,0-9 0,0-16-8191</inkml:trace>
  <inkml:trace contextRef="#ctx0" brushRef="#br2" timeOffset="24694.78">17173 420 24575,'13'0'0,"-26"0"0,-7 0 0,-10 0 0,-7 14 0,3-3 0,3 9 0,2-1 0,6 9 0,-7 7 0,-3 3 0,12 1 0,4 5 0,25 0 0,9 9 0,12-5 0,13-4 0,8-11 0,-3-12 0,5-4 0,2-11 0,-4-6 0,-3-10 0,-2-3 0,-11-8 0,-21-4 0,-22 6 0,-16 5 0,-17 5 0,-8 3 0,2 16 0,-2 9 0,-5 6 0,5 3 0,-4 11 0,10 1 0,2 4 0,4 8 0,9 1 0,12 5 0,7-5 0,3-3 0,14 4 0,20-2 0,15-12 0,2-8 0,18-7 0,10-9 0,11-3 0,7-11 0,9-2 0,9-6 0,-20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03:53:18.4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500 495 24575,'-5'2'0,"-8"-2"0,-2-9 0,-5-1 0,-5-4 0,-4-1 0,-3 1 0,-1 6 0,-2 2 0,-1 4 0,-2 9 0,-2 2 0,7 8 0,7-2 0,3 3 0,3 2 0,5 3 0,5 0 0,-2-5 0,-1 1 0,3 4 0,4 5 0,1 3 0,1 2 0,3 0 0,7-3 0,4 0 0,7-5 0,-2 0 0,3-6 0,5-4 0,3-5 0,6-8 0,-2-9 0,1-4 0,-8-6 0,-5-1 0,-3-2 0,-5-1 0,3-6 0,6-1 0,-3-5 0,-1-3 0,-5-1 0,-4 2 0,-1 1 0,-1-3 0,-3-1 0,6 14 0,0 17 0,-1 22 0,1 11 0,3 9 0,0 5 0,-2 3 0,0 0 0,-1-5 0,-2 0 0,-2-2 0,-1 2 0,-2-13 0,0-12-8191</inkml:trace>
  <inkml:trace contextRef="#ctx0" brushRef="#br0" timeOffset="487.4">746 107 24575,'-8'-2'0,"-2"9"0,2 8 0,3 8 0,1 5 0,1 5 0,1 9 0,1 4 0,1-5 0,1-1 0,-1 6 0,-1 4 0,1-4 0,1-5 0,-1-1 0,-1-2 0,1-1 0,-5-6 0,-2-6 0,-1-12 0,8-5 0,5-11 0,8-19 0,9-11 0,1-3 0,5-4 0,3-1 0,6 5 0,-1 11 0,-5 15 0,1 10 0,-9 11 0,-5 16 0,-6 8 0,-6 4 0,-4 3 0,-9-3 0,-11-1 0,-15-8 0,-3-2 0,-4-6 0,-1-6 0,1-4 0,2-7 0,2-12 0,1-8 0,0-5 0,5-4 0,9 0-8191</inkml:trace>
  <inkml:trace contextRef="#ctx0" brushRef="#br0" timeOffset="1534.47">1484 531 24575,'8'2'0,"2"-9"0,-2-6 0,-8-4 0,-11-3 0,-9 2 0,-5 2 0,-5 4 0,-3 6 0,2 7 0,1 12 0,5 9 0,2 8 0,2 3 0,6 1 0,5 3 0,-2 1 0,4 2 0,1-4 0,4 0 0,13-8 0,12-6 0,6-9 0,8-11 0,-1-12 0,-7-12 0,2-4 0,-5-7 0,-1-4 0,-4 1 0,2-2 0,-6 0 0,2 8 0,-1 15 0,-4 17 0,-5 11 0,-1 10 0,-2 7 0,-2 5 0,-1 3 0,0-2 0,1 1 0,-1 1 0,6-7 0,2-8-8191</inkml:trace>
  <inkml:trace contextRef="#ctx0" brushRef="#br0" timeOffset="1934.07">1874 1 24575,'2'12'0,"-9"7"0,-1 10 0,-2 7 0,2 2 0,1 2 0,2 6 0,5 0 0,2 4 0,-2-1 0,0 6 0,0 0 0,0 1 0,-7-5 0,0-3 0,1-5 0,-1-7 0,4-1 0,0-17 0,8-11 0,3-14 0,5-13 0,4-9 0,2-8 0,6 3 0,2-1 0,4-1 0,2-3 0,4 8 0,-1 8 0,-1 8 0,-1 13 0,3 19 0,-6 11 0,-9 7 0,-9 4 0,-6 3 0,-4 1 0,-10-5 0,-4-2 0,-6-6 0,2-2 0,-1-6 0,-7 1 0,-6-5 0,-2-3 0,-5-5 0,-1-7 0,3-1 0,-1-4 0,5-5 0,2-3 0,6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03:53:59.977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2629 1033 24575,'7'2'0,"1"3"0,5 2 0,5-2 0,10 8 0,4 6 0,3 0 0,2 2 0,-1-3 0,-1 1 0,2-2 0,2 1 0,-3-2 0,0 5 0,-2-1 0,4 0 0,-2-2 0,0 1 0,-2 4 0,8-2 0,3 0 0,-1 6 0,-2-5 0,4 3 0,-1 2 0,-1-3 0,-3-3 0,6 4 0,1-1 0,-2-2 0,-4 4 0,-4 5 0,-4-5 0,2-1 0,-1 1 0,1-5 0,-2-2 0,-4 4 0,-3-2 0,2-4 0,-4 2 0,-2-2 0,-4 0 0,2 0 0,2-4 0,-3 1 0,0-3 0,0-2 0,-2 2 0,4 2 0,5-2 0,-7-4 0,-9-10 0</inkml:trace>
  <inkml:trace contextRef="#ctx0" brushRef="#br0" timeOffset="-159734.81">11486 1110 24575,'8'0'0,"3"8"0,4 3 0,2 4 0,6 2 0,8-2 0,-2 5 0,0-4 0,2 4 0,3 0 0,-5 3 0,1-3 0,2 2 0,2-1 0,-6 0 0,3-2 0,1-6 0,-3 5 0,-1-3 0,1 0 0,4 1 0,3-1 0,5-1 0,-3 1 0,-1-1 0,-4-5 0,-6 7 0,0-3 0,5 0 0,-2 5 0,-2 1 0,3-3 0,-3-1 0,1-5 0,1 0 0,-3 4 0,-1 2 0,5-6 0,3 8 0,3-1 0,2 1 0,3-1 0,2-4 0,-2-2 0,3-3 0,-9 2 0,0 3 0,-2-2 0,-8 5 0,2 1 0,4-4 0,-13-4 0,-17-5 0,-22-2 0,-10-6-8191</inkml:trace>
  <inkml:trace contextRef="#ctx0" brushRef="#br1" timeOffset="71341.42">709 9106 24575,'7'0'0,"7"0"0,8 0 0,4 0 0,5 0 0,6 0 0,1 0 0,0 0 0,-2-6 0,1-2 0,-1 1 0,1-1 0,1 4 0,-2 1 0,-2 3 0,-8-4 0,1-2 0,1 0 0,3 1 0,-1 1 0,2 0 0,-1 3 0,5 1 0,2 0 0,-1 0 0,-1 0 0,1 0 0,0 0 0,-1 0 0,-1 0 0,0 0 0,-3 0 0,3 0 0,1 0 0,-2 0 0,2 0 0,2 0 0,-1 0 0,-1 0 0,-1 0 0,-1 0 0,2 0 0,-2 0 0,4 0 0,0 0 0,-2 0 0,-3 0 0,-1 0 0,4 0 0,1 0 0,-1 0 0,-1 0 0,2-5 0,2-4 0,-4 1 0,1 1 0,-1 3 0,0 1 0,-3 3 0,-5 7 0,0 1 0,2-1 0,2-1 0,0-2 0,1-1 0,-7 3 0,1 3 0,3-1 0,-4 5 0,0-1 0,1-4 0,-2 2 0,-3 8 0,-4 7 0,2-1 0,1 3 0,0-6 0,-1-2 0,-6 7 0,-5 3 0,2-4 0,0-1 0,-2 3 0,0 2 0,-4 1 0,-2 4 0,-2 0 0,-1 2 0,6-2 0,2 2 0,1-1 0,-1 2 0,-8 2 0,-5-3 0,-4 0 0,-5 1 0,5 0 0,-6-7 0,2-1 0,-7-3 0,2 2 0,-2 0 0,4 2 0,-2-5 0,2 1 0,-1-2 0,-2-2 0,-6-3 0,1 1 0,0-3 0,-1-4 0,-3 1 0,-1-2 0,-3-2 0,-4-5 0,4 6 0,3-2 0,3-4 0,-2 2 0,-1 4 0,0 2 0,-2-3 0,-3-1 0,-1-3 0,2-2 0,-5-2 0,2 0 0,1 3 0,-2 1 0,2 0 0,2-1 0,-4-2 0,3-1 0,-1 0 0,1-1 0,1-1 0,-2-1 0,-1 1 0,-1 1 0,2-1 0,2-1 0,0 1 0,-2 1 0,1-1 0,1-1 0,-2 1 0,-2 1 0,1-1 0,2-1 0,-1 1 0,2 1 0,1-1 0,-1-1 0,-2 1 0,6-4 0,3-2 0,1-1 0,-1 2 0,-5 0 0,-4 3 0,0 0 0,1 1 0,1-2 0,-5 2 0,2 0 0,1 1 0,2 1 0,6-9 0,3-5 0,-3 3 0,2-5 0,1 1 0,-1 5 0,4-4 0,1 3 0,5-5 0,-2 2 0,1-5 0,-1 3 0,1-5 0,-3 1 0,0-2 0,0 3 0,2-1 0,4-3 0,0 1 0,2-1 0,2-2 0,-4 3 0,3 0 0,1-4 0,5-4 0,1-2 0,7 4 0,5 1 0,7-5 0,0-1 0,-3 0 0,-6-3 0,0 2 0,-5-2 0,-1-1 0,0 0 0,0 2 0,6 5 0,2 1 0,1-1 0,6 5 0,0 0 0,-4-3 0,4 3 0,-1 2 0,3 4 0,-2 2 0,1 2 0,-1-3 0,2 2 0,-2-4 0,7-2 0,-2 4-8191</inkml:trace>
  <inkml:trace contextRef="#ctx0" brushRef="#br1" timeOffset="157942.26">19087 9487 24575,'-7'0'0,"-7"0"0,-4 0 0,-9 0 0,-5 0 0,-4 0 0,-1 0 0,1 0 0,-2 0 0,1 0 0,7 6 0,1 2 0,0 0 0,-4-1 0,-2-3 0,2-1 0,1-1 0,-1 0 0,-1 0 0,-2-2 0,1-2 0,-1 2 0,1 2 0,-1-2 0,-4-2 0,2 2 0,2 2 0,3-2 0,1-2 0,-4 2 0,-1 7 0,1 1 0,1-1 0,1-3 0,-4-1 0,0 0 0,2-2 0,2 6 0,1 2 0,-3-3 0,0 7 0,-2 1 0,4 3 0,1 2 0,5 0 0,1-4 0,-3-2 0,-1 0 0,0-1 0,4 3 0,2-2 0,-3 0 0,1 3 0,2 1 0,6 2 0,-2-2 0,3 0 0,2 0 0,2 1 0,-6 2 0,5 5 0,-2-5 0,2 3 0,2 5 0,3 3 0,6 2 0,4 1 0,2 2 0,-2 2 0,4-6 0,1-4 0,7-1 0,2 2 0,4-8 0,-1 4 0,1 3 0,4 1 0,-1 1 0,4-4 0,-2 2 0,0 3 0,2-1 0,-5 1 0,1-4 0,-4-3 0,1-3 0,7 0 0,4 4 0,4-2 0,-4 1 0,-1 3 0,-2-3 0,4-8 0,2-1 0,3-4 0,-3-1 0,2 1 0,-1 2 0,3-2 0,5-4 0,2-4 0,2-2 0,0 7 0,1 2 0,2-4 0,-5 0 0,-1-3 0,0 0 0,0 6 0,4 1 0,-2-1 0,-2-3 0,-4-1 0,0 3 0,-3 0 0,3-1 0,-2 5 0,-2 2 0,0-4 0,6-3 0,-4-4 0,0-3 0,2-2 0,-5 2 0,1 2 0,2-2 0,-1-2 0,0 2 0,1 2 0,-2-2 0,2-2 0,1 2 0,0 2 0,-1-2 0,-1-2 0,2 2 0,2-4 0,-3-2 0,-4 0 0,0-5 0,4 1 0,2-7 0,-3-1 0,0 4 0,0 8 0,3-8 0,0 2 0,-2 2 0,-8-4 0,-3 0 0,0 4 0,4-2 0,3 1 0,-2-3 0,-2 0 0,-7-3 0,-2 2 0,-2-8 0,0-2 0,6-3 0,-4 0 0,2-3 0,0-3 0,2 1 0,-3 1 0,-3 2 0,-6-2 0,-6 1 0,-2-1 0,-3-2 0,-1 1 0,-7 0 0,-2 0 0,-4-3 0,-2-2 0,-5 0 0,1 2 0,0 7 0,3 4 0,-1 6 0,2-5 0,-3-2 0,-2 1 0,1 0 0,-5 4 0,-4 1 0,1 4 0,-3 6 0,5-1 0,-3 1 0,-1-6 0,-1-1 0,-1 3 0,6-3 0,1 2 0,-1 4 0,-3-1 0,-1 1 0,-3 1 0,3-1 0,3-1 0,1 1 0,-5 4 0,-3-1 0,0 0 0,-2 1 0,6-9 0,5 3 0,-6 6 0,1 1 0,-2-7 0,0 3 0,-1 0 0,-5 5 0,2 0 0,0 2 0,0 2 0,1 1 0,-2 0 0,-2 0 0,3 5 0,3 7 0,6-5-8191</inkml:trace>
  <inkml:trace contextRef="#ctx0" brushRef="#br1" timeOffset="19543.23">9334 12177 24575,'-2'7'0,"-3"4"0,-9-1 0,-11-2 0,-7-1 0,4 1 0,-3 0 0,-2-1 0,-2 6 0,-1 1 0,8 3 0,-1 2 0,-2 0 0,-2-2 0,4 4 0,1-2 0,5 4 0,-2-5 0,7 4 0,-2 1 0,5 7 0,-6 4 0,2 0 0,-2 5 0,4 1 0,3 1 0,6 1 0,4-2 0,2 0 0,-6-1 0,-3 1 0,1-2 0,2 0 0,1 0 0,13-6 0,2-1 0,6 0 0,9 2 0,6 5 0,7-5 0,-2-1 0,-2-8 0,-4-2 0,-3-7 0,2-4 0,2 5 0,5-2 0,0-4 0,2-2 0,2-3 0,2-3 0,2-2 0,-2 0 0,1 0 0,-1 0 0,-2 0 0,0 0 0,1 0 0,0 0 0,-1 0 0,1 0 0,0 0 0,-1 0 0,4 5 0,-1 3 0,-1 0 0,0 0 0,-1-4 0,1-2 0,-1 7 0,1 0 0,-2 1 0,1-2 0,0-1 0,-1-3 0,1-1 0,0-3 0,2-1 0,1 1 0,-2 1 0,0-1 0,-2-1 0,2 1 0,-1 1 0,1-1 0,-2-1 0,1 1 0,0 1 0,-1-1 0,-2-1 0,3 1 0,-2 1 0,2-1 0,1-1 0,1 6 0,-1 2 0,-2 2 0,0-3 0,1-1 0,2-3 0,1-2 0,-2-2 0,0 2 0,-1 2 0,1-8 0,-2 0 0,2-3 0,-1 3 0,-3 0 0,3 2 0,-2 1 0,2 1 0,-5-5 0,-1-5 0,2 3 0,-2 1 0,-1 1 0,0-1 0,3-1 0,-5-3 0,2-1 0,-4-6 0,-9-4 0,1-1 0,-5-4 0,-6 0 0,3 2 0,-3 1 0,-1-6 0,7-2 0,0-2 0,-3-1 0,-3-1 0,-3-2 0,-3-2 0,-3 0 0,-2 0 0,2 1 0,2 2 0,-2-2 0,-2 1 0,2 2 0,-7 7 0,-3 1 0,-7 5 0,0-1 0,-2-4 0,2-3 0,-4 5 0,-3 2 0,-8 5 0,5-3 0,-2 2 0,-2 5 0,-1 5 0,2 0 0,2 2 0,-3-5 0,-3-1 0,-2 3 0,-4-2 0,4 0 0,-2 2 0,0 2 0,0 5 0,-2 2 0,-1 3 0,1 2 0,2-2 0,0-2 0,-1 8 0,-2 1 0,-1 1 0,5-1 0,0-1 0,1-2 0,-4-2 0,0 0 0,1-2 0,-1 0 0,1 0 0,-1 0 0,2 0 0,-4 0 0,1 0 0,1 0 0,0 0 0,1 0 0,-1 0 0,1 7 0,-1 5 0,2-3 0,-1 0 0,1-3 0,-1-2 0,0-4 0,6 4 0,3 1 0,-1 2 0,-1-2 0,-2-1 0,-2 0 0,0-3 0,-2-1 0,-1 0 0,0 0 0,-2 0 0,-1 0 0,0 0 0,2 0 0,4 0 0,-3 0 0,2 0 0,-2 0 0,-1 0 0,1 0 0,-1 0 0,2-5 0,-3-4 0,3 1 0,-4 0 0,6 10 0,11 4-8191</inkml:trace>
  <inkml:trace contextRef="#ctx0" brushRef="#br0" timeOffset="-160631.06">11528 1066 24575,'1'10'0,"-1"10"0,0 4 0,0 8 0,0 8 0,0 1 0,0 4 0,0-3 0,0 2 0,0 2 0,0-1 0,0-3 0,0 2 0,0-1 0,0 1 0,0 0 0,0-2 0,0-1 0,0-1 0,0 3 0,0 1 0,0-13 0,0-14-8191</inkml:trace>
  <inkml:trace contextRef="#ctx0" brushRef="#br2" timeOffset="-165809.21">11742 34 24575,'2'15'0,"-10"5"0,-11-2 0,-6-5 0,-7-1 0,-6-5 0,-3-5 0,4 5 0,1 5 0,6 3 0,5 1 0,2 8 0,6 6 0,6 5 0,11-7 0,15-5 0,4 0 0,7-4 0,5-6 0,5-5 0,4-4 0,4-3 0,-1-1 0,-1 0 0,0 0 0,0 6 0,4 5 0,-7 6 0,-12 8 0,-8 5 0,-16 1 0,-10 1 0,-10-7 0,-11 1 0,-7-2 0,-3-8 0,-2-4 0,-2-7 0,-2-2 0,-1-3 0,0-1 0,-1 1 0,2 1 0,1-9 0,-2-5 0,1 1 0,8 1-8191</inkml:trace>
  <inkml:trace contextRef="#ctx0" brushRef="#br0" timeOffset="-161545.44">11528 1066 24575,'-7'2'0,"-4"6"0,-7 2 0,-1 8 0,-2-2 0,1 4 0,-2-1 0,-4-4 0,-1 3 0,-3-2 0,-2 3 0,-3 1 0,-1-2 0,4 0 0,-1-2 0,-3-3 0,0 3 0,-3 5 0,-1 7 0,-2-2 0,-1 5 0,0-5 0,2-1 0,-2 4 0,-8-3 0,-1 5 0,-1-7 0,2-1 0,-1-2 0,6 2 0,1-4 0,7 3 0,5-2 0,8 3 0,0-3 0,-4 5 0,-3-2 0,-3-3 0,-4 5 0,-1-2 0,7 5 0,1-3 0,7 0 0,16-4 0,7-12 0,10-9 0,3-4-8191</inkml:trace>
  <inkml:trace contextRef="#ctx0" brushRef="#br0" timeOffset="73976.53">7895 393 24575,'-10'7'0,"-1"7"0,0-5 0,11-1 0,6-11 0,8-2 0,5-3 0,2-3 0,4-1 0,4 1 0,3 3 0,0 3 0,3 0 0,-7 8 0,-7 14 0,-8 11 0,-6 10 0,-10 3 0,-11 2 0,-1-5 0,-6 0 0,2-2 0,-1-5 0,-7-3 0,5 1 0,-1-4 0,3-1 0,0-5 0,0-2 0,12-1 0,18-11 0,15-5 0,9-2 0,3-4 0,-3-3 0,-2-3 0,-2 3 0,-5-5 0,-8 3-8191</inkml:trace>
  <inkml:trace contextRef="#ctx0" brushRef="#br0" timeOffset="74273.56">8321 1 24575,'-7'2'0,"-1"6"0,12 1 0,5 4 0,8-2 0,6 5 0,2 9 0,1 11 0,3 4 0,1 0 0,-5 10 0,-2-2 0,-2 5 0,3-2 0,-1-1 0,-8-4 0,-7 1 0,-4-1 0,-4-3 0,-15-2 0,-4-2 0,-10-7 0,-5-5 0,-4-4 0,-9 0 0,0-8 0,7-4-8191</inkml:trace>
  <inkml:trace contextRef="#ctx0" brushRef="#br0" timeOffset="27075.79">16440 161 24575,'-4'-1'0,"11"1"0,9 0 0,8 0 0,7 0 0,5 0 0,-5-5 0,1-4 0,1 1 0,2 1 0,-14 3 0,-8 7 0,-16 5 0,-5 7 0,-7 6 0,-8 6 0,-8 8 0,1 1 0,0-5 0,7 3 0,12-7 0,7-16 0,12-8 0,10-11 0,9-5 0,9 1 0,2 1 0,2 1 0,-4 13 0,-9 9 0,-9 11 0,-6 8 0,-8 5 0,-13-4 0,-3 1 0,-6-4 0,-7-7 0,-4-4 0,-3-4 0,-7-1 0,1 0 0,-3-3 0,-1-2 0,2-8 0,8-10 0,11-11 0,6-11 0,13-7 0,6 6-8191</inkml:trace>
  <inkml:trace contextRef="#ctx0" brushRef="#br0" timeOffset="-10227.11">212 143 24575,'6'8'0,"3"9"0,3 6 0,2 5 0,-2 1 0,4 1 0,1 6 0,-4 2 0,1-2 0,-2 0 0,-2 2 0,-2-1 0,-2 4 0,-5 3 0,-10-2 0,-3 5 0,-10 2 0,-3-4 0,0-1 0,-1 3 0,-5 0 0,-8-2 0,-4-7 0,-1-5 0,7-9-8191</inkml:trace>
  <inkml:trace contextRef="#ctx0" brushRef="#br0" timeOffset="-10463.16">35 393 24575,'-2'-6'0,"-3"-8"0,-3 3 0,3 12 0,0 10 0,2 10 0,1 7 0,0 6 0,0 4 0,2 0 0,2-2 0,-2-2 0,-2 4 0,2 0 0,2 1 0,-2-9-8191</inkml:trace>
  <inkml:trace contextRef="#ctx0" brushRef="#br1" timeOffset="2684.47">1243 2457 24575,'-6'0'0,"-8"0"0,-8 0 0,-5 0 0,-3 0 0,-7 0 0,1 0 0,-1 0 0,-1 6 0,8 7 0,9 7 0,1 1 0,3 5 0,4 2 0,5 4 0,4 0 0,1 3 0,9-5 0,9-9 0,7-8 0,7-13 0,5-6 0,2-5 0,-2-8 0,-3-9 0,-6-4 0,-3 2 0,-4 1 0,-7 1 0,2 4 0,-2-2 0,-3 11 0,3 14 0,-1 12 0,-2 14 0,-1 8 0,4 4 0,3 2 0,-3-2 0,-1-1 0,1 3 0,1-7-8191</inkml:trace>
  <inkml:trace contextRef="#ctx0" brushRef="#br2" timeOffset="5202">2668 2172 24575,'-4'-2'0,"-7"2"0,-10 2 0,-1 6 0,-5 1 0,2 7 0,6 3 0,2-1 0,2 3 0,3 4 0,7 2 0,7-3 0,4 3 0,9-3 0,7-8 0,1 1 0,2-3 0,2-3 0,2-4 0,1 4 0,1-1 0,3-5 0,-3 5 0,-5 6 0,-10 10 0,-12 5 0,-14 2 0,-14-4 0,-7-7 0,-1-7 0,-3-6 0,-4-5 0,-1-3 0,2-1 0,-1 0 0,8 0-8191</inkml:trace>
  <inkml:trace contextRef="#ctx0" brushRef="#br1" timeOffset="8233.75">4231 2244 24575,'-2'-7'0,"2"3"0,0 12 0,0 5 0,0 10 0,0 5 0,0 8 0,0 2 0,0 0 0,0 1 0,0-3 0,0 0 0,0 1 0,0 1 0,-5-8 0,-3-4 0,-1 0 0,3-9 0,1-13 0,8-12 0,3-10 0,6-7 0,2-4 0,3-3 0,8-1 0,5 0 0,1 6 0,3 4 0,2 10 0,2 9 0,-6 14 0,-5 8 0,-3 7 0,-8 8 0,-6 4 0,-10 2 0,-10-4 0,-3-5 0,-11-6 0,-5-9 0,-4-4 0,-1-5 0,0-6 0,0-4 0,-2-4 0,0-1 0,5 2-8191</inkml:trace>
  <inkml:trace contextRef="#ctx0" brushRef="#br1" timeOffset="-152999.12">9981 2402 24575,'-6'0'0,"-13"0"0,-11 0 0,-4 0 0,-5 0 0,-1 8 0,-1 3 0,6 4 0,-1 2 0,8 4 0,7 6 0,6 4 0,7 4 0,4 6 0,11-4 0,15-1 0,7-6 0,7-9 0,-4-22 0,1-13 0,-5-12 0,0-1 0,-7 0 0,4-5 0,-3-6 0,1 3 0,-3 2 0,-7 15 0,-6 15 0,-2 18 0,-4 10 0,-1 9 0,0 10 0,0 3 0,0-1 0,0 3 0,0-1 0,0-9-8191</inkml:trace>
  <inkml:trace contextRef="#ctx0" brushRef="#br2" timeOffset="-142124.32">11573 2227 24575,'-7'1'0,"-10"-1"0,-9-1 0,-7 1 0,-7 6 0,4 11 0,-1 2 0,5 5 0,4 1 0,7 2 0,8 1 0,3 5 0,16-3 0,3 1 0,8-7 0,9-7 0,2 2 0,0 0 0,2-7 0,6-3 0,1-5 0,-5 2 0,-2 3 0,-3 8 0,-7 8 0,-6 6 0,-7 6 0,-12-4 0,-3 2 0,-7-8 0,-11-6 0,-7-7 0,-5-7 0,-3-3 0,-5-1 0,2-12 0,-3-3 0,1-8 0,8-3-8191</inkml:trace>
  <inkml:trace contextRef="#ctx0" brushRef="#br1" timeOffset="-146425.29">12992 2227 24575,'2'-7'0,"3"-4"0,3 10 0,0 9 0,7 11 0,0 13 0,-3 5 0,-3 4 0,-3 2 0,-2 3 0,-1 1 0,-3-1 0,-1 0 0,1 0 0,1-16 0,-1-23 0,-1-16 0,1-16 0,1-10 0,7-2 0,7 4 0,12 8 0,-3 3 0,5 7 0,3 6 0,7 5 0,2 4 0,-5 10 0,-4 1 0,-5 4 0,-3 2 0,-3 5 0,-6 3 0,-4 5 0,-12-1 0,-8 3 0,-8-5 0,-3 1 0,-4-3 0,-4-6 0,-5-1 0,-5-3 0,-3-4 0,-2-5 0,2-3 0,-3-9 0,2-1 0,6-10 0,2-9 0,7-4 0,-1-1 0,7 6-8191</inkml:trace>
  <inkml:trace contextRef="#ctx0" brushRef="#br0" timeOffset="11416.93">2629 3062 24575,'2'4'0,"-5"7"0,-4 10 0,0 9 0,-3-3 0,-3 2 0,1 2 0,-3-7 0,2 0 0,-5 5 0,0 0 0,-1 1 0,3 2 0,-2 0 0,4 10 0,-5 4 0,-4-1 0,-1-1 0,-1-4 0,-1 4 0,-3-1 0,4-1 0,-2-2 0,-2 5 0,-2 1 0,8 0 0,-2-3 0,-1-4 0,5 0 0,2-1 0,-8-2 0,4-3 0,-1-1 0,-4 4 0,4 1 0,2-1 0,-1-1 0,9-12 0,5-9-8191</inkml:trace>
  <inkml:trace contextRef="#ctx0" brushRef="#br0" timeOffset="13143.7">2701 3062 24575,'2'4'0,"-2"7"0,-2 10 0,8 0 0,1 4 0,6 3 0,8 4 0,6 1 0,-3 5 0,-3 0 0,0-2 0,0-6 0,-2-3 0,0-1 0,-4 4 0,7 2 0,4 8 0,1 1 0,5 1 0,0 0 0,-2 4 0,0-1 0,-1-2 0,0 1 0,1-2 0,-3 2 0,-1-1 0,1 1 0,0-1 0,-3-2 0,3-2 0,0-4 0,-3-3 0,-2-5 0,4 1 0,-1 0 0,1 3 0,-5 1 0,-2-5 0,-1-2 0,0 3 0,-1-13 0,-10-7 0</inkml:trace>
  <inkml:trace contextRef="#ctx0" brushRef="#br0" timeOffset="12368.88">2701 3097 24575,'7'6'0,"1"4"0,-1 12 0,-3 6 0,-1 5 0,0 3 0,-1 2 0,-2 3 0,0-2 0,0-5 0,0-1 0,0 0 0,0 3 0,0 0 0,0 1 0,0 6 0,0 1 0,0-1 0,0-2 0,0 0 0,0 3 0,0 3 0,0-3 0,0-4 0,0-2 0,5-3 0,0 1 0,5 0 0,-2 1 0,-2-2 0,-5-3 0,2 4 0,-5 0 0,2 2 0,0-1 0,0-1 0,0 1 0,-5-5 0,-3-18 0,0-16 0,-5-13 0,1-4-8191</inkml:trace>
  <inkml:trace contextRef="#ctx0" brushRef="#br1" timeOffset="15816.86">1670 4554 24575,'2'5'0,"-2"6"0,5 4 0,3 7 0,0 7 0,-1 4 0,-3-1 0,0 1 0,-4 5 0,-2 0 0,2-2 0,2 0 0,-2-2 0,-2 1 0,2 1 0,2-2 0,-2 0 0,-2 2 0,2-12 0,2-17 0,3-7 0,2-10 0,-2-12 0,5-9 0,7-5 0,9 0 0,4-2 0,5 7 0,1 3 0,0 5 0,-5 14 0,-5 22 0,-9 11 0,-7 10 0,-13 6 0,-6 1 0,-8-6 0,0-5 0,-2-1 0,-4 3 0,-2-7 0,-9-9 0,-3-6 0,-2-10 0,9-10 0,3-9 0,6-8 0,1-4 0,2 1-8191</inkml:trace>
  <inkml:trace contextRef="#ctx0" brushRef="#br2" timeOffset="18530.25">2807 4661 24575,'4'2'0,"-4"1"0,-6-2 0,-11 0 0,-6-1 0,0 4 0,-1 2 0,1 7 0,8 6 0,4 4 0,4 9 0,4 4 0,2 0 0,8 1 0,2 0 0,4-1 0,2 1 0,6-5 0,-2-4 0,2-7 0,-3-2 0,-4 4 0,0-4 0,-2 1 0,-2 6 0,-13-2 0,-8 1 0,-10-6 0,-6-4 0,-5-5 0,5 1 0,-1-2 0,0-1 0,0 0 0,-4-6 0,1-7 0,3-2 0,0-12 0,-1-5 0,6 5-8191</inkml:trace>
  <inkml:trace contextRef="#ctx0" brushRef="#br1" timeOffset="28280.97">3625 4875 24575,'-6'2'0,"-8"-2"0,-7 0 0,-8 0 0,-4 0 0,3 5 0,2 3 0,4 6 0,2 1 0,4 3 0,7 4 0,3 6 0,3 2 0,3 3 0,2 2 0,2 1 0,6-5 0,7-8 0,6-6 0,7-7 0,3-12 0,5-6 0,-4-8 0,-10-4 0,-7-5 0,-7-5 0,2 4 0,-2-4 0,-1-3 0,-3 10 0,5 14 0,-1 18 0,-1 14 0,-3 5 0,-2 6 0,2 0 0,-4 5 0,2 2 0,6-5 0,3-4 0,-5-3 0,-1-6-8191</inkml:trace>
  <inkml:trace contextRef="#ctx0" brushRef="#br1" timeOffset="46467.94">2735 6724 24575,'-7'1'0,"-7"-1"0,-7 0 0,-1 5 0,0 4 0,2 5 0,7 7 0,3 5 0,9-5 0,12-2 0,2 2 0,7-2 0,-2 0 0,3-2 0,4-5 0,-9-4 0,-12-3 0,-12-3 0,-10 4 0,-4 6 0,-4 2 0,4 3 0,4 8 0,4 5 0,7 1 0,8-1 0,5-2 0,13 1 0,9-6 0,4-8 0,6-7 0,2-4 0,2-3 0,-5-1 0,-2-5 0,-8-3-8191</inkml:trace>
  <inkml:trace contextRef="#ctx0" brushRef="#br0" timeOffset="39072.31">2668 5658 24575,'6'-1'0,"3"-4"0,3-3 0,1 8 0,-2 10 0,-5 7 0,0 4 0,-4 10 0,-2 5 0,0 1 0,0 1 0,0 0 0,0 0 0,0-3 0,0 3 0,0-2 0,0-2 0,0 0 0,0 2 0,0-1 0,0 0 0,0 0 0,0 0 0,0 2 0,0-3-8191</inkml:trace>
  <inkml:trace contextRef="#ctx0" brushRef="#br1" timeOffset="50956.35">1066 8253 24575,'2'-7'0,"-8"2"0,-9-8 0,-7 0 0,-7-2 0,-7 6 0,-1 2 0,5 13 0,5 2 0,3 5 0,2 3 0,7 2 0,4 4 0,4 2 0,-1-1 0,0 0 0,1 5 0,-1 4 0,10-5 0,4-1 0,5-3 0,8-6 0,6-5 0,-2-11 0,3-6 0,-1-8 0,-6-6 0,0-2 0,-4-6 0,1 6 0,-2-3 0,-3-1 0,1 4 0,0 11 0,-5 10 0,-2 14 0,-2 10 0,-1 8 0,0 3 0,-1 1 0,7 0 0,2-5-8191</inkml:trace>
  <inkml:trace contextRef="#ctx0" brushRef="#br1" timeOffset="53780.41">1776 7862 24575,'7'2'0,"-1"3"0,2 9 0,0 8 0,-1 5 0,-5 5 0,0 6 0,-3 0 0,0-2 0,1 0 0,1-1 0,-1 2 0,-1 2 0,1-3 0,1-4 0,-1 4 0,-1-1 0,1 0 0,1 1 0,-1-13 0,7-13 0,6-16 0,10-13 0,-3-12 0,3 3 0,2-2 0,9 5 0,2 8 0,0 4 0,-7 11 0,-9 11 0,-6 12 0,-6 6 0,-3 8 0,-4 1 0,-9-5 0,-4 0 0,-3-6 0,2-1 0,-14-7 0,-5-6 0,-6-4 0,2-4 0,-4-10 0,10-7 0,5-3-8191</inkml:trace>
  <inkml:trace contextRef="#ctx0" brushRef="#br1" timeOffset="55160.89">2845 8076 24575,'6'2'0,"3"-8"0,-2-9 0,-8-4 0,-8 2 0,-7 4 0,-2 13 0,-2 13 0,0 4 0,0 4 0,7 3 0,3 5 0,3 1 0,13 6 0,10 1 0,9-5 0,0-15 0,-13-10 0,-8-2 0,-9 0 0,-4 3 0,1 7 0,1 8 0,1 7 0,-3 4 0,11 0 0,10-3 0,10-8 0,4-6 0,5-8 0,6-3 0,2-4 0,-2-8 0,-2-4 0,6-4 0,-2-1 0,-9 4-8191</inkml:trace>
  <inkml:trace contextRef="#ctx0" brushRef="#br0" timeOffset="60349.02">3129 7969 24575,'6'-4'0,"3"4"0,-7 2 0,-5 3 0,-5 10 0,-8 7 0,-4 7 0,-1 4 0,-6 10 0,5 2 0,-4 6 0,-4-2 0,-1 5 0,5 4 0,0-1 0,1 2 0,-1-1 0,-1-6 0,8-12-8191</inkml:trace>
  <inkml:trace contextRef="#ctx0" brushRef="#br1" timeOffset="55847.55">4124 8183 24575,'6'-2'0,"2"-6"0,5-1 0,-3 2 0,-11 1 0,-13 4 0,-10-2 0,-4 4 0,-6-2 0,0 2 0,3 7 0,2 1 0,5 4 0,5 11 0,10 5 0,3 6 0,4 0 0,2-1 0,7-5 0,7-6 0,1 0 0,4-3 0,6-4 0,3-20 0,8-13 0,-1-10 0,2-5 0,-5-5 0,-5 4 0,3 15 0,-5 17 0,-8 14 0,-5 9 0,0 9 0,-1 6 0,-4 1 0,-1 0 0,2-6 0,1-8-8191</inkml:trace>
  <inkml:trace contextRef="#ctx0" brushRef="#br1" timeOffset="56575.75">4872 7827 24575,'2'7'0,"-2"12"0,4 10 0,1 7 0,1 10 0,0 3 0,-2-3 0,-1 7 0,-1-2 0,4-3 0,3 2 0,-3 0 0,2-4 0,-3-4 0,-1-5 0,4-8 0,2-15 0,1-14 0,2-16 0,6 0 0,4-8 0,0-6 0,0-1 0,2 1 0,-5 3 0,3 5 0,4 5 0,4 7 0,2 4 0,-4 12 0,-7 7 0,-10 9 0,-6 7 0,-3 4 0,-3 1 0,-7-3 0,-1-1 0,-5 0 0,-9-1 0,-7-5 0,-4-6 0,-1-5 0,0 4 0,1-2 0,-8-4 0,-3-5 0,-2 0 0,10-4-8191</inkml:trace>
  <inkml:trace contextRef="#ctx0" brushRef="#br0" timeOffset="79081.18">20533 3518 24575,'6'0'0,"3"5"0,-8 9 0,-2 2 0,-8 5 0,-7 4 0,-2 4 0,2 2 0,1-1 0,-2 4 0,2 4 0,-2 6 0,-4 0 0,-4 0 0,3 6 0,2 2 0,-2 3 0,-1 4 0,-5 0 0,-4 0 0,-1 2 0,-2-7 0,-1-2 0,7-3 0,3-8 0,-2-1 0,3 0 0,6-1 0,6-2 0,7-12 0,1-15 0</inkml:trace>
  <inkml:trace contextRef="#ctx0" brushRef="#br0" timeOffset="79957.34">20623 3488 24575,'2'-7'0,"-2"3"0,-2 9 0,4 2 0,3 7 0,-1 5 0,-1 4 0,0 4 0,8 0 0,-3 3 0,-1 1 0,0 1 0,-2-4 0,-1 6 0,-1 8 0,-2 2 0,-1 1 0,0 5 0,0 1 0,0 4 0,0 6 0,0 0 0,0-1 0,0-4 0,0-4 0,0-5 0,0-4 0,0-6 0,0-4 0,0-4 0,0-1 0,0 1 0,0 1 0,0 0 0,0-9 0,0-13 0,-5-17 0,-3-11 0,0 3-8191</inkml:trace>
  <inkml:trace contextRef="#ctx0" brushRef="#br0" timeOffset="80785.82">20680 3488 24575,'6'4'0,"7"2"0,6 5 0,2 9 0,0 4 0,-2 0 0,-1 3 0,0 7 0,5-1 0,2 6 0,3 2 0,1 6 0,1 4 0,-1 3 0,1-1 0,-6-4 0,-1 2 0,-2-1 0,2 1 0,1-7 0,-2-2 0,2 1 0,1 1 0,-4-6 0,0-3 0,-4-2 0,0-1 0,-4-2 0,1-1 0,-1-2 0,2-4 0,-2-1 0,-1 0 0,1-3 0,-3 1 0,-3-8 0,-7-13 0</inkml:trace>
  <inkml:trace contextRef="#ctx0" brushRef="#br2" timeOffset="61302.08">20651 2663 24575,'-4'1'0,"-7"-1"0,-5-1 0,-6 1 0,-6 1 0,3 4 0,0 3 0,2 3 0,-4-2 0,5 5 0,6 7 0,5 2 0,5 2 0,9-3 0,5-1 0,4-4 0,12-5 0,7-4 0,0-4 0,1-2 0,-2-2 0,2 0 0,0 0 0,-1 5 0,-6 9 0,-10 0 0,-9 3 0,-10 2 0,-10-2 0,-6-6 0,-11 3 0,-6-1 0,-3 4 0,1-2 0,-2 1 0,-1-1 0,5-4 0,3-2 0,6-4-8191</inkml:trace>
  <inkml:trace contextRef="#ctx0" brushRef="#br2" timeOffset="-113006.97">10883 4635 24575,'-8'1'0,"-9"-1"0,-9-1 0,-10 1 0,-4 1 0,7 8 0,-1 0 0,7 8 0,8 8 0,-3 0 0,4 3 0,4 4 0,13-5 0,15 1 0,9-3 0,3 2 0,5-3 0,5-7 0,-4-2 0,-1-4 0,2 7 0,-4 4 0,1 2 0,-6 0 0,-4 7 0,-16-2 0,-8-1 0,-13-3 0,-8 1 0,-9-1 0,-6-10 0,4 5 0,5-4 0,-5-3 0,-3-5 0,-1-4 0,-1 0 0,6-13 0,-1-3 0,11-9 0,10-7 0,6-5 0,5-5 0,2 4-8191</inkml:trace>
  <inkml:trace contextRef="#ctx0" brushRef="#br0" timeOffset="-129718.46">11486 3259 24575,'0'10'0,"0"9"0,-8 0 0,-3 5 0,-4-4 0,-2 5 0,2 6 0,-5-6 0,4 2 0,4 3 0,-5-1 0,2 1 0,-2 2 0,2 3 0,-7 1 0,1 1 0,-1 5 0,0-1 0,-3-6 0,3-1 0,7 2 0,-5-5 0,2-1 0,5 0 0,-1-3 0,-2 0 0,7 3 0,-5-3 0,2 0 0,-6-3 0,-1-3 0,-2 0 0,3 2 0,4-11 0,3-7-8191</inkml:trace>
  <inkml:trace contextRef="#ctx0" brushRef="#br0" timeOffset="-128615.38">11443 3175 24575,'-2'9'0,"2"7"0,8 2 0,3 7 0,-1 7 0,7-2 0,0-2 0,-3 4 0,2-5 0,-4-1 0,5 4 0,8 6 0,-1 2 0,3-7 0,-4 0 0,-6 4 0,2-6 0,-2-2 0,0 5 0,2 4 0,2-4 0,-2-2 0,7-7 0,-3 4 0,4 3 0,-6 3 0,2-4 0,-4 2 0,-6 0 0,6-1 0,-4-2 0,-2 4 0,4-5 0,-1 2 0,-3 1 0,2-3 0,-1-1 0,-4-12 0,-11-7 0</inkml:trace>
  <inkml:trace contextRef="#ctx0" brushRef="#br2" timeOffset="106854.07">18587 5020 24575,'0'5'0,"6"0"0,5 3 0,-2 0 0,-4-6 0,-10-6 0,-8-2 0,-5 3 0,-4-1 0,-1 6 0,2 0 0,1 5 0,6 9 0,-1 0 0,3 4 0,3 2 0,4 4 0,6-4 0,5-1 0,12-4 0,7-7 0,0 4 0,-2-3 0,0-4 0,5-1 0,1-5 0,-4 5 0,-4 2 0,-5 5 0,-4 6 0,-4 4 0,-8-4 0,-10 2 0,-12-3 0,-7-7 0,-4 3 0,-2-3 0,0-1 0,0-5 0,2-1 0,6-9 0,8-9-8191</inkml:trace>
  <inkml:trace contextRef="#ctx0" brushRef="#br1" timeOffset="96262.97">19118 4962 24575,'2'4'0,"-2"7"0,-2 10 0,2 4 0,2 2 0,-2 3 0,-2 0 0,2-1 0,2 1 0,-2-1 0,-2 0 0,2 1 0,2 2 0,-2 0 0,-2-5 0,2 3 0,2 0 0,3-7 0,3-9 0,-3-15 0,5-6 0,-2-10 0,5 0 0,-2 0 0,6 5 0,4-3 0,4 2 0,4 0 0,-5 9 0,1 7 0,-4 11 0,-6 7 0,-9 5 0,-8 4 0,-3 5 0,-7-7 0,-2-3 0,-3-6 0,-4-7 0,-3-4 0,-5-4 0,1-2 0,-3-5 0,1 0 0,-2 2 0,1-3 0,3-2-8191</inkml:trace>
  <inkml:trace contextRef="#ctx0" brushRef="#br0" timeOffset="110653.79">18529 5727 24575,'-4'1'0,"-2"-6"0,-1 3 0,2 8 0,1 9 0,1 7 0,2 2 0,1 2 0,0 0 0,0 3 0,0 2 0,0 1 0,0 0 0,0-1 0,0 0 0,0-1 0,0 0 0,0-7-8191</inkml:trace>
  <inkml:trace contextRef="#ctx0" brushRef="#br1" timeOffset="94857.13">17908 5169 24575,'6'0'0,"-12"0"0,-5 0 0,-8 0 0,-6 0 0,-4 0 0,3 2 0,-2 4 0,8 4 0,7 6 0,0 3 0,3 0 0,3 4 0,-5 4 0,3 0 0,3 1 0,2 0 0,1 2 0,8-5 0,8-8 0,4-4 0,3-5 0,5-9 0,-1-11 0,-1-5 0,-1-4 0,-6-1 0,0 4 0,-1-1 0,-4-2 0,-5-2 0,-3-5 0,-3-2 0,-2-1 0,2 14 0,4 4 0,2 10 0,-3 19 0,-1 9 0,0 9 0,-1 0 0,-1-1 0,-1-1 0,1 2 0,1 0 0,-1-1 0,-1-7-8191</inkml:trace>
  <inkml:trace contextRef="#ctx0" brushRef="#br1" timeOffset="97251.98">20034 5227 24575,'-2'-4'0,"-1"-7"0,-3 1 0,-4-2 0,-7 3 0,-5 4 0,0 4 0,6 9 0,-1 11 0,3 2 0,3 7 0,4 2 0,4 1 0,2-2 0,1-1 0,7-3 0,7-6 0,6-8 0,0-7 0,-1-8 0,1-9 0,-1-4 0,-5-4 0,-6-4 0,-4-3 0,3 1 0,2 3 0,-2 8 0,1 14 0,-4 12 0,-2 10 0,4 5 0,1 4 0,-1 3 0,-3 1 0,5-5 0,2-3 0,0-1 0,-5-1 0,0-4-8191</inkml:trace>
  <inkml:trace contextRef="#ctx0" brushRef="#br2" timeOffset="108178.21">20887 5080 24575,'-4'0'0,"-7"0"0,-10 0 0,-4 0 0,3 6 0,1-1 0,5 6 0,-2 1 0,1 5 0,5 2 0,9 2 0,12 0 0,6 1 0,0-4 0,2-4 0,6-2 0,4-2 0,3 4 0,4 0 0,-2-4 0,-7 2 0,-8 4 0,-9 1 0,-10 0 0,-13 2 0,-8-2 0,-5-5 0,0 1 0,0 0 0,4-2 0,-1-4 0,-7-2 0,-6-3 0,8-2-8191</inkml:trace>
  <inkml:trace contextRef="#ctx0" brushRef="#br1" timeOffset="98826.22">21389 4992 24575,'2'6'0,"-2"7"0,-2 4 0,2 4 0,2 4 0,1 3 0,1 0 0,2 3 0,-4-1 0,1 1 0,1 1 0,0-1 0,-2 1 0,-2-4 0,-2 0 0,2 3 0,2-12 0,3-13 0,-1-10 0,4-9 0,2-10 0,5-7 0,4 3 0,8 0 0,1 5 0,0 4 0,-3 13 0,-2 6 0,-6 10 0,-3 7 0,-7 5 0,-1 1 0,-10-2 0,-10 2 0,-4 1 0,-5-4 0,-4-6 0,-3 2 0,-1-3 0,2-3 0,0-4 0,-2 5 0,0-3 0,-1-3 0,4-2 0,5-2-8191</inkml:trace>
  <inkml:trace contextRef="#ctx0" brushRef="#br1" timeOffset="100627.47">18529 6466 24575,'4'0'0,"2"-5"0,3 0 0,2-6 0,3-1 0,-5 1 0,-9 3 0,-6 3 0,-11 1 0,-7 0 0,-7 3 0,5 6 0,5 10 0,7 6 0,7 3 0,9-2 0,3-1 0,9-5 0,5 2 0,8-1 0,-1-4 0,2-5 0,1-3 0,1-1 0,-9-1 0,-13-2 0,-14-1 0,-9 0 0,-6 6 0,-9-1 0,-3 1 0,5 2 0,-1 1 0,9 0 0,6 7 0,10 3 0,10 2 0,9 2 0,2-4 0,4-5 0,4 2 0,3-5 0,1-2 0,1-4 0,2 0 0,-2-3 0,-5 0-8191</inkml:trace>
  <inkml:trace contextRef="#ctx0" brushRef="#br1" timeOffset="101853.93">20798 6259 24575,'4'2'0,"7"-2"0,-4-2 0,-11-2 0,-4-2 0,-8 0 0,-5 1 0,-5 0 0,-5 2 0,-1 7 0,5 10 0,3 0 0,8 4 0,6 6 0,5 1 0,0 1 0,5-6 0,7-6 0,10-4 0,2 2 0,4-1 0,2-3 0,3-2 0,1-1 0,-10-3 0,-12 0 0,-14-2 0,-9 0 0,-9 5 0,-3 6 0,2 5 0,1 1 0,4 2 0,8 4 0,3 3 0,6-1 0,7 0 0,6-2 0,10-8 0,2-4 0,7-4 0,3-4 0,-1-5 0,2-4 0,-1-5 0,-1-2 0,-3-3 0,-4 0 0,-3 5-8191</inkml:trace>
  <inkml:trace contextRef="#ctx0" brushRef="#br1" timeOffset="139613.21">17768 8166 24575,'1'-6'0,"4"-3"0,-3 3 0,-10-2 0,-9 3 0,-6 1 0,-7 0 0,-2 4 0,-2 0 0,-2 0 0,-2 0 0,1 5 0,6 11 0,2 9 0,7 5 0,6 6 0,7-2 0,6 4 0,7-6 0,9-7 0,6-7 0,9-9 0,1-15 0,2-4 0,-8-6 0,1-8 0,-3-4 0,0-4 0,-4-3 0,0 3 0,-3 4 0,-4-1 0,6 5 0,1 0 0,-9 16 0,-5 15 0,-1 14 0,-4 9 0,2 6 0,8 1 0,4 0 0,-3 2 0,-1 1 0,-1-1 0,-4-2 0,-3-1 0,-1-2 0,7-2 0,0-10-8191</inkml:trace>
  <inkml:trace contextRef="#ctx0" brushRef="#br1" timeOffset="140616.82">18766 7991 24575,'7'0'0,"-4"0"0,-10 0 0,-7 0 0,-8 0 0,-10 0 0,-4 6 0,-1-1 0,7 9 0,6 5 0,3 2 0,5 2 0,5 2 0,11-3 0,6 4 0,4-3 0,7-6 0,8-3 0,5-7 0,4-3 0,-2-9 0,-1-7 0,-12 2 0,-15-1 0,-14 2 0,-14 4 0,-3 9 0,6 10 0,-2 9 0,2 5 0,6 5 0,3 3 0,7 3 0,7-2 0,15-1 0,15-4 0,6-11 0,8-6 0,1-11 0,-5-8 0,-2-11 0,-4 2 0,0-5 0,-4 0-8191</inkml:trace>
  <inkml:trace contextRef="#ctx0" brushRef="#br0" timeOffset="146572.08">18910 7809 24575,'1'7'0,"-6"3"0,-2 6 0,-1 3 0,1 7 0,-5 2 0,3 4 0,-5 4 0,-4 1 0,-1-1 0,-6 7 0,4 3 0,0 3 0,0 1 0,-6 5 0,-6-2 0,-4 2 0,3-1 0,4-5 0,3-3 0,3-5 0,-1-9 0,4-11-8191</inkml:trace>
  <inkml:trace contextRef="#ctx0" brushRef="#br1" timeOffset="141412.9">19407 7774 24575,'7'-2'0,"7"0"0,1 6 0,-1 11 0,-3 7 0,-4 7 0,-5 4 0,0 5 0,-2 0 0,-2 8 0,2-2 0,2-1 0,-2-2 0,-2-1 0,2 0 0,2-1 0,-2-2 0,-2-1 0,2-13 0,8-17 0,8-14 0,8-11 0,4-11 0,3 1 0,2 5 0,2 0 0,1 4 0,1 3 0,-4 14 0,-8 14 0,-8 10 0,-8 7 0,-6 6 0,-7-4 0,-4 2 0,-9-1 0,-6-6 0,-8-6 0,-1-2 0,-4 0 0,0-4 0,0-5 0,-2-4 0,2-1 0,2-3 0,-1-1 0,-4-8 0,2-1 0,1-4 0,8-7 0,7-9 0,8-2 0,6 3-8191</inkml:trace>
  <inkml:trace contextRef="#ctx0" brushRef="#br1" timeOffset="142234.36">20479 8129 24575,'2'-4'0,"-2"-7"0,-7-4 0,-9 1 0,-9 2 0,-2 9 0,4 12 0,-3 3 0,5 6 0,0 9 0,4 5 0,5 1 0,-4-3 0,0-3 0,3-1 0,3 5 0,18-3 0,13-5 0,13-18 0,8-14 0,-4-10 0,0-1 0,-8-4 0,-1-4 0,-6-4 0,-4-4 0,-3 11 0,2 10 0,-4 16 0,-5 18 0,0 13 0,2 5 0,-1 5 0,-2 1 0,7-3 0,-1-7-8191</inkml:trace>
  <inkml:trace contextRef="#ctx0" brushRef="#br1" timeOffset="142983.85">21406 7991 24575,'2'-8'0,"-8"-3"0,-9 1 0,-10 10 0,-5 10 0,3 9 0,6 7 0,2 1 0,4 0 0,6 2 0,14 4 0,13-4 0,10-6 0,6-8 0,2-3 0,-6-15 0,-1-6 0,-6-6 0,-11-2 0,-13 3 0,-14 3 0,-11 4 0,-1 7 0,-4 4 0,7 10 0,0 8 0,4 7 0,5 4 0,7 1 0,10 2 0,10-5 0,5-3 0,4-3 0,3-9 0,5-6 0,1-5 0,4-6 0,3-13 0,2-6 0,1-8 0,-2-7 0,-3-4 0,-7 8-8191</inkml:trace>
  <inkml:trace contextRef="#ctx0" brushRef="#br0" timeOffset="147204.52">21692 7809 24575,'0'-7'0,"0"4"0,-6 17 0,-3 9 0,-4 9 0,-8 7 0,-5 8 0,4 0 0,-4 4 0,-2 0 0,-3 4 0,3-1 0,3 4 0,0-4 0,-4-7 0,3-5 0,4-7-8191</inkml:trace>
  <inkml:trace contextRef="#ctx0" brushRef="#br1" timeOffset="143367.98">22156 7704 24575,'-4'0'0,"-10"0"0,-2 6 0,1 7 0,7 6 0,4 10 0,3 6 0,-2 0 0,3 9 0,1-2 0,-1 3 0,-1 3 0,1-1 0,1 1 0,-1-3 0,5-3 0,0-3 0,2-2 0,4-7 0,7-11 0,-2-17 0,3-11 0,-2-8 0,4-1 0,4-4 0,-2-7 0,2 4 0,3 0 0,1 5 0,4 4 0,2 5 0,-3 4 0,-4 10 0,-1 4 0,-4 7 0,-1 2 0,-6 5 0,-5 4 0,-2 4 0,-4 2 0,-3 1 0,-8 3 0,-15 1 0,-9-7 0,-11-2 0,-4-3 0,-10-8 0,-6 0 0,-11-5 0,-4-2 0,-2-3 0,-5-2 0,12-1-8191</inkml:trace>
  <inkml:trace contextRef="#ctx0" brushRef="#br1" timeOffset="-14972.57">13181 7073 24575,'-6'-2'0,"-7"2"0,-13 2 0,-5 6 0,-7 1 0,6 8 0,5 5 0,5 0 0,4 3 0,4 3 0,8 1 0,7-4 0,13-8 0,5 6 0,4-3 0,7-3 0,2-5 0,3-3 0,4-5 0,-16-3 0,-15-4 0,-13 1 0,-15 0 0,-11 1 0,-1 4 0,-1 3 0,-2 9 0,5 8 0,1-1 0,4 5 0,7 4 0,6-1 0,12-3 0,12-7 0,13-6 0,7-7 0,9-3 0,1-1 0,-2-3 0,2-2 0,0-6 0,-1-2 0,-1 2 0,-5 3-8191</inkml:trace>
  <inkml:trace contextRef="#ctx0" brushRef="#br0" timeOffset="-18112.5">12474 5737 24575,'0'6'0,"0"9"0,6 5 0,3 2 0,6-1 0,4 4 0,-6 3 0,3-2 0,-3-1 0,4 4 0,7 2 0,-2 5 0,1 0 0,5-1 0,0 2 0,-1 2 0,3-6 0,-2-1 0,-2 2 0,-4-1 0,-1 3 0,-4 0 0,2-8 0,0 2 0,2 1 0,-4 3 0,6-5 0,-4-1 0,-2 0 0,-8-8 0,-11-11 0</inkml:trace>
  <inkml:trace contextRef="#ctx0" brushRef="#br1" timeOffset="-25616.18">10865 9272 24575,'-7'0'0,"-10"0"0,-6 0 0,-8 0 0,-1 0 0,-6 0 0,5 8 0,1 3 0,4 4 0,4-1 0,4 7 0,0 3 0,2 8 0,12-5 0,12-6 0,10-5 0,12-5 0,5-7 0,3-4 0,-8-3 0,-16 3 0,-18 2 0,-14-2 0,-14-2 0,-4 2 0,5 7 0,2 2 0,6 3 0,-1 10 0,6 7 0,6 7 0,12 1 0,12-4 0,10-8 0,8-8 0,7-8 0,6-6 0,2-2 0,-8-9 0,-2-3 0,0-6 0,0-3 0,3-1 0,0-7 0,1-2 0,-5 2-8191</inkml:trace>
  <inkml:trace contextRef="#ctx0" brushRef="#br0" timeOffset="-28468.93">10865 8211 24575,'-7'0'0,"-4"-6"0,1 4 0,2 8 0,1 11 0,3 8 0,1 7 0,3 4 0,1 6 0,8 0 0,1 1 0,1-1 0,-3-2 0,-3 0 0,-1-2 0,-1 2 0,-2-1 0,-1-2 0,0 2 0,0 1 0,0 1 0,-8-6 0,-3-19 0,2-17 0,1-8-8191</inkml:trace>
  <inkml:trace contextRef="#ctx0" brushRef="#br1" timeOffset="-38705.05">11728 7308 24575,'6'2'0,"-4"-2"0,-7-2 0,-13 2 0,-7 2 0,-7-2 0,-6-2 0,4 8 0,1 9 0,5 10 0,9 7 0,6 4 0,5 4 0,4 0 0,10-8 0,11-8 0,10-10 0,7-13 0,-4-9 0,3-4 0,-4-9 0,-7-7 0,-4 1 0,-4-4 0,-3-2 0,1 6 0,-1 14 0,4 6 0,2 21 0,-2 16 0,-3 7 0,-6 3 0,0 2 0,1-1 0,1 2 0,-1 0 0,-1 1 0,-2-7-8191</inkml:trace>
  <inkml:trace contextRef="#ctx0" brushRef="#br2" timeOffset="-35861.73">10905 7189 24575,'-2'9'0,"8"2"0,-4-1 0,-8-2 0,-12-1 0,-4 1 0,-2 0 0,2 7 0,2-2 0,3 4 0,5 4 0,3 10 0,5 5 0,7-4 0,8 0 0,13-8 0,6-1 0,4-2 0,-1 2 0,-1-7 0,-7 3 0,-7 6 0,-7 7 0,-11-3 0,-14-7 0,-3 0 0,-3-5 0,-8-7 0,-6-4 0,-2-3 0,-4-3 0,0-2 0,-1-3 0,1-2 0,0-7 0,-2-7 0,8 0-8191</inkml:trace>
  <inkml:trace contextRef="#ctx0" brushRef="#br1" timeOffset="62993.99">1243 9711 24575,'-1'-7'0,"-4"-1"0,-4-5 0,-5-1 0,-7-4 0,-4 0 0,-6 5 0,-4 3 0,1 11 0,-2 10 0,7 10 0,8 7 0,8 6 0,4 2 0,5 1 0,3 1 0,6-8 0,4-1 0,4-5 0,11-5 0,-4-12 0,5-12 0,-2-8 0,-5-8 0,-2 0 0,-3 0 0,0-6 0,1-6 0,-5-4 0,4-2 0,-1 3 0,-4 0 0,3 7 0,1 14 0,-1 20 0,-4 18 0,-5 10 0,10 6 0,1 1 0,-2 2 0,-5-2 0,0 0 0,2-6 0,0-11-8191</inkml:trace>
  <inkml:trace contextRef="#ctx0" brushRef="#br1" timeOffset="63401.52">1422 9250 24575,'-2'-6'0,"0"4"0,0 7 0,1 13 0,-2 7 0,2 4 0,8 4 0,4 2 0,-3 1 0,-2 6 0,7 5 0,0 3 0,-3-1 0,-2 0 0,-3 2 0,-1-1 0,0-2 0,-3-3 0,-1-3 0,0-14 0,0-20 0,5-19 0,0-12 0,7-8 0,-1-3 0,11-5 0,0-1 0,6 7 0,2 4 0,3 7 0,2 5 0,-2 6 0,1 11 0,-3 11 0,-6 17 0,-7 8 0,-17 5 0,-12 2 0,-9 0 0,-8-8 0,-7-9 0,-1-7 0,-4-11 0,0-5 0,1-2 0,2-7 0,1-6 0,4 3-8191</inkml:trace>
  <inkml:trace contextRef="#ctx0" brushRef="#br1" timeOffset="64307.87">2416 9606 24575,'-7'-5'0,"-10"0"0,-6-2 0,-5 2 0,-1 6 0,4 10 0,-2 1 0,1 5 0,1 5 0,4 6 0,7 4 0,-1 4 0,3 0 0,3-1 0,9-3 0,10-15 0,12-17 0,2-14 0,3-8 0,-3-10 0,-3 1 0,-2-1 0,-3 7 0,-2 2 0,2 2 0,-1 10 0,-3 22 0,-3 14 0,5 9 0,0 3 0,-2 2 0,-2 3 0,1 2 0,0-2 0,3-9 0,0-21 0,-4-12-8191</inkml:trace>
  <inkml:trace contextRef="#ctx0" brushRef="#br1" timeOffset="64636.86">2596 9250 24575,'2'6'0,"0"10"0,0 9 0,-1 6 0,-1 0 0,-1 4 0,1 3 0,1 6 0,-1 6 0,-1 0 0,1-4 0,1 7 0,-1-1 0,-1-7 0,1-4 0,1 0 0,-1-1 0,4-8 0,2-13 0,6-19 0,2-19 0,-2-8 0,3 1 0,-1-2 0,3-1 0,4 4 0,6 7 0,5 6 0,1 4 0,-6 9 0,-2 11 0,-5 10 0,-5 4 0,-5 8 0,-5 3 0,-9-4 0,-4-2 0,-13-10 0,-7-6 0,-6-6 0,-5 1 0,2-2 0,1-1 0,1-3 0,-1-1 0,2 0-8191</inkml:trace>
  <inkml:trace contextRef="#ctx0" brushRef="#br1" timeOffset="150628.1">18053 10165 24575,'7'-2'0,"-4"0"0,-10-5 0,-8 0 0,-10-1 0,-8 1 0,-5 2 0,3 3 0,-3 2 0,2 7 0,2 9 0,-4 3 0,6 2 0,7 4 0,8 3 0,10 1 0,12 4 0,14-4 0,6-7 0,3-6 0,4-4 0,7-7 0,-1-2 0,-4-11 0,-4-10 0,-5-6 0,-2-6 0,-4-1 0,-8-7 0,1 5 0,-1 15 0,1 18 0,-1 21 0,0 11 0,6 10 0,0 2 0,-4-1 0,-5-1 0,-4-2 0,-2-10-8191</inkml:trace>
  <inkml:trace contextRef="#ctx0" brushRef="#br1" timeOffset="151015.37">18302 9914 24575,'2'5'0,"0"6"0,0 12 0,-1 8 0,-1 3 0,-1 0 0,1 10 0,1 2 0,-1-1 0,-1-3 0,1-3 0,1 1 0,-1-1 0,-1-2 0,1-1 0,-8-7 0,-3-3 0,1-12 0,15-20 0,11-15 0,3-9 0,7-7 0,3 4 0,5 6 0,-3 3 0,-3 3 0,1 2 0,2 3 0,4 7 0,-1 3 0,2 2 0,-7 7 0,-8 9 0,-13 10 0,-22 8 0,-15-3 0,-8 2 0,-5-4 0,1-6 0,1-7 0,0-4 0,7-11 0,4-4 0,7-8 0,7-4-8191</inkml:trace>
  <inkml:trace contextRef="#ctx0" brushRef="#br1" timeOffset="151660.13">19123 10200 24575,'6'2'0,"-1"-8"0,1-9 0,-6-2 0,-2-4 0,-10 2 0,-6 6 0,-7 3 0,0 3 0,-9 9 0,4 9 0,-1 4 0,8 8 0,5 6 0,2 4 0,3-2 0,5 3 0,4 3 0,1 2 0,0-3 0,7-6 0,8-9 0,8-9 0,7-6 0,8-14 0,-5-15 0,-1-3 0,-3-1 0,-3-5 0,-6-1 0,3 5 0,-4 3 0,-7-3 0,5-3 0,1 9 0,2 23 0,0 15 0,-3 12 0,-5 5 0,-5 6 0,-3 3 0,-1-1 0,6-1 0,2-3 0,0-12 0,-1-11-8191</inkml:trace>
  <inkml:trace contextRef="#ctx0" brushRef="#br1" timeOffset="152026.13">19336 9809 24575,'-2'-6'0,"10"-3"0,5 14 0,-2 14 0,-3 6 0,-2 3 0,-5 5 0,-1 5 0,-1 0 0,-2 3 0,2 3 0,-1 1 0,2 5 0,2-2 0,-2-3 0,-2 0 0,2 5 0,2-2 0,-2-4 0,4-15 0,2-17 0,0-20 0,5-11 0,8-10 0,2-6 0,1-3 0,6 6 0,-3 1 0,0 8 0,0 7 0,5 4 0,1 7 0,1 8 0,-3 11 0,-7 6 0,-9 9 0,-8 5 0,-10 2 0,-15 2 0,-10-6 0,-5-2 0,-4-6 0,-3-11 0,2-4 0,3-5 0,1-2 0,-3-2 0,2 0 0,1-6 0,8-3-8191</inkml:trace>
  <inkml:trace contextRef="#ctx0" brushRef="#br1" timeOffset="-2325.62">9450 10881 24575,'7'-1'0,"1"6"0,-6 5 0,-2-5 0,-10-5 0,-9-2 0,-7-4 0,-7 2 0,-5 7 0,6 9 0,-4 5 0,9 6 0,6 5 0,2-4 0,4 3 0,6 3 0,5 1 0,3 4 0,6 1 0,12-2 0,8-9 0,5-9 0,-3-11 0,-4-17 0,-1-6 0,-3-4 0,0-6 0,0-4 0,-7-4 0,-3 8 0,-5 18 0,5 16 0,3 12 0,-3 13 0,5 4 0,-1 8 0,-6 0 0,-1 1 0,-2-2 0,-1-6-8191</inkml:trace>
  <inkml:trace contextRef="#ctx0" brushRef="#br1" timeOffset="-872.98">10118 10646 24575,'2'6'0,"-2"10"0,-2 9 0,2 8 0,2 5 0,-2 0 0,-2 2 0,2-2 0,2 3 0,-2-3 0,-2 2 0,2-1 0,2 0 0,-2-1 0,-2 1 0,2 2 0,2 1 0,-2-14 0,-2-18 0,2-18 0,7-9 0,1-9 0,-1-4 0,7 1 0,1 2 0,4 4 0,2-2 0,10 3 0,2-1 0,4 4 0,2 6 0,3 5 0,-6 10 0,-8 13 0,-10 10 0,-7 5 0,-15 4 0,-7 3 0,-6-3 0,1-2 0,-6 2 0,-1 2 0,-1-6 0,2-1 0,-2-6 0,-3-6 0,-3-7 0,-2-5 0,1-9 0,3-4 0,5-10 0,6-5 0,8-11 0,3 3-8191</inkml:trace>
  <inkml:trace contextRef="#ctx0" brushRef="#br1" timeOffset="243.06">11336 10803 24575,'-9'1'0,"-7"2"0,-8-1 0,-1 4 0,-1 3 0,-4-3 0,5 7 0,7 6 0,-3 2 0,2 2 0,5 5 0,13-3 0,5 0 0,7-5 0,12-4 0,8-8 0,3-4 0,5-3 0,1-1 0,1 0 0,-15 0 0,-14 0 0,-20 0 0,-15 0 0,-5 0 0,-8 0 0,1 9 0,2 1 0,7 6 0,6 6 0,-1-1 0,5 4 0,3 2 0,13 8 0,13-5 0,12-1 0,7-4 0,2-7 0,5-8 0,-1-5 0,4-2 0,-1-9 0,-1-3 0,0 1 0,-6 0-8191</inkml:trace>
  <inkml:trace contextRef="#ctx0" brushRef="#br0" timeOffset="5342.12">11611 10606 24575,'2'6'0,"-2"9"0,-9 1 0,-1 8 0,0 3 0,-5-3 0,4 3 0,-6 3 0,0 4 0,-2 0 0,-6 2 0,-7 1 0,3 2 0,2 3 0,-3-1 0,-4-1 0,5 0 0,1-1 0,-1 6 0,-1 5 0,3-2 0,-3-3 0,0 3 0,4 4 0,-2-6 0,6-8 0,1 1 0,1-3 0,0-8 0,5-16 0,3-9-8191</inkml:trace>
  <inkml:trace contextRef="#ctx0" brushRef="#br1" timeOffset="1039.37">12394 10960 24575,'-4'-7'0,"-9"-1"0,-11-5 0,-7 1 0,-4 1 0,-3 1 0,-2 5 0,-1 6 0,8 10 0,1 3 0,4 8 0,7 4 0,2-1 0,6 4 0,3 1 0,3 1 0,4 4 0,9 1 0,9-2 0,10-9 0,7-9 0,3-12 0,3-7 0,-6-12 0,-2-4 0,-4-3 0,0 1 0,-6-1 0,3-7 0,-2-4 0,1 4 0,-2 12 0,-7 19 0,-3 15 0,-6 8 0,-4 11 0,-2 4 0,2 2 0,2-1 0,-2 2 0,-2 0 0,2-10-8191</inkml:trace>
  <inkml:trace contextRef="#ctx0" brushRef="#br1" timeOffset="2079.56">13378 10686 24575,'-7'0'0,"-10"0"0,-9 0 0,-4 0 0,-8 0 0,0 8 0,0 9 0,0 1 0,3 4 0,8 4 0,17 5 0,16-5 0,11-3 0,14-9 0,-1 2 0,2 0 0,2-5 0,2-4 0,3-7 0,1-5 0,-7-8 0,-15-5 0,-18 1 0,-14 4 0,-13 13 0,-8 6 0,2 8 0,-1 1 0,6 5 0,1 5 0,4 3 0,6 7 0,7 4 0,10-8 0,14-6 0,18-7 0,12-10 0,2-10 0,3-5 0,-5 0 0,-1-9 0,-2-3 0,2 6 0,-2 3 0,-6 2-8191</inkml:trace>
  <inkml:trace contextRef="#ctx0" brushRef="#br0" timeOffset="6164.16">13613 10527 24575,'2'7'0,"-2"10"0,-2 6 0,-4 0 0,0 1 0,-8 7 0,-8 3 0,-2 3 0,-3 2 0,3 3 0,2-1 0,-2-1 0,-7 0 0,2 6 0,0 3 0,-4-3 0,-1-2 0,6-3 0,1 1 0,6-2 0,-3 2 0,5 0 0,7-8-8191</inkml:trace>
  <inkml:trace contextRef="#ctx0" brushRef="#br1" timeOffset="2719.11">14164 10527 24575,'0'7'0,"0"10"0,0 6 0,0 5 0,0 8 0,0 3 0,0 3 0,0-1 0,0-1 0,0 0 0,0-2 0,0 4 0,0-1 0,0 2 0,0-4 0,0-3 0,0 3 0,0-15 0,0-16 0,9-10 0,1-8 0,5-13 0,8-7 0,6-8 0,4-2 0,2 6 0,3 11 0,-3 1 0,-5 5 0,3 6 0,2 3 0,-2 2 0,-7 10 0,-7 10 0,-6 10 0,-6 6 0,-7 6 0,-4 4 0,-16-6 0,-11-3 0,-8 1 0,-4-6 0,-1-1 0,-2-4 0,5 2 0,1-4 0,0-2 0,-7-4 0,-2-5 0,1-4 0,4-1 0,1-12 0,7-3-8191</inkml:trace>
  <inkml:trace contextRef="#ctx0" brushRef="#br1" timeOffset="9473.54">9450 12648 24575,'7'-2'0,"7"2"0,-4 2 0,-5-8 0,-7-1 0,-12-1 0,-10 1 0,-5 2 0,-7 0 0,-1 3 0,-3 0 0,4 8 0,3 2 0,-1 9 0,3 6 0,5 8 0,4 4 0,8 0 0,6 6 0,4-1 0,2 1 0,8-1 0,10-6 0,10-9 0,6-10 0,6-8 0,-5-10 0,-1-5 0,-5-10 0,-2-5 0,-5-11 0,-5 0 0,0 3 0,-4 3 0,-1-5 0,-5-2 0,-1 13 0,-1 18 0,-3 14 0,-2 11 0,11 10 0,3 6 0,-3 5 0,-4 0 0,-1 4 0,-1-5 0,-2-2 0,-1 1 0,6-7 0,2-10-8191</inkml:trace>
  <inkml:trace contextRef="#ctx0" brushRef="#br1" timeOffset="10192.27">9804 12336 24575,'7'-2'0,"1"8"0,-1 9 0,2 10 0,-2 9 0,-3 2 0,-1 3 0,-3 1 0,-2-1 0,2 1 0,2-2 0,-2 4 0,-2 5 0,2 1 0,2 1 0,-2-3 0,-2-1 0,2 1 0,2-18 0,-2-18 0,4-22 0,1-11 0,11-10 0,0-6 0,4-2 0,7 5 0,5 10 0,0 8 0,-2 15 0,1 6 0,-6 10 0,-7 10 0,-6 7 0,-16 8 0,-9-4 0,-5-3 0,-11-7 0,-7-6 0,-7-9 0,6 6 0,4-5 0,-1 0 0,-2-5 0,6-9 0,9-4-8191</inkml:trace>
  <inkml:trace contextRef="#ctx0" brushRef="#br1" timeOffset="11282.83">10865 12808 24575,'-7'-1'0,"-4"-4"0,1-10 0,-4-2 0,-4 2 0,-2-5 0,-5 2 0,-3 4 0,-4 6 0,0 4 0,-6 3 0,0 1 0,4 5 0,4 11 0,5 9 0,10 5 0,-3 6 0,4 0 0,3 6 0,12-6 0,5-4 0,6-6 0,8-10 0,8-6 0,6-5 0,4-3 0,-3-7 0,-5-5 0,-5-7 0,1-6 0,-5-11 0,1 6 0,-4 0 0,1-1 0,-4-4 0,8 11 0,-4 16 0,-5 15 0,-4 12 0,-4 11 0,-2 7 0,-4 4 0,4-7 0,1-6 0,1 2 0,0-6-8191</inkml:trace>
  <inkml:trace contextRef="#ctx0" brushRef="#br1" timeOffset="12196.75">11139 12297 24575,'1'6'0,"2"10"0,-2 9 0,0 6 0,-1 6 0,-1 0 0,1 7 0,1 5 0,-1 0 0,-1 0 0,1-3 0,1 4 0,-1 1 0,-1-4 0,1-1 0,7-8 0,1-17 0,5-12 0,0-14 0,6-14 0,-2-12 0,4-3 0,-2-6 0,4 4 0,-3 2 0,2 7 0,8 0 0,0 5 0,1 5 0,4 6 0,-4 14 0,-1 5 0,-7 7 0,-5 17 0,-13 6 0,-20 6 0,-6 0 0,-9-7 0,-5-1 0,-3-5 0,-2-11 0,-1-2 0,-6-4 0,-1-6 0,-1-4 0,3-2 0,0-2 0,3 0 0,1 0 0,9 0-8191</inkml:trace>
  <inkml:trace contextRef="#ctx0" brushRef="#br0" timeOffset="-1602.69">2559 1033 24575,'-6'2'0,"-5"3"0,-5 2 0,-3-2 0,1 8 0,-1 6 0,-6 6 0,-4-2 0,3 1 0,-2 3 0,0-3 0,-2 1 0,-4 1 0,0-1 0,-8 0 0,0 0 0,1 5 0,-1 1 0,-4-7 0,1 3 0,1 2 0,-4 1 0,-3 0 0,4-3 0,3-2 0,-4 3 0,1 4 0,5-5 0,2 0 0,4-5 0,-3-3 0,2 3 0,1 2 0,4 6 0,5-3 0,6 0 0,7 1 0,10-3 0,12-9 0,4-6-8191</inkml:trace>
  <inkml:trace contextRef="#ctx0" brushRef="#br0" timeOffset="-874.76">2596 1033 24575,'2'7'0,"6"1"0,1 7 0,-2 6 0,-1 4 0,-4 4 0,2 3 0,-4 4 0,8 2 0,-1 0 0,1-2 0,-4 0 0,-1 6 0,-1 1 0,0-1 0,-1 6 0,-1 0 0,-1 0 0,1-4 0,1-4 0,-1-4 0,-1-1 0,1 1 0,1 1 0,-1 0 0,-1-1 0,-5-12 0,-1-18 0</inkml:trace>
  <inkml:trace contextRef="#ctx0" brushRef="#br2" timeOffset="-7375.25">2559 251 24575,'7'-1'0,"7"-2"0,-3 2 0,-13 2 0,-11-1 0,-8 0 0,-1 6 0,-3 7 0,3 10 0,7 5 0,4 6 0,9 0 0,6 2 0,13-5 0,12-8 0,7-8 0,-4 2 0,0-4 0,-2-1 0,1-5 0,5-5 0,-1 0 0,-5 4 0,-14 0 0,-10 5 0,-13 2 0,-13 3 0,-6 1 0,-6-4 0,-1 2 0,-4-3 0,-2-3 0,-1 0 0,1-3 0,2-6 0,1 0 0,4-6 0,10-3-8191</inkml:trace>
  <inkml:trace contextRef="#ctx0" brushRef="#br2" timeOffset="51951.96">19885 213 24575,'0'-4'0,"-6"-2"0,-7 1 0,-4-1 0,-4 10 0,-4 1 0,2 7 0,-1 2 0,-5-5 0,6 2 0,4-2 0,4 1 0,4 6 0,5 6 0,6 5 0,8-3 0,9-5 0,6-6 0,5-6 0,-1 4 0,-6-4 0,3-1 0,1-6 0,1 4 0,4-4 0,3-2 0,-4 5 0,-6 9 0,-8 7 0,-7 6 0,-7 5 0,-8-1 0,-6 1 0,-10-7 0,-6 1 0,-1-5 0,1-1 0,-1-3 0,-2-4 0,0 3 0,-1-3 0,-1-1 0,-2-5 0,1-1 0,-1-6 0,7-4-8191</inkml:trace>
  <inkml:trace contextRef="#ctx0" brushRef="#br0" timeOffset="56690.41">19738 1128 24575,'7'2'0,"1"-8"0,5-1 0,-1-7 0,-6 7 0,-10 7 0,-10 10 0,-10 10 0,2 3 0,0-1 0,-3 0 0,3 2 0,1 5 0,0-1 0,-6 0 0,2 1 0,1 1 0,-3 1 0,-2 6 0,-4 0 0,-3 5 0,0 1 0,-6 2 0,-2-4 0,0 4 0,1-3 0,2 0 0,-4 1 0,3-2 0,12-1 0,3-3 0,1-1 0,7-5 0,-2-2 0,-2-6 0,4-1 0,4 2 0,0-5 0,6-12 0,1-10 0,6-6 0,4-1-8191</inkml:trace>
  <inkml:trace contextRef="#ctx0" brushRef="#br0" timeOffset="57753.34">19738 1098 24575,'2'6'0,"3"-1"0,7 6 0,2 5 0,1 1 0,2 0 0,0 2 0,-4 6 0,4 4 0,4 3 0,-2 1 0,2-3 0,1 6 0,-2 7 0,2-3 0,5 4 0,3 1 0,1 1 0,-3-1 0,1-5 0,1 1 0,2-1 0,1-1 0,-6-11 0,-3-3 0,-3-1 0,0 3 0,-4 2 0,0 2 0,6-5 0,-2 2 0,1-1 0,-4 3 0,-5-1 0,0-6 0,-2-1 0,-7-4 0,-9-7 0,-5-8 0,-4-3 0,-1-2-8191</inkml:trace>
  <inkml:trace contextRef="#ctx0" brushRef="#br2" timeOffset="60163.18">18764 2663 24575,'6'1'0,"-3"-1"0,-9-1 0,-7 1 0,-6 4 0,2 7 0,-6 8 0,6 6 0,2 4 0,6 0 0,3 1 0,9-6 0,3-1 0,4-4 0,6 0 0,8-4 0,3 1 0,2-2 0,-2-2 0,3-6 0,-3-1 0,-2-1 0,-6 5 0,-12 1 0,-16 5 0,-10-1 0,-11 3 0,-4-1 0,-2-2 0,5-6 0,-1 1 0,1 1 0,-1-1 0,3-3 0,1-2 0,1-1 0,2-8 0,1-2 0,5-7 0,7 2-8191</inkml:trace>
  <inkml:trace contextRef="#ctx0" brushRef="#br0" timeOffset="89888.15">18587 3457 24575,'0'-4'0,"0"8"0,6 2 0,-1 6 0,6 8 0,6 3 0,0 3 0,2 8 0,0 2 0,-1-1 0,3 6 0,-2 4 0,1 7 0,1 2 0,-1 3 0,2 1 0,5-1 0,0 4 0,5 0 0,1 0 0,-2-1 0,-1-1 0,-1-2 0,0-2 0,-5-7 0,0-4 0,-6-1 0,1-5 0,-6 0 0,-1-8 0,-1-7 0,4-3 0,-7-4 0,-3-6 0,-8-7 0,-7-8 0,-2-5-8191</inkml:trace>
  <inkml:trace contextRef="#ctx0" brushRef="#br0" timeOffset="89028">18587 3518 24575,'-5'0'0,"0"-6"0,-4-5 0,1 3 0,1 8 0,6 10 0,-2 9 0,-1 2 0,0 0 0,-5 0 0,-1 1 0,-2 5 0,1 6 0,-6 3 0,-4 0 0,1 4 0,1 2 0,-2 3 0,-2 1 0,-2 4 0,-3 4 0,-1 4 0,-1 4 0,1-1 0,-7-1 0,-2-1 0,4-2 0,1 3 0,0-6 0,0-2 0,5-3 0,3-7 0,6-6 0,6-4 0,1-9 0,1-1 0,1-10 0</inkml:trace>
  <inkml:trace contextRef="#ctx0" brushRef="#br0" timeOffset="91090.03">18559 3546 24575,'-2'7'0,"2"3"0,2 6 0,-2 6 0,-2 5 0,2 3 0,2 0 0,-2-1 0,4 0 0,2 7 0,-2 4 0,-1 3 0,1 4 0,-2 3 0,0 3 0,-1 6 0,-1 2 0,-1 0 0,1 0 0,1-6 0,-1-2 0,-1-1 0,1-4 0,1 1 0,-1-5 0,-1-4 0,1-2 0,7-3 0,1-5 0,-1-2 0,-8-10 0,-7-15 0,-4-7-8191</inkml:trace>
  <inkml:trace contextRef="#ctx0" brushRef="#br1" timeOffset="-39743.7">9883 7189 24575,'7'0'0,"1"9"0,0 7 0,-1 8 0,0 6 0,-1 5 0,-2 3 0,-1 2 0,-2 1 0,-1-1 0,0 0 0,0 0 0,0-2 0,6 2 0,-1-1 0,1 2 0,-1-13 0,-2-19 0,-1-16 0,0-14 0,7-13 0,8-4 0,6 2 0,-2 3 0,4 7 0,3 7 0,6 6 0,2 7 0,-4 9 0,-7 11 0,-9 9 0,-6 9 0,-10-2 0,-4 3 0,-10-3 0,-3-3 0,-7-6 0,-7-8 0,-3-6 0,-1-3 0,-3 0 0,-3-4 0,1-15 0,5-10 0,9-2-8191</inkml:trace>
  <inkml:trace contextRef="#ctx0" brushRef="#br0" timeOffset="-54064.16">10589 5737 24575,'-1'6'0,"1"9"0,1 10 0,-1 9 0,-10-2 0,-1-2 0,-5 1 0,0 3 0,-4 0 0,4 2 0,-5 1 0,2 2 0,3 0 0,8 0 0,-2-6 0,0-1 0,2 2 0,1-1 0,-5-5 0,-1-1 0,0 1 0,-2-6 0,1 3 0,-5 2 0,4 5 0,-4-1 0,2-3 0,-2 0 0,3 5 0,4 1 0,-5-7 0,1 3 0,5 1 0,-4-5 0,2 3 0,1 1 0,-5 1 0,0 3 0,3-10 0,6-8-8191</inkml:trace>
  <inkml:trace contextRef="#ctx0" brushRef="#br0" timeOffset="-45006.4">10589 5815 24575,'-1'-7'0,"2"16"0,-1 10 0,-1 7 0,1 6 0,7-5 0,1 2 0,-1 1 0,-2 6 0,-1 2 0,8 0 0,0 0 0,-1 2 0,-1 2 0,-5-2 0,0-3 0,-3 2 0,-2-1 0,-1 1 0,1-1 0,1 4 0,-1 0 0,-1-2 0,1 0 0,1-2 0,-1 2 0,-1-1 0,1 1 0,1-7-8191</inkml:trace>
  <inkml:trace contextRef="#ctx0" brushRef="#br0" timeOffset="-44210">10551 5698 24575,'7'0'0,"7"0"0,2 9 0,-1 7 0,5 2 0,-3 4 0,3-1 0,-4 1 0,2-4 0,2 4 0,1 4 0,4 2 0,-4 7 0,6-5 0,1-1 0,-3 4 0,3-4 0,3-2 0,-1 0 0,4 3 0,4 2 0,3 5 0,-5 2 0,-4-8 0,-4 0 0,-5 1 0,1-8 0,-1 0 0,-2 5 0,4 4 0,3 5 0,-3 0 0,3-6 0,-5-2 0,-4 1 0,0-5 0,-9-8 0,-14-7 0,-12-14 0,-5-5-8191</inkml:trace>
  <inkml:trace contextRef="#ctx0" brushRef="#br2" timeOffset="-111701.96">12301 4721 24575,'-7'0'0,"-10"0"0,-9 0 0,-7 0 0,-7 0 0,4 9 0,4 10 0,6 7 0,10 9 0,6 3 0,10-2 0,12-2 0,10-8 0,11-7 0,9-7 0,2-6 0,2 5 0,0 0 0,-2 3 0,-8 8 0,-12 9 0,-8 5 0,-13 4 0,-14 5 0,-15-1 0,-7-8 0,-7-11 0,-7-2 0,1-2 0,1-4 0,-2-6 0,1-20 0,9-7-8191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1:47:27.266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3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1194 3169 24575,'10'4'0,"8"-4"0,11-4 0,5 4 0,4 4 0,0-4 0,-2-4 0,2 4 0,-1 4 0,1-4 0,-5 2 0,-3 5 0,-7 3 0,-8 7 0,-10 2-8191</inkml:trace>
  <inkml:trace contextRef="#ctx0" brushRef="#br0" timeOffset="264.12">1232 3010 24575,'4'-4'0,"-4"-15"0,5-1 0,14 1 0,10 5 0,5 13 0,4-7 0,0 12 0,-2 9 0,1-2 0,-4 3-8191</inkml:trace>
  <inkml:trace contextRef="#ctx0" brushRef="#br0" timeOffset="603.04">1592 2968 24575,'4'4'0,"7"-4"0,12-4 0,7-9 0,12 4 0,-3 3 0,-1 10 0,-15 11 0,-12 10 0,-13 3 0,-5 4 0,-23 2 0,-5 4 0,-6 6 0,10 5 0,5-2 0,11-3 0,3 9 0,3-2 0,1-7-8191</inkml:trace>
  <inkml:trace contextRef="#ctx0" brushRef="#br1" timeOffset="9887.04">2713 2851 24575,'-6'-4'0,"-1"-7"0,-3 1 0,-11 3 0,-11-1 0,-8 1 0,-1 5 0,-3-2 0,4 4 0,-1 4 0,3 2 0,4 3 0,9 16 0,10 7 0,-4 4 0,10 5 0,5-3 0,4-4 0,0-3 0,0 5 0,0-2 0,5 4 0,9-4 0,1-4 0,4-2 0,3-9 0,9-5 0,1-11 0,-4-10 0,1-3 0,-5-1 0,-3-6 0,6-2 0,1-2 0,-3-11 0,3 2 0,-3 1 0,-10 1 0,-2 3 0,-1-3 0,1-4 0,0 11 0,-2-4 0,3 12 0,-9 13 0,1 13 0,-2 12 0,0 5 0,-4 8 0,-4 4 0,4-4 0,4-4 0,-4 4 0,-4 1 0,4-7-8191</inkml:trace>
  <inkml:trace contextRef="#ctx0" brushRef="#br2" timeOffset="35356.32">3429 2563 24575,'-4'0'0,"-7"0"0,-14 0 0,-2-5 0,3-3 0,-7 6 0,5 4 0,-2 6 0,3 3 0,4 12 0,2 1 0,2 10 0,8 4 0,3 0 0,6 0 0,9 0 0,10 5 0,10 1 0,1-4 0,-3-4 0,1-6 0,2-11 0,-7-4 0,2-5 0,-1-3 0,1 4 0,1-1 0,-9 3 0,-3 8 0,-11 11 0,-10-7 0,-8 3 0,-10-3 0,-7-8 0,-4-11 0,-6-1 0,-1-1 0,1-2 0,-1-2 0,3-8 0,-8-5 0,-1-2 0,11-12 0,12 7-8191</inkml:trace>
  <inkml:trace contextRef="#ctx0" brushRef="#br1" timeOffset="38026.58">3830 2404 24575,'-4'-4'0,"-1"12"0,-1 11 0,-3 7 0,-1 10 0,4 0 0,3 2 0,-1 0 0,4 0 0,4 0 0,-4 0 0,-4 0 0,4 5 0,4 1 0,-4 3 0,-4-1 0,4-1 0,4-5 0,-4 1 0,-4-5 0,4 0 0,4 0 0,-4-7 0,-4-16 0,4-22 0,4-16 0,-4-9 0,-4-4 0,11 6 0,1 1 0,15 3 0,1 0 0,5 3 0,3 2 0,8 12 0,-2 7 0,3-2 0,3 16 0,-10 11 0,4 3 0,-8 5 0,-11 3 0,-10-4 0,-5 3 0,-11 3 0,-10 2 0,-12 0 0,-12 0 0,-9-12 0,-3-9 0,2-1 0,4-12 0,3-2 0,4-10 0,-1-9 0,3-5 0,4-5 0,4-1 0,7 1-8191</inkml:trace>
  <inkml:trace contextRef="#ctx0" brushRef="#br2" timeOffset="40144.33">4792 2563 24575,'-6'0'0,"-7"0"0,-8 0 0,-5 6 0,-3 13 0,-1 15 0,2 8 0,5 1 0,12 1 0,16 3 0,9-5 0,6-6 0,7 2 0,-1-6 0,1-2 0,-6-7 0,3-2 0,5-2 0,3-2 0,2 3 0,8 5 0,-6 7 0,-4 0 0,-26-5 0,-22 1 0,-18-3 0,-9-2 0,-3-4 0,-7-4 0,0-2 0,4-2 0,-4 3 0,2-9 0,-2 3 0,4-18 0,-2-7 0,7 0 0,0-9 0,10-3-8191</inkml:trace>
  <inkml:trace contextRef="#ctx0" brushRef="#br2" timeOffset="-2818.9">393 2605 24575,'4'-4'0,"-12"-2"0,-3 1 0,-18 1 0,-8 0 0,2 4 0,3 4 0,4 9 0,7 8 0,8 4 0,7 11 0,6 2 0,15-4 0,4-4 0,10-5 0,3 3 0,2-2 0,-6-5 0,-3-7 0,-6 6 0,0 7 0,-4-1 0,6 1 0,-2-6 0,-6 5 0,-4 1 0,-3 5 0,-8-4 0,-17 1 0,-9-5 0,-6-1 0,-10-6 0,-1 0 0,5-5 0,-2 1 0,-1-8 0,3 3 0,-2-6 0,4 2 0,10-10 0,11-11 0,8-4 0,1-5-8191</inkml:trace>
  <inkml:trace contextRef="#ctx0" brushRef="#br1" timeOffset="48173.06">2434 4370 24575,'-9'0'0,"-10"0"0,-9 0 0,3-13 0,0 1 0,1-1 0,-8 2 0,-6 3 0,-2 2 0,-4 3 0,8 12 0,6 4 0,5 8 0,3 6 0,3 1 0,-4-3 0,6-5 0,0 7 0,8 0 0,3 5 0,6 2 0,9 0 0,5 4 0,1-4 0,4-2 0,2 2 0,1-15 0,3-9 0,3-7 0,10-10 0,2-5 0,-2-5 0,0-7 0,0-5 0,-8-1 0,-4-2 0,-5 3 0,-2 3 0,-4-6 0,4-2 0,0 11 0,-2 17 0,-7 16 0,-5 11 0,-5 5 0,-3 8 0,3 4 0,3 2 0,-3 11 0,-3-11 0,3 3 0,3-1 0,-3-4-8191</inkml:trace>
  <inkml:trace contextRef="#ctx0" brushRef="#br1" timeOffset="54804.06">3271 4449 24575,'-3'4'0,"-9"-4"0,-10-4 0,-3 4 0,-17 4 0,-1-4 0,-5-4 0,-1 4 0,6 4 0,5 2 0,9 9 0,18 10 0,7 3 0,4 4 0,0 2 0,6-1 0,7-3 0,2-2 0,4 6 0,-4-9 0,10-6 0,3-6 0,-1-17 0,-1-7 0,1-6 0,3-8 0,-5-5 0,3-2 0,-1 3 0,-12 1 0,-9-2 0,7-4 0,-4-2 0,-3 11 0,3 16 0,-3 16 0,-2 8 0,0 16 0,-4 5 0,-4 3 0,4-1 0,4 6 0,-4-1 0,-4 5 0,4-1 0,4-17 0,-4-7-8191</inkml:trace>
  <inkml:trace contextRef="#ctx0" brushRef="#br2" timeOffset="63328.9">3912 4207 24575,'3'0'0,"-12"0"0,-10 0 0,-6 0 0,3 6 0,-3 1 0,2 8 0,-1 1 0,5 2 0,5 11 0,5 5 0,3 4 0,10-6 0,2-2 0,3 4 0,6-5 0,4-5 0,6-5 0,3 0 0,5-4 0,1 3 0,-2 0 0,-2-2 0,4-1 0,-11 9 0,-17-1 0,-16 9 0,-11-5 0,-11-8 0,-2-6 0,-8 2 0,6-7 0,-1-6 0,4-2 0,9-16 0,9-2-8191</inkml:trace>
  <inkml:trace contextRef="#ctx0" brushRef="#br1" timeOffset="67366.3">4434 4124 24575,'-4'9'0,"4"10"0,0 9 0,0 3 0,0 1 0,0 8 0,0 1 0,0 3 0,0-4 0,0 1 0,0 3 0,-5-2 0,-8-3 0,3-1 0,4-4 0,-3 10 0,3 3 0,2-3 0,3-3 0,1-1 0,1-2 0,-6-4 0,-5-7 0,5-20 0,6-12 0,9-14 0,3-10 0,12 1 0,-6-8 0,5-6 0,10-1 0,4 9 0,-4 1 0,-1 9 0,-1 1 0,2 6 0,0 0 0,-4 11 0,6 1 0,-7 6 0,-5 9 0,1 9 0,-6 5 0,-6 5 0,-11 9 0,-2 3 0,-9-5 0,-10 2 0,-6-6 0,4-7 0,-5-10 0,-3-1 0,-1-11 0,-4 3 0,-2 0 0,6 3 0,-5 1 0,-6-5 0,-3-1 0,6-8 0,4-1 0,-4-1 0,4-9 0,4-2 0,4 5-8191</inkml:trace>
  <inkml:trace contextRef="#ctx0" brushRef="#br2" timeOffset="70549.42">5472 4283 24575,'6'-4'0,"7"-2"0,-9-7 0,-12 4 0,-13 3 0,-11-4 0,4 10 0,-1 4 0,5 8 0,3 16 0,8 10 0,3 5 0,10-5 0,6-4 0,1-1 0,9-5 0,4-3 0,13-1 0,-9 1 0,-1 1 0,-12-1 0,12 0 0,-4-1 0,-6 8 0,-5 6 0,-1 2 0,-10-2 0,-16-4 0,-10-8 0,-5-10 0,-4-11 0,0-1 0,2-4 0,-1-4 0,-1 4 0,0 4 0,0-4 0,0-4 0,2-1 0,4-5-8191</inkml:trace>
  <inkml:trace contextRef="#ctx0" brushRef="#br1" timeOffset="73597.28">5995 3968 24575,'3'6'0,"-3"13"0,0 9 0,0 6 0,0 4 0,0 0 0,0 0 0,0 0 0,0 0 0,0 5 0,-7 1 0,1-4 0,2 1 0,3 3 0,-7-4 0,6 1 0,-2-3 0,4-4 0,4 4 0,-4 10 0,-4-5 0,4-18 0,4-21 0,-4-18 0,-4-14 0,10-10 0,3-2 0,8 8 0,-5 4 0,7-3 0,5-3 0,5 6 0,3 3 0,2 6 0,4 6 0,0 4 0,5 3 0,-12 8 0,5 5 0,-10 14 0,1 8 0,-3 3 0,-5 6 0,-7 1 0,-3 5 0,-9-10 0,-2 4 0,-22-6 0,-14-13 0,-6-9 0,-7-9 0,4-6 0,3-9 0,-3-1 0,3-4 0,4-9 0,4-10 0,0-2 0,-7 2 0,-3 4 0,7 2 0,5 11-8191</inkml:trace>
  <inkml:trace contextRef="#ctx0" brushRef="#br2" timeOffset="76060.87">7192 4207 24575,'3'0'0,"-12"-6"0,-10-1 0,-6-3 0,-3 1 0,1 9 0,1 9 0,-1 10 0,3 4 0,5 2 0,7 9 0,3 4 0,1 3 0,6 3 0,8-5 0,0 3 0,3 2 0,6-10 0,-1-6 0,5-3 0,0 7 0,3 6 0,-1-4 0,-2 10 0,-4 3 0,-5-4 0,-3-3 0,-7-4 0,-9-11 0,-10-14 0,-10-11 0,-8-6 0,-7-5 0,-13-6 0,-1-2 0,-3 4 0,4-10 0,-2-3 0,1-10 0,1-2 0,-4 2 0,8 6-8191</inkml:trace>
  <inkml:trace contextRef="#ctx0" brushRef="#br1" timeOffset="108978.32">2272 5847 24575,'3'-6'0,"-10"-1"0,1-8 0,-9-6 0,-8-6 0,-1 3 0,-9-1 0,3 6 0,-4 6 0,0 3 0,-4 5 0,-4 8 0,5 9 0,2 16 0,5 10 0,7 4 0,1 1 0,5 1 0,0-4 0,7 1 0,4 3 0,6-4 0,10-4 0,9-12 0,9-11 0,3-13 0,1-7 0,-4-12 0,1-2 0,1-2 0,-2-1 0,1-5 0,-5-3 0,-1-2 0,-4 9 0,-4 25 0,-9 19 0,-6 14 0,-2 1 0,2 5 0,2 5 0,-2 1 0,-2 1 0,2 1 0,9-9 0,3-9-8191</inkml:trace>
  <inkml:trace contextRef="#ctx0" brushRef="#br1" timeOffset="109370.32">2715 5964 24575,'-6'4'0,"-2"-11"0,-1-3 0,0-1 0,3-12 0,-15 4 0,-7 4 0,-5 9 0,3 12 0,-6 9 0,10 14 0,-1 3 0,8-4 0,8-1 0,-4 5 0,1 2 0,5 0 0,3 4 0,8-4 0,8-8 0,9-16 0,5-23 0,12-12 0,0-7 0,6-6 0,1-2 0,-1 8 0,-8 17 0,-9 15 0,-12 15 0,-7 17 0,-1 8 0,5 5 0,-1 1 0,-3 1 0,-2-3 0,5-10 0,4-11-8191</inkml:trace>
  <inkml:trace contextRef="#ctx0" brushRef="#br1" timeOffset="110685.36">3313 5688 24575,'-9'-4'0,"-5"-2"0,3-7 0,-8 4 0,-5 3 0,-5-3 0,4 9 0,-11 3 0,12 9 0,-5 10 0,5 11 0,1 6 0,6 3 0,0-6 0,2 0 0,2 0 0,3 6 0,18-12 0,7-2 0,23-5 0,9-4 0,2-8 0,4-7 0,-1-4 0,-13-9 0,-20-3 0,-23-1 0,-7 7 0,-8 6 0,-5 2 0,1 12 0,-8 1 0,3 9 0,9 9 0,6 10 0,9 4 0,-2 1 0,10-5 0,2-9 0,13-5 0,15-10 0,8-8 0,1-7 0,1-4 0,3-4 0,0-2 0,3-3 0,3-1 0,-2-1 0,-11-6-8191</inkml:trace>
  <inkml:trace contextRef="#ctx0" brushRef="#br1" timeOffset="111143.99">3790 5646 24575,'0'6'0,"0"7"0,0 8 0,0 11 0,0 10 0,0 1 0,0 7 0,0 3 0,0-2 0,-5-4 0,-3 8 0,-1-2 0,-1 2 0,-1-6 0,1-1 0,5-18 0,1-21 0,17-33 0,4-16 0,10-5 0,7 5 0,4 2 0,1 9 0,13 18 0,-13 13 0,5 23 0,-8 11 0,-6 0 0,-11 5 0,-23 3 0,-24-3 0,-16-6 0,-9-5 0,0-4 0,4-10 0,2-11 0,3-1 0,2-4 0,5-4 0,-7-1 0,14-5-8191</inkml:trace>
  <inkml:trace contextRef="#ctx0" brushRef="#br2" timeOffset="114274.04">4836 5764 24575,'-4'-10'0,"4"-9"0,-6-2 0,-13 2 0,-2 2 0,-1 2 0,-3 2 0,-3 5 0,-4 1 0,3 11 0,-1 1 0,7 10 0,2 3 0,2 0 0,4 11 0,6 5 0,14 10 0,14-1 0,10-3 0,5-4 0,9-6 0,1-5 0,-10-3 0,2-3 0,-6 4 0,-1 2 0,-14 3 0,-8 8 0,-24 0 0,-3-6 0,-13-1 0,3-6 0,-12-12 0,-5 2 0,-2 0 0,-2-7 0,1 0 0,-6-2 0,-1-3 0,4-1 0,7-9 0,1-8 0,9-19 0,8 0 0,9 0-8191</inkml:trace>
  <inkml:trace contextRef="#ctx0" brushRef="#br1" timeOffset="116652.36">5434 5605 24575,'-6'-4'0,"-7"4"0,4 9 0,3 10 0,-3 10 0,3 8 0,2 7 0,0 7 0,4-5 0,4-1 0,-4 1 0,-4 5 0,4-4 0,4 2 0,-4 4 0,-4-2 0,4-5 0,4-1 0,-4-5 0,-4-15 0,18-18 0,1-20 0,4-10 0,9-7 0,2-12 0,6 12 0,-7-2 0,-5 3 0,7 9 0,1 6 0,2 9 0,0 10 0,-2 12 0,-11 10 0,-4 11 0,-11 3 0,-6-3 0,-4-4 0,-15-9 0,-9 3 0,-8-3 0,-6-10 0,-2-7 0,-3-3 0,4-1 0,-1-2 0,-3-8 0,7-3 0,2-6 0,6-4 0,7 0-8191</inkml:trace>
  <inkml:trace contextRef="#ctx0" brushRef="#br2" timeOffset="118924.35">6430 5726 24575,'4'4'0,"-12"-8"0,-3-2 0,-17 2 0,-10-1 0,-2 1 0,2 8 0,0 15 0,0 11 0,1 12 0,6-3 0,5 5 0,11-2 0,1-3 0,18 5 0,9-3 0,3 7 0,2-5 0,5-5 0,7-4 0,8-9 0,-4-2 0,4-4 0,-4 0 0,-1-4 0,-9 0 0,-20 4 0,-23-4 0,-23-6 0,-7-1 0,-2-8 0,2-4 0,-8 4 0,0 4 0,10-4 0,-6-4 0,-2 4 0,-2 4 0,4-12 0,11-1-8191</inkml:trace>
  <inkml:trace contextRef="#ctx0" brushRef="#br1" timeOffset="121403.68">2113 7483 24575,'0'4'0,"-6"-4"0,-7-8 0,-3-3 0,-8-6 0,-5 0 0,-3 0 0,-6-2 0,-1 4 0,1 5 0,4 5 0,-4-1 0,4 8 0,1 7 0,-1 10 0,2 6 0,11 3 0,6 4 0,8 3 0,1 8 0,2 1 0,2 3 0,2 0 0,15-9 0,-1-4 0,1-9 0,4-2 0,5-4 0,5-8 0,1-2 0,6-3 0,0-8 0,2-17 0,-6-9 0,-2-6 0,-1-4 0,-6-6 0,-5 1 0,1-5 0,-3 1 0,-7 15 0,-3 30 0,1 23 0,-5 17 0,2 9 0,-4 4 0,-4-5 0,4-3 0,10-5 0,9-10 0,5-14 0,5-18-8191</inkml:trace>
  <inkml:trace contextRef="#ctx0" brushRef="#br1" timeOffset="121828.97">2635 7483 24575,'4'-9'0,"-17"-10"0,-6 0 0,-6 4 0,-3 11 0,-4 4 0,11 9 0,-4 10 0,6 10 0,6 3 0,-2 4 0,2 11 0,3 4 0,4-5 0,3-1 0,1-1 0,-6-4 0,6 1 0,4-10 0,6-3 0,3-5 0,12-4 0,1-14 0,5-9 0,9-16 0,-4-13 0,-2-4 0,-6-3 0,1-4 0,-8 3 0,-2-9 0,0 3 0,4 3 0,-2 10 0,-6 21 0,-4 17 0,-3 21 0,4 14 0,-5 12 0,5 6 0,-1-2 0,-1 0 0,-6-9 0,2-3 0,-4 3 0,-4-7-8191</inkml:trace>
  <inkml:trace contextRef="#ctx0" brushRef="#br1" timeOffset="122343.58">3234 7366 24575,'3'-4'0,"-10"-2"0,-3-7 0,-1-2 0,-12 4 0,-7 12 0,-12 18 0,4 10 0,1 5 0,6 4 0,12 0 0,10-1 0,5 7 0,4 0 0,0 3 0,8-7 0,3-8 0,25-8 0,8-8 0,9-3 0,-4-23 0,2-22 0,-8-4 0,-5-5 0,-17 3 0,-21 9 0,-9 18 0,-10 3 0,-2 22 0,-2 1 0,4 11 0,4 1 0,6 5 0,3 6 0,-2 2 0,7 5 0,-3-5 0,4 3 0,9-9 0,10-5 0,10-10 0,1-6 0,2-3 0,2-5 0,0-9 0,4-7 0,9-4 0,-3 2 0,-2 3-8191</inkml:trace>
  <inkml:trace contextRef="#ctx0" brushRef="#br1" timeOffset="122768.63">3912 7085 24575,'-4'14'0,"4"-3"0,4 14 0,-4 7 0,-4 6 0,4 2 0,4 3 0,-4 4 0,-4 5 0,4-3 0,4 13 0,-4 1 0,-4 7 0,4-8 0,4 5 0,-4-5 0,-4-9 0,4-9 0,4-14 0,-4-21 0,3-24 0,3-15 0,4-12 0,14-5 0,8-10 0,6 2 0,2 2 0,-2 0 0,-4 8 0,-2 16 0,2 14 0,0 4 0,-2 13 0,-5 11 0,-4 15 0,-4 10 0,-6 6 0,-11-1 0,-8 5 0,-9-3 0,-12 1 0,-3-7 0,-13-4 0,-10-9 0,-2-9 0,0-4 0,2-3 0,-2-5 0,6-1 0,1-9 0,10-3-8191</inkml:trace>
  <inkml:trace contextRef="#ctx0" brushRef="#br1" timeOffset="123658.49">4911 7245 24575,'-3'-4'0,"-3"-8"0,-3-10 0,-10 3 0,-6 4 0,2 15 0,-1 5 0,3 14 0,-6 4 0,8-2 0,8 5 0,-4 1 0,2 5 0,3 2 0,4 4 0,3 0 0,6-8 0,3 2 0,7-9 0,8-2 0,11-2 0,2-4 0,4-6 0,-4-1 0,10-16 0,-2-7 0,-25 0 0,-17-4 0,-10 10 0,-7 5 0,-6 23 0,-1 19 0,1 9 0,-2 2 0,3-1 0,3-5 0,7 1 0,9-3 0,3-1 0,3-2 0,16-10 0,10-9 0,-1-9 0,8-4 0,12-12 0,3-4 0,2-12 0,-4-3 0,-2-9 0,-3-4 0,-10 4-8191</inkml:trace>
  <inkml:trace contextRef="#ctx0" brushRef="#br1" timeOffset="124081.97">5631 7085 24575,'-9'0'0,"-5"14"0,9-3 0,-1 14 0,2 7 0,2 6 0,8 2 0,3 3 0,1-1 0,-4 7 0,-3-2 0,-1 4 0,6 2 0,-6 10 0,2-4 0,-4-2 0,-4 1 0,4-1 0,-2-4 0,-6-17 0,3-25 0,1-16 0,8-14 0,1-10 0,9-5 0,8-9 0,3-1 0,3-3 0,3 5 0,10 12 0,5-2 0,5 11 0,-8 11 0,-5 29 0,-9 15 0,-10 6 0,-10 4 0,-9 1 0,-7 1 0,-24-5 0,-10-10 0,-5-5 0,-5-11 0,-6 4 0,-5-4 0,-3-1 0,-5-5 0,-7-3 0,-5-2 0,3-4 0,1 0 0,-3 0 0,3-8 0,6-3-8191</inkml:trace>
  <inkml:trace contextRef="#ctx0" brushRef="#br2" timeOffset="126086.35">6631 7207 24575,'-9'3'0,"-5"9"0,3-3 0,-8-1 0,-6 7 0,-3 6 0,-4 11 0,3-2 0,5 6 0,9-2 0,9-3 0,21 5 0,10-2 0,13 4 0,5-4 0,1 4 0,-3-4 0,-1-4 0,4-3 0,-3-7 0,-12 5 0,-10 3 0,-17 5 0,-4 1 0,-17-6 0,-14-3 0,-6-1 0,-9-5 0,-3 0 0,2-4 0,0-5 0,-16-3 0,-3-7 0,0-3 0,2 3 0,7-4 0,2-2 0,6-7 0,11-2-8191</inkml:trace>
  <inkml:trace contextRef="#ctx0" brushRef="#br1" timeOffset="128433.47">2071 9328 24575,'4'-4'0,"1"-7"0,-5 1 0,-9-3 0,-10-2 0,-2-4 0,-5 4 0,-3 5 0,-1 2 0,-4 3 0,2-5 0,1 1 0,3 3 0,-1 2 0,-8 3 0,-5-7 0,-2 12 0,10 11 0,10 9 0,5 5 0,5 3 0,13 2 0,1 4 0,1 0 0,13 5 0,8-5 0,-4-4 0,10-3 0,4-9 0,-2-16 0,6-27 0,-2-7 0,-3-4 0,-3-6 0,-5-2 0,2-3 0,-7 1 0,1 6 0,-3 13 0,-1 23 0,-2 15 0,-4 10 0,-3 7 0,-2 6 0,-4 9 0,0 3 0,0 3 0,6-10 0,7-20 0</inkml:trace>
  <inkml:trace contextRef="#ctx0" brushRef="#br1" timeOffset="128845.29">2556 9165 24575,'-10'0'0,"-9"0"0,-9 0 0,-6 0 0,-4 0 0,0 5 0,8 14 0,-2 10 0,11 5 0,4 4 0,5 0 0,-1 0 0,7 5 0,1 1 0,1-3 0,13-7 0,10-9 0,10-6 0,-1-19 0,2-10 0,4-14 0,-5-18 0,-5-1 0,3-5 0,-2 3 0,-6-1 0,5 12 0,-9 6 0,-1 17 0,1 16 0,4 14 0,0 10 0,-4 5 0,-6 22 0,-1 7 0,-8-4 0,-4-3 0,10-8 0,3-18-8191</inkml:trace>
  <inkml:trace contextRef="#ctx0" brushRef="#br1" timeOffset="129267.32">3271 8964 24575,'4'-6'0,"-11"-13"0,-8-3 0,-4 7 0,0 9 0,-2 6 0,-8 9 0,5 22 0,-3 16 0,3 2 0,10-1 0,3-5 0,5 4 0,12-9 0,9-4 0,8-9 0,7-8 0,2-11 0,3-2 0,-7-21 0,-3-2 0,-1-6 0,-5-3 0,-11 3 0,-18 15 0,-7 16 0,-2 11 0,0 4 0,-2 11 0,-1-1 0,10 5 0,3-2 0,1 9 0,6 4 0,2 1 0,12-5 0,14-9 0,5-5 0,6-10 0,3-19 0,-2-17 0,-2-8 0,-6-3-8191</inkml:trace>
  <inkml:trace contextRef="#ctx0" brushRef="#br3" timeOffset="136134.54">3431 8646 24575,'9'4'0,"4"-12"0,-7 6 0,-6 8 0,-4 13 0,-2 9 0,3 12 0,-9 4 0,-5 3 0,-2 14 0,4-12 0,-4 11 0,4 9 0,0 2 0,-4 5 0,-4 2 0,2 3 0,8-3 0,-2 3 0,2-9 0,-2 0 0,1-9 0,3-8 0,-2-12-8191</inkml:trace>
  <inkml:trace contextRef="#ctx0" brushRef="#br1" timeOffset="129671.92">3932 8725 24575,'-9'-3'0,"-4"10"0,3 14 0,5 13 0,-1 4 0,2 9 0,2 10 0,2 9 0,2 3 0,-2 6 0,-2-3 0,2-3 0,2 2 0,-2-2 0,-2-9 0,2-7 0,2-9 0,6-6 0,-1-4 0,6-21 0,1-17 0,-3-26 0,8-21 0,0-2 0,9-4 0,1 4 0,9 4 0,1 7 0,-1 12 0,-4 7 0,4 4 0,-4 13 0,4 22 0,-4 12 0,-2 10 0,-7 9 0,-10 2 0,-7 4 0,-18-1 0,-3-7 0,-15-7 0,-10-2 0,-2-11 0,-11-7 0,-4-6 0,-2-8 0,4-4 0,6-4 0,3-2 0,1-3 0,9-1-8191</inkml:trace>
  <inkml:trace contextRef="#ctx0" brushRef="#br1" timeOffset="130208.2">5053 8964 24575,'0'-6'0,"0"-13"0,-5-3 0,-8 7 0,-8-4 0,-6 0 0,-7 4 0,4 11 0,-2 9 0,3 18 0,8 11 0,2 4 0,6 9 0,9 3 0,4-3 0,4-3 0,9-1 0,3-7 0,8-15 0,5-8 0,9-11 0,-1-8 0,-18-3 0,-19 3 0,-17 10 0,-7 6 0,-5 7 0,5 9 0,-1 3 0,0 1 0,6 4 0,6 9 0,9 9 0,4-5 0,17-9 0,2-4 0,2-4 0,8-11 0,9-9 0,5-7 0,1-3 0,-3 0 0,-1-13 0,4-12 0,-10 1-8191</inkml:trace>
  <inkml:trace contextRef="#ctx0" brushRef="#br3" timeOffset="136704.21">5254 8805 24575,'-5'9'0,"-3"10"0,-7 6 0,0 3 0,-4 16 0,-4 9 0,-5 17 0,3 2 0,0 6 0,-13-3 0,1 7 0,-1-1 0,7 3 0,13 1 0,8-4 0,6-9 0,4-6 0,0-16-8191</inkml:trace>
  <inkml:trace contextRef="#ctx0" brushRef="#br1" timeOffset="130633.15">5652 8725 24575,'-10'-3'0,"-3"10"0,8 8 0,-1 14 0,2 9 0,2 1 0,2 18 0,2 2 0,-2 11 0,-2-2 0,2-2 0,2 1 0,-2 1 0,-2-2 0,2-7 0,2-2 0,-2-8 0,-2-2 0,-5-9 0,-3-15 0,1-31 0,3-22 0,10-17 0,5-6 0,10 2 0,-2 1 0,12 7 0,5 5 0,-2 4 0,0 7 0,-5 12 0,1 4 0,10 7 0,-4 17 0,4 8 0,-4 4 0,-8 7 0,-14-2 0,-5 6 0,-7 4 0,-3 3 0,-3 1 0,-17 3 0,-1 1 0,-14-10 0,-6-10 0,1-9 0,1-10 0,8 3 0,2-5 0,1-1 0,-3-4 0,6-10 0,9-5-8191</inkml:trace>
  <inkml:trace contextRef="#ctx0" brushRef="#br1" timeOffset="131067.02">6652 8964 24575,'-4'-6'0,"4"-13"0,-2-3 0,-11 7 0,-8 1 0,2 14 0,-4 8 0,1 11 0,-3 2 0,4 20 0,-5 3 0,5 5 0,2-2 0,-6-3 0,8 3 0,6-3 0,20-10 0,10-6 0,6-9 0,3-5 0,3-5 0,5-3 0,0-2 0,1-4 0,-4-8 0,-9 2 0,-14 2 0,-10 14 0,-10 16 0,-3 14 0,-2 4 0,-4 9 0,4 4 0,2 3 0,3-1 0,4-2 0,3 1 0,3 3 0,7-12 0,5-1 0,5-10 0,7-10 0,5-11 0,-5-13 0,-5-25 0,-7-6-8191</inkml:trace>
  <inkml:trace contextRef="#ctx0" brushRef="#br3" timeOffset="137100.98">6974 9085 24575,'-4'10'0,"-7"9"0,-3 9 0,-5 2 0,0 8 0,-15 10 0,0-5 0,-4 4 0,4 10 0,2 8 0,-2 1 0,9 4 0,3-6 0,3-3 0,-2 2 0,2-9 0,4-8-8191</inkml:trace>
  <inkml:trace contextRef="#ctx0" brushRef="#br1" timeOffset="141276.04">2190 10966 24575,'10'4'0,"3"7"0,4-2 0,2-9 0,-10-2 0,-5-11 0,-17 4 0,2-10 0,-14-10 0,-7 1 0,1-2 0,3 1 0,0 7 0,3 3 0,-3 7 0,-5 3 0,5 3 0,-2 2 0,-6 4 0,2 6 0,-4 7 0,-2 2 0,8 10 0,5 3 0,1 10 0,5 0 0,8 0 0,9 0 0,-2-2 0,10 2 0,-2 0 0,-2 0 0,-2-8 0,2 2 0,2-4 0,11 1 0,-3 9 0,3-4 0,8-15 0,3 2 0,3-2 0,-3-4 0,7-6 0,1-1 0,-4-16 0,1-7 0,-5-6 0,-1 2 0,-6-7 0,6 5 0,-4-4 0,3-3 0,-6-4 0,3-2 0,0-1 0,-4-2 0,7 3 0,-5 1 0,-3 5 0,-11-2 0,9 5 0,5 2 0,-6 10 0,3 11 0,-9 13 0,1 12 0,-2 8 0,-1 10 0,-3-3 0,-3 0 0,3 0 0,3-2 0,-3 9 0,-3-1 0,3 1 0,3 3 0,-3-16 0,2-17 0,6-11 0,-6-23 0,5-10-8191</inkml:trace>
  <inkml:trace contextRef="#ctx0" brushRef="#br1" timeOffset="142187.76">3031 10924 24575,'-4'-4'0,"-7"4"0,-6 0 0,0-11 0,-10-8 0,-1 0 0,-2-4 0,1 2 0,-3 8 0,-2 4 0,0 3 0,-4 10 0,4 13 0,3 6 0,-4 11 0,16 4 0,9 3 0,8 3 0,-5-4 0,7 3 0,9-1 0,4-2 0,10-8 0,2-11 0,-1 1 0,1-8 0,1-5 0,5-3 0,1-2 0,-4-12 0,-1 2 0,-1-9 0,-5-2 0,-2-2 0,4 4 0,-12-6 0,-1-5 0,3-5 0,2-1 0,10-2 0,-8 0 0,-6 2 0,-7-8 0,2-7 0,-6 9 0,-2 26 0,2 18 0,2 19 0,-2 9 0,-2 11 0,2 1 0,2-3 0,-2-1 0,-2-2 0,2-2 0,2-2 0,11 0 0,-4 11 0,-3 4 0,9-15 0,4-17 0,0-30 0,-4-12-8191</inkml:trace>
  <inkml:trace contextRef="#ctx0" brushRef="#br1" timeOffset="142827.24">3588 10526 24575,'0'10'0,"0"9"0,0 9 0,5 2 0,9 3 0,-5 1 0,-3 0 0,3 4 0,-3 9 0,3-3 0,1 3 0,-3-3 0,-5-5 0,2 3 0,2 2 0,-2 3 0,-1 0 0,-3-3 0,-3 3 0,3-7 0,3 3 0,-3 1 0,-9-8 0,-4-2 0,3-23 0,5-12 0,5-18 0,1-15 0,7-10 0,1-7 0,3 3 0,7 5 0,0-4 0,3 11 0,7 7 0,1 16 0,2 17 0,2 15 0,1 7 0,-3 3 0,-11 3 0,-6 8 0,-8 7 0,-1 4 0,-10-7 0,-5-1 0,-8-9 0,-2-5 0,-10-10 0,-5-6 0,-4-4 0,0-3 0,1-4 0,-1-2 0,7-6 0,-1 0 0,10-9 0,1-7 0,7-11 0,13-3 0,-7-5 0,17-3 0,5 10-8191</inkml:trace>
  <inkml:trace contextRef="#ctx0" brushRef="#br1" timeOffset="143232.5">4194 10526 24575,'-4'4'0,"-2"2"0,1 9 0,1 10 0,0 3 0,-2 4 0,10 2 0,6 4 0,1 0 0,2 6 0,0 12 0,-1 3 0,1 2 0,-2-6 0,-3 5 0,-2-1 0,-3-8 0,-1 8 0,-2-2 0,-2-4 0,2-4 0,2-17 0,-2-21 0,-2-12 0,2-18 0,16-15 0,8-10 0,-1-7 0,2 11 0,3 8 0,10 9 0,2 17 0,-2 12 0,-4 17 0,-10 11 0,-1 10 0,-10 3 0,-3 0 0,-18-3 0,-17-3 0,-14-7 0,-7-9 0,1-6 0,-6-6 0,7-11 0,-5-2 0,2-2 0,3-17 0,2-3-8191</inkml:trace>
  <inkml:trace contextRef="#ctx0" brushRef="#br0" timeOffset="-34839.02">755 402 24575,'3'-3'0,"-16"-3"0,-6 0 0,0-11 0,-1 2 0,-9 4 0,-3 1 0,-6 3 0,-2 5 0,2 2 0,4 6 0,-4-1 0,-3 5 0,10 7 0,-3-6 0,2 8 0,2 0 0,7 4 0,2-3 0,2 13 0,-3 6 0,7 3 0,1 2 0,9-5 0,-1 3 0,2-4 0,8-10 0,2-3 0,5-4 0,12-8 0,9-3 0,8-5 0,3-7 0,1-11 0,3-10 0,-5-7 0,-12 2 0,-5 3 0,-3-1 0,-3 1 0,4 0 0,-12-7 0,5-4 0,-3-6 0,-4 12 0,5 13 0,1 11 0,-4 22 0,-1 12 0,-3 10 0,-5 4 0,2 1 0,-4-3 0,-4 3 0,4-1 0,4-2 0,-4-2 0,-4-4 0,4-2-8191</inkml:trace>
  <inkml:trace contextRef="#ctx0" brushRef="#br0" timeOffset="-34039.49">1353 448 24575,'10'-4'0,"9"-2"0,1-3 0,-12 0 0,-12 3 0,-11 2 0,-10 2 0,-3-11 0,-4 3 0,-2 5 0,-10-5 0,1 3 0,8 10 0,0 13 0,10 10 0,4 1 0,2 11 0,2 3 0,11 3 0,6-1 0,4-1 0,2-2 0,9-2 0,4-4 0,4-10 0,-2-7 0,5-5 0,1-14 0,5-6 0,2-7 0,4-10 0,0-3 0,-8-4 0,2 3 0,-4-1 0,1-4 0,1-2 0,-7 6 0,-8 20 0,-9 20 0,1 14 0,-10 20 0,-7 7 0,-3-4 0,1 3 0,-1 3 0,2-2 0,3 2 0,3-4 0,8-7 0,12-12 0,4-11-8191</inkml:trace>
  <inkml:trace contextRef="#ctx0" brushRef="#br0" timeOffset="-33681.63">1910 1 24575,'0'9'0,"0"16"0,0 13 0,0 6 0,0-1 0,0-1 0,0-2 0,0 11 0,0-4 0,0 2 0,-6 17 0,-1 3 0,-3 3 0,1-6 0,-3-9 0,3-8 0,3-7 0,-3-6 0,9-8 0,15-15 0,15-7 0,6-12 0,8-9 0,-1-13 0,5-10 0,-9 4 0,5 9 0,1 8 0,1 6 0,1 7 0,-9 10 0,-15 11 0,-12 7 0,-7 7 0,-10 6 0,-16 5 0,-13-4 0,-2 2 0,-11-2 0,-1 0 0,2-1 0,3-6 0,1-7 0,1-7 0,2-11 0,2-10 0,10-15 0,9-5-8191</inkml:trace>
  <inkml:trace contextRef="#ctx0" brushRef="#br0" timeOffset="-33306.89">2796 122 24575,'-4'6'0,"-1"13"0,1 9 0,-2 6 0,2 4 0,-5 0 0,-2 6 0,-8 7 0,0 7 0,4 11 0,5 3 0,-3-8 0,1 0 0,5 6 0,-12-11 0,-2 4 0,4-7 0,6-6 0,22-9 0,8-29 0,8-22 0,7-20 0,9-8 0,5-2 0,1-5 0,4 5 0,-2-3 0,8 8 0,-3 7 0,-3 3 0,0 6 0,-1 6 0,-7 4 0,-7 9 0,-2 4 0,-11 14 0,-14 13 0,-4 10 0,-7-1 0,-3 4 0,-3 9 0,-11 7 0,-8-3 0,-9-8 0,-9-1 0,-18-10 0,-1-4 0,-3-10 0,-5-10 0,-2-9 0,-2-5 0,-7-9 0,5-4 0,16 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1:54:01.843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35" units="cm"/>
      <inkml:brushProperty name="height" value="0.03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4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3918 827 24575,'3'7'0,"-9"3"0,-1-2 0,-1 2 0,-9-2 0,-2-2 0,2 3 0,-1-2 0,-1-2 0,1 7 0,-2-4 0,2 6 0,-1 1 0,1 2 0,-1-6 0,-5-1 0,6-6 0,-3-4 0,-3 3 0,2 1 0,4 3 0,-3 3 0,-2-1 0,6 5 0,-2 0 0,1 3 0,0-6 0,-2 4 0,1-1 0,-3-3 0,-2 1 0,-2-3 0,0 3 0,2-2 0,-1 1 0,-1-1 0,2 4 0,3 0 0,0-2 0,-2-5 0,-3 1 0,1 2 0,-3 4 0,-4 1 0,4-4 0,3 0 0,-4-1 0,4 1 0,2-1 0,2 2 0,1 2 0,-3 0 0,-1 3 0,-1-1 0,-1-2 0,2 3 0,4-6 0,-1-1 0,1-1 0,4 1 0,2-6 0,3 6 0,-3-3 0,-5 1 0,-2-1 0,-3 3 0,-2-1 0,2 1 0,2 0 0,0-2 0,5 2 0,-1 0 0,4 3 0,0 1 0,2-1 0,1-2 0,-3-1 0,-3-4 0,5 4 0,-2 1 0,-4-1 0,1 1 0,-2-1 0,-2-3 0,3 2 0,1-2 0,-2-1 0,4 5 0,0-1 0,-4-2 0,3-3 0,-3 4 0,-2-1 0,-3 1 0,-1 3 0,-1 2 0,-2-3 0,-2 6 0,2-2 0,1-1 0,4-3 0,2 5 0,-1-2 0,4 0 0,1-1 0,-1-2 0,-4 3 0,4 2 0,-3-3 0,-2-5 0,6 2 0,-2-1 0,1 1 0,-2-1 0,2-4 0,-1-1 0,-5 3 0,2 4 0,-4 4 0,-1-1 0,9 3 0,-4-2 0,4 0 0,2 2 0,-3 0 0,3 1 0,-4-2 0,5 3 0,-4 1 0,-1 4 0,2-7 0,-1-1 0,1-6 0,0 1 0,-7-1 0,7 1 0,-3-1 0,-3 3 0,2 7 0,0 1 0,0-2 0,1-8 0,3-1 0,1-2 0,3 7 0,-2-1 0,2 3 0,-3-6 0,1 3 0,6 1 0,9-14 0</inkml:trace>
  <inkml:trace contextRef="#ctx0" brushRef="#br0" timeOffset="1243.84">3992 852 24575,'-3'-3'0,"-5"-1"0,0-3 0,3 4 0,-1 9 0,-1 8 0,7 1 0,7 7 0,2 2 0,8-1 0,5-6 0,2-2 0,2-1 0,-1-1 0,4-2 0,1 8 0,-2-2 0,-1 1 0,0-2 0,4 4 0,-3-6 0,-2-1 0,6 4 0,4 4 0,-1-3 0,-6 1 0,0-5 0,0 0 0,-4 3 0,8-1 0,2 4 0,5 1 0,-2 2 0,-1-2 0,0 2 0,-3-2 0,3-4 0,-2 1 0,-2-4 0,2 1 0,-2 2 0,-3-2 0,-3-1 0,1-2 0,-1 0 0,1 3 0,1 0 0,-1 2 0,1-3 0,-7 2 0,-2 1 0,0 1 0,0-1 0,-5 2 0,-5 2 0,2-2 0,2-4 0,-3 5 0,9-9 0,0 4 0,4-4 0,1 0 0,4 3 0,-1 3 0,1-1 0,-7 4 0,2 1 0,-2-2 0,-3-4 0,6 5 0,0 1 0,1-2 0,-2-4 0,-3-1 0,0-1 0,2-1 0,2 2 0,-8 1 0,-2-2 0,0 0 0,2 7 0,-3 1 0,3-3 0,3-2 0,4-2 0,0 3 0,2-1 0,-1-2 0,-2-1 0,-2 2 0,1 0 0,2-6 0,1 3 0,1 2 0,-2-3 0,-3 8 0,-1-2 0,4 1 0,2-1 0,-5 2 0,-3-5 0,1 0 0,1 2 0,-6-4 0,0 3 0,2 3 0,5-2 0,3 3 0,-1-3 0,2 4 0,1-7 0,2 1 0,3-1 0,-2-2 0,-8 3 0,-3 2 0,5-4 0,1-3 0,-3 1 0,1-2 0,0 2 0,-5 0 0,-1-1 0,4 5 0,0 0 0,-11-7 0,-11-10 0</inkml:trace>
  <inkml:trace contextRef="#ctx0" brushRef="#br0" timeOffset="2255.37">3941 852 24575,'0'3'0,"0"5"0,-4 11 0,-2 5 0,-1 0 0,0-4 0,-2-3 0,-8 1 0,-1 1 0,1 1 0,4 2 0,-1 2 0,1 2 0,-3-1 0,-2 4 0,-6 2 0,6-8 0,1-2 0,2 7 0,0 2 0,-5 3 0,0 2 0,-4 3 0,-2-1 0,-2-4 0,0-5 0,-1 3 0,7 2 0,3 2 0,2 2 0,-1 6 0,-3-1 0,-4-8 0,4-2 0,1 0 0,-4 1 0,3-2 0,5 3 0,-3 4 0,0-5 0,1-1 0,-1-6 0,5-5 0,4 3 0,-1 5 0,1 1 0,-1 2 0,1-1 0,-5 2 0,-3-3 0,2 1 0,-3-3 0,-1-2 0,0 2 0,-1 2 0,2-2 0,4-2 0,-5-2 0,4 1 0,2-10 0,7-18 0,7-9 0,7-10 0,3-10 0,1 3-8191</inkml:trace>
  <inkml:trace contextRef="#ctx0" brushRef="#br1" timeOffset="73909.06">4789 3625 24575,'-3'7'0,"-1"3"0,-4 10 0,-1 8 0,4 8 0,1 6 0,-3 8 0,0-3 0,3 8 0,1 12 0,0-2 0,-1 6 0,1 8 0,1 3 0,2 1 0,2-4 0,-2 3 0,-2 0 0,2-2 0,2 6 0,-2 1 0,-2 2 0,2-2 0,2 5 0,-2 1 0,-2 1 0,2-1 0,2 1 0,-2-5 0,-2 1 0,2-4 0,2-8 0,-2 1 0,-2 4 0,2-1 0,2 2 0,-2 2 0,-2 3 0,2-2 0,2 2 0,-2-2 0,-2 5 0,2 1 0,2 1 0,-2-5 0,-7-4 0,-2-4 0,4-6 0,0 3 0,-2-3 0,0-2 0,3-8 0,1-1 0,2-3 0,-5 0 0,5-3 0,-2-4 0,3 2 0,3 1 0,-3-2 0,1 2 0,5-10 0,-2 0 0,3-1 0,0 1 0,-3 6 0,-1-7 0,-1 4 0,-2 1 0,-2-1 0,6 1 0,4 3 0,-4-9 0,-1-4 0,-1 4 0,3-5 0,-2 3 0,-2-2 0,5 0 0,1-7 0,0 4 0,-3-1 0,-7 1 0,2 3 0,1-2 0,1-4 0,-1 2 0,-1 8 0,1 6 0,1-4 0,-5-3 0,-3-1 0,3 2 0,1 2 0,-4 1 0,-3 5 0,1-4 0,4 2 0,-4-1 0,2-2 0,3 4 0,-3-2 0,1-6 0,5-1 0,-2-2 0,3 0 0,3 3 0,-3-7 0,-3-3 0,7-2 0,3 4 0,0-2 0,-1-10 0,-5-17 0,2-14 0,1-17 0,-1 1-8191</inkml:trace>
  <inkml:trace contextRef="#ctx0" brushRef="#br0" timeOffset="20363.59">2741 3750 24575,'-2'3'0,"-3"5"0,1 11 0,-9 5 0,2 0 0,3 1 0,0-3 0,3-4 0,3 5 0,-3-3 0,0 1 0,-2 2 0,0-2 0,3 1 0,-3 5 0,0-1 0,3 2 0,1-2 0,0-3 0,-1 3 0,1-3 0,-4 3 0,-2 1 0,4-5 0,-4 4 0,2-1 0,3-1 0,-3 2 0,-3-5 0,3-2 0,2 5 0,-7-2 0,3 5 0,-1-1 0,2 2 0,-2 2 0,0-2 0,6-2 0,-6-2 0,3-3 0,2-1 0,-6 4 0,1 2 0,6-1 0,-6-1 0,3 2 0,2-1 0,-2 4 0,3 2 0,-3-8 0,0-6 0,3 1 0,5 0 0,2 1 0,-3 5 0,-3-1 0,-5 4 0,1-2 0,1 3 0,-1 2 0,0-6 0,2-2 0,3 0 0,-4 0 0,-4-1 0,6 2 0,-2 3 0,5 0 0,-2 2 0,3 2 0,3-6 0,-3-3 0,-3 2 0,-1-2 0,-4 1 0,1 0 0,-3 0 0,3-1 0,-1-3 0,-5-5 0,5-19 0</inkml:trace>
  <inkml:trace contextRef="#ctx0" brushRef="#br1" timeOffset="69624.66">518 3750 24575,'3'3'0,"-3"5"0,-3 11 0,3 5 0,3 0 0,-3 1 0,-3-3 0,-1-4 0,1 5 0,-1 1 0,1 1 0,0 1 0,3 2 0,-1 8 0,-5 1 0,5-6 0,-3-3 0,1-2 0,0-2 0,-1 1 0,-3 4 0,0 0 0,2 4 0,3-2 0,-1-2 0,-2 0 0,3 0 0,0-4 0,2 8 0,2 2 0,-2 1 0,-2 1 0,2-2 0,2 3 0,-2-4 0,-2-1 0,2 1 0,2 0 0,-2 7 0,-2-4 0,2 0 0,2-3 0,-2 3 0,-2-2 0,2 2 0,2 8 0,-2-2 0,-2-2 0,2-1 0,2 1 0,-2-4 0,-2 2 0,2 0 0,2 0 0,-2-6 0,-2-5 0,2 2 0,2 3 0,-2 2 0,-2 3 0,2 3 0,2-2 0,-2-4 0,-2-2 0,2 6 0,2-2 0,-2 2 0,-2-7 0,2 1 0,2-2 0,-2-1 0,-2-2 0,2-2 0,2 2 0,-2 2 0,-2-2 0,2-2 0,2-2 0,-2-3 0,-2 2 0,2 1 0,2 1 0,-2 7 0,-2-4 0,2 5 0,2 3 0,-2 0 0,-2-4 0,2 4 0,2-4 0,-2 4 0,-2-1 0,2-2 0,2 2 0,-2-5 0,-2-1 0,2-1 0,2 0 0,-2-1 0,-2 2 0,2-1 0,2 0 0,-2 1 0,-2-1 0,2-5 0,2 1 0,-2-3 0,-2 0 0,2 2 0,2-2 0,-2 0 0,-2 8 0,2 1 0,2 2 0,-2-1 0,-2-2 0,2-4 0,2-2 0,-2 8 0,-2 2 0,2-1 0,2 4 0,-2-1 0,-2-2 0,2 2 0,2-5 0,-2-2 0,-2 1 0,2-1 0,2 5 0,-2-1 0,-2 4 0,2-6 0,2-6 0,-2 4 0,-2 2 0,2 2 0,2 0 0,-2 0 0,-2 4 0,2-1 0,2-7 0,-2 2 0,-2-1 0,2-4 0,2 3 0,-2 8 0,-2 1 0,2-2 0,2-6 0,-2-7 0,-2 2 0,2 2 0,2-1 0,-2-1 0,-2 2 0,2 0 0,2-2 0,-2 1 0,-2-4 0,2 2 0,2 1 0,-2 2 0,-2-1 0,2-1 0,2 2 0,-2-1 0,-2 4 0,2 0 0,2 0 0,-2-8 0,-2-2 0,2 5 0,2 0 0,-2 1 0,-2 1 0,2-4 0,2 5 0,-2-1 0,-2 2 0,-4-2 0,-1-4 0,2 5 0,-1-4 0,5 3 0,-2-1 0,3-1 0,-3 2 0,-1-1 0,1 4 0,-1 2 0,1-9 0,1 0 0,2 2 0,2-3 0,3-1 0,-3 4 0,4 2 0,-5-1 0,2 3 0,1 4 0,-1-4 0,0-2 0,-9-4 0,-1-5 0,0-1 0,3 4 0,1 1 0,-4 2 0,-2 2 0,-1 3 0,2-3 0,-2-3 0,0 0 0,6-5 0,-1 1 0,3 0 0,-1-8 0,6-15 0,-3-4 0,-3-8 0,3-1-8191</inkml:trace>
  <inkml:trace contextRef="#ctx0" brushRef="#br0" timeOffset="19267.79">2693 3775 24575,'0'7'0,"-4"3"0,-6 2 0,3-4 0,3 5 0,-8 1 0,-2-2 0,0 2 0,-3-3 0,1 0 0,2-1 0,1 2 0,-2-2 0,1 1 0,0-1 0,2 4 0,-5 0 0,3 2 0,0 1 0,2-3 0,1-3 0,-3 6 0,3 2 0,-2 3 0,-1 3 0,-2-10 0,-1 2 0,-1-3 0,1 2 0,-2 1 0,4 1 0,-5-1 0,6 2 0,1-2 0,0 1 0,2-4 0,-3 1 0,-3-4 0,5 0 0,-2-1 0,0 2 0,3-3 0,-1 3 0,2-2 0,3 4 0,-1-1 0,-5-1 0,-1-4 0,-2 0 0,-5 2 0,2 4 0,1 0 0,4 2 0,0-3 0,1 1 0,2-1 0,-4 4 0,0 0 0,2 1 0,4 3 0,4 2 0,-8-2 0,-4 3 0,6-2 0,1-7 0,6-1 0,-6 1 0,3 2 0,2 2 0,-6 1 0,1-1 0,-4-1 0,0 6 0,-2-5 0,3 2 0,-1-3 0,0-1 0,-2-2 0,5 0 0,-3-3 0,0 2 0,2 6 0,0-5 0,3 4 0,-4 2 0,9 3 0,-7-3 0,1 0 0,-2 2 0,2-6 0,3-1 0,3-2 0,-3-3 0,0 2 0,-3 1 0,-1 2 0,-3 1 0,2-3 0,-2 2 0,-2 5 0,-1 3 0,3-1 0,3-2 0,-6-4 0,3 1 0,0-3 0,2 3 0,-3 3 0,0-2 0,5-2 0,8-3-8191</inkml:trace>
  <inkml:trace contextRef="#ctx0" brushRef="#br0" timeOffset="21987.45">2866 3798 24575,'3'4'0,"1"6"0,-1 2 0,1 2 0,3 3 0,1 5 0,-4 7 0,3-4 0,4-1 0,9 2 0,-1-2 0,-1-4 0,0 7 0,2 0 0,-1-3 0,-1 0 0,1-4 0,-1 7 0,-4 5 0,0 5 0,3 3 0,-5 2 0,-2-6 0,-2 1 0,6-5 0,6 7 0,0-4 0,4 2 0,2 3 0,2-2 0,0-3 0,1-2 0,-2 2 0,-3-2 0,-6 1 0,3 2 0,3 2 0,-2-3 0,-4-2 0,3 2 0,2-2 0,-6 1 0,2 1 0,-5-2 0,0 2 0,-3 1 0,6-8 0,-3-2 0,1-8 0,-4-1 0,0 2 0,4-1 0,-4 6 0,2-5 0,-1 2 0,5 3 0,-5-4 0,2 0 0,0-5 0,3 4 0,-6 2 0,4 3 0,-1-3 0,-3 1 0,0 0 0,-1 4 0,-3 1 0,-2 0 0,2 4 0,-2-9 0,-3 0 0,1-2 0,5-5 0,-1 4 0,-1-2 0,1 1 0,-3 1 0,3-5 0,1 0 0,1-3 0,3 6 0,-4-7 0,-1-10 0,-7-10 0,-1-8 0,-5-6 0,5 1-8191</inkml:trace>
  <inkml:trace contextRef="#ctx0" brushRef="#br0" timeOffset="21168.46">2792 3849 24575,'3'7'0,"-3"3"0,2 1 0,3 8 0,4 2 0,2 2 0,-1 4 0,-3 1 0,3-1 0,2 1 0,-3 1 0,-1-5 0,-4-1 0,3 2 0,0 6 0,-3-2 0,-1 3 0,-2 5 0,9 3 0,-2-6 0,-4-4 0,3 2 0,-1 4 0,-1 3 0,2 4 0,-1-1 0,1 2 0,0 0 0,-3-1 0,-1-3 0,-1-1 0,8 4 0,-3 2 0,-3-5 0,3-3 0,-3 1 0,-1-1 0,0 5 0,1 1 0,3-3 0,0-5 0,-2-2 0,-3-1 0,1-2 0,2 1 0,2 2 0,0-2 0,-3-1 0,3-6 0,0-4 0,-3 1 0,3 3 0,1 2 0,-3-1 0,2-1 0,-5-3 0,-7 1 0,1 0 0,-3 0 0,-6-5 0,-1-5 0,1-2-8191</inkml:trace>
  <inkml:trace contextRef="#ctx0" brushRef="#br1" timeOffset="72418.8">3141 6872 24575,'3'3'0,"-3"5"0,0 6 0,0 5 0,0 8 0,0 5 0,0 4 0,0-4 0,0 8 0,0 4 0,0 3 0,0 5 0,0 3 0,0 13 0,4 13 0,6 6 0,-3 11 0,-2 2 0,2 7 0,-3 0 0,-1 5 0,-2 3 0,-1 3 0,-1 1 0,1 3 0,1-4 0,-1-11 0,-1-6 0,1 0 0,1-12 0,-1-11 0,-1-10 0,1 1 0,1-1 0,5-9 0,1-3 0,0-10 0,-3-5 0,-1 4 0,-1 2 0,-2-3 0,-2-2 0,-4 2 0,-1-5 0,-1 0 0,2-2 0,2-1 0,-3-4 0,0-5 0,3-7 0,1-6 0,1-8 0,-3-5 0,3-8 0,-1-7 0,3-2-8191</inkml:trace>
  <inkml:trace contextRef="#ctx0" brushRef="#br1" timeOffset="70837.52">1193 6894 24575,'5'7'0,"0"8"0,2 3 0,0 3 0,-2 3 0,-4-4 0,2 9 0,-3-4 0,-3-1 0,3 6 0,3-2 0,-3 1 0,-3 3 0,3 1 0,3 2 0,-3 1 0,3 2 0,1 2 0,-1 7 0,1-3 0,-1 2 0,-2 0 0,5-5 0,-5 4 0,2 2 0,-3 3 0,-3-9 0,3-2 0,3 10 0,-3-5 0,-3 2 0,3-2 0,3 4 0,-3-11 0,-3-4 0,3 5 0,3-4 0,-3 5 0,-3 4 0,3 0 0,3 0 0,-3-4 0,-3 1 0,3-2 0,3-4 0,-3 5 0,-3-10 0,3 0 0,3-4 0,-3 4 0,-3 2 0,3 1 0,3-2 0,-3 1 0,-3 2 0,3-8 0,3 1 0,-3 2 0,-3 3 0,3-2 0,3-4 0,-3-2 0,-3 3 0,3 0 0,3 1 0,-3 0 0,-7-4 0,-3 3 0,3-2 0,3 1 0,0 1 0,1-2 0,1 1 0,2 1 0,2 2 0,-2 3 0,-2-8 0,2-2 0,2 3 0,-2 2 0,-2 4 0,2-2 0,2 0 0,-2 1 0,-2-1 0,2-1 0,2 1 0,-2-3 0,-2-3 0,2 5 0,2-1 0,-2-4 0,-2 4 0,2 1 0,2 0 0,-2-6 0,-2-11 0,2-17 0,2-12 0,-2 1-8191</inkml:trace>
  <inkml:trace contextRef="#ctx0" brushRef="#br1" timeOffset="77593.97">8038 7045 24575,'0'7'0,"0"3"0,0 2 0,0 8 0,0 2 0,0 0 0,0 9 0,0 6 0,0 3 0,0 3 0,0 0 0,0 14 0,0 4 0,0 4 0,0 9 0,0 1 0,0 2 0,0 2 0,0-1 0,0-1 0,-4 3 0,-2 3 0,-1-2 0,0-1 0,3 3 0,-3-3 0,-5 1 0,2-4 0,-4 1 0,0 1 0,-2-1 0,5-1 0,1-2 0,0-7 0,6-7 0,-6-7 0,4 2 0,1 0 0,-7-4 0,2-5 0,2-3 0,2-6 0,2 2 0,1-3 0,-4-2 0,-1-2 0,3-2 0,0-3 0,3 1 0,-1-2 0,-1 1 0,-3 0 0,0 5 0,1 0 0,5-2 0,-6-2 0,-3 0 0,6 2 0,-1 2 0,3-4 0,-6 4 0,-1-2 0,4-1 0,1-2 0,1 4 0,0-10 0,3-1 0,-1-2 0,-5-2 0,5 1 0,-5 4 0,0 2 0,-1 1 0,2 1 0,-7-2 0,5-4 0,3 7 0,-2-5 0,-1 2 0,0 2 0,3-1 0,3 0 0,-2 0 0,3-9 0,3-16 0,-3-12 0,-3-10 0,3-10 0,3 0-8191</inkml:trace>
  <inkml:trace contextRef="#ctx0" brushRef="#br1" timeOffset="71499.6">2118 9044 24575,'2'7'0,"-2"7"0,0 4 0,0 4 0,0 2 0,0-4 0,0 4 0,0-3 0,0 0 0,0 8 0,0 0 0,0 4 0,0 2 0,0-2 0,0 5 0,0 2 0,0-3 0,0 3 0,0 2 0,0 1 0,0-4 0,0-3 0,0 1 0,0-5 0,0 2 0,0-4 0,0 1 0,0-4 0,0 0 0,0-4 0,0-6 0,0-13 0,0-11 0,0-4-8191</inkml:trace>
  <inkml:trace contextRef="#ctx0" brushRef="#br1" timeOffset="72961.06">4142 9219 24575,'7'0'0,"3"5"0,-3 5 0,-2 5 0,-1 5 0,-1 10 0,-2 2 0,-1 4 0,-1 4 0,1 2 0,1 5 0,-1 3 0,-1 1 0,1 2 0,1 4 0,-1 0 0,-1-6 0,1 0 0,1-10 0,-1-11-8191</inkml:trace>
  <inkml:trace contextRef="#ctx0" brushRef="#br2" timeOffset="-4885.04">4117 4 24575,'2'-3'0,"7"3"0,9 3 0,2-3 0,-1-3 0,-1 3 0,-8 3 0,-20-6 0,-8 3 0,-6 3 0,-3-3 0,-5-3 0,0 9 0,1 1 0,4 2 0,0 2 0,4 3 0,2 3 0,2 2 0,5 5 0,0-2 0,3 4 0,4-5 0,11-1 0,6 3 0,5-5 0,4 3 0,12-2 0,2-6 0,2-5 0,5 2 0,-3 0 0,5-6 0,-4 0 0,-4-1 0,0 0 0,1-3 0,-1-3 0,-5 3 0,-3 7 0,2 2 0,-4 1 0,-10 4 0,-12 4 0,-9-1 0,-7-2 0,-8 6 0,-7-3 0,-14-3 0,3-1 0,1 1 0,-4 2 0,-1-8 0,-5 4 0,-2-5 0,4-1 0,1-1 0,4-9 0,2 0 0,3-11 0,5-7 0,8 1-8191</inkml:trace>
  <inkml:trace contextRef="#ctx0" brushRef="#br0" timeOffset="2913.6">3867 977 24575,'3'0'0,"-3"4"0,1-4 0,5 3 0,1 7 0,2 1 0,1 3 0,4 9 0,0 8 0,2 9 0,1 2 0,-3 2 0,1 6 0,7 7 0,2 4 0,-2 0 0,0-3 0,-1 4 0,3 5 0,2-6 0,-5 0 0,-3 1 0,-4 2 0,1-3 0,0-3 0,2 2 0,-3-5 0,2-1 0,-3-2 0,-5-2 0,-2-9 0,2 1 0,-1 4 0,-2-2 0,2-7 0,-7-2 0,-2-7 0,2-2 0,2-2 0,-2-1 0,-2 4 0,2-2 0,2-11 0,-2-12 0,-2-9 0</inkml:trace>
  <inkml:trace contextRef="#ctx0" brushRef="#br3" timeOffset="56573.55">8115 6071 24575,'-5'3'0,"-5"-3"0,-1 1 0,-3 5 0,3 1 0,-4 1 0,-2 2 0,-4-1 0,-2-4 0,-1 4 0,9-2 0,-2-1 0,-2 1 0,2-3 0,-1 3 0,1 4 0,-2-1 0,5 4 0,0 1 0,3 0 0,4 2 0,2 2 0,0-2 0,8 1 0,8 3 0,9-2 0,-5 2 0,4-3 0,2-6 0,-1-6 0,0-2 0,0 3 0,-5 0 0,4-3 0,-12-1 0,-7-6 0,-7-1 0,-6-2 0,-4 5 0,0 2 0,3 5 0,2 2 0,1 9 0,1 2 0,3 6 0,3 0 0,7-3 0,5-1 0,5 1 0,5 2 0,3-3 0,2 0 0,6-2 0,2-8 0,-4-7 0,0-1 0,0-13 0,-1-1 0,1-7 0,0-4 0,-8 4-8191</inkml:trace>
  <inkml:trace contextRef="#ctx0" brushRef="#br0" timeOffset="49437.41">7213 4049 24575,'0'3'0,"-4"1"0,-10 0 0,-3 9 0,5 3 0,2 8 0,6-6 0,0 4 0,1 0 0,10-5 0,-3 2 0,3-1 0,0 6 0,3-1 0,-3 4 0,-2-2 0,2-2 0,-3 4 0,-1-7 0,4 0 0,3 2 0,-6 2 0,6 2 0,-4-1 0,4 4 0,1 1 0,-1-2 0,1-3 0,-1 0 0,2-4 0,-3 0 0,0 2 0,5 2 0,0 2 0,3-4 0,-5 2 0,-2 2 0,-6 0 0,0 4 0,3-8 0,0-6 0,-1 2 0,0-1 0,1 2 0,3-2 0,1 1 0,-1-1 0,1 2 0,-1-2 0,4 1 0,1 5 0,0-6 0,2 4 0,-3-4 0,-2-1 0,5-4 0,-3 4 0,-1 0 0,-1 1 0,-5 4 0,-2-4 0,-1-1 0,3 1 0,0 4 0,3-4 0,1 3 0,-1-2 0,2-1 0,-2 1 0,2 5 0,3 0 0,2-4 0,-6 1 0,-1 3 0,-2-3 0,2 1 0,0 0 0,-1-5 0,1-1 0,-1-10 0,-4-13 0</inkml:trace>
  <inkml:trace contextRef="#ctx0" brushRef="#br3" timeOffset="32834.01">2118 8170 24575,'2'-3'0,"-2"-1"0,-5-6 0,-4 3 0,-8 3 0,-1-3 0,-8 3 0,-2 1 0,0 1 0,-1 7 0,1 2 0,5 4 0,-1-1 0,9 4 0,-2 5 0,8-4 0,2 5 0,1 1 0,5 2 0,5-2 0,6 1 0,1-4 0,4-7 0,0-1 0,9-7 0,5-3 0,0 0 0,0 0 0,-8-6 0,-3 2 0,1-7 0,5-2 0,-6 0 0,-6-4 0,-12 0 0,-12 3 0,-10 3 0,-9 9 0,-5 7 0,-1 10 0,9 6 0,4 4 0,5 3 0,4-3 0,5-2 0,7 8 0,-1 2 0,7-1 0,-2 0 0,-1-3 0,3 0 0,7-8 0,1 3 0,8-8 0,5 2 0,4-4 0,6-4 0,-1-3 0,2-2 0,-7-3 0,4-11 0,0-6 0,4-3 0,5-3 0,-3 2-8191</inkml:trace>
  <inkml:trace contextRef="#ctx0" brushRef="#br0" timeOffset="30532.93">2169 6798 24575,'4'3'0,"2"-3"0,-5 4 0,2 10 0,1 8 0,-1 3 0,0 3 0,-3 5 0,-3 0 0,3-2 0,3-1 0,-9 8 0,-1 2 0,0 1 0,3 4 0,-3 2 0,0 0 0,2-1 0,-2 5 0,0 6 0,-3-3 0,3-2 0,3 2 0,-3-7 0,2-3 0,3-1 0,-1-4 0,3-6 0,3-9 0,-3-17 0,-7-10 0,-3-7 0</inkml:trace>
  <inkml:trace contextRef="#ctx0" brushRef="#br3" timeOffset="23987.79">1293 6245 24575,'2'0'0,"-2"-4"0,0-2 0,0-1 0,-5 0 0,-4 3 0,-4-8 0,1 1 0,-5 1 0,-7 3 0,1 3 0,-3 1 0,1 3 0,-4 4 0,3 6 0,3 7 0,-3 6 0,8-2 0,1-3 0,3 7 0,2-3 0,7 4 0,5 1 0,7-5 0,7-5 0,7-5 0,3-8 0,-1-4 0,3-1 0,0-9 0,-3-6 0,3-4 0,-5-5 0,-1-4 0,-2 4 0,1 6 0,-5 1 0,0 4 0,-3 8 0,1 13 0,2 10 0,-1 2 0,-12 6 0,3 8 0,-5 2 0,-2-2 0,3 2 0,3 1 0,1-4 0,-1-10-8191</inkml:trace>
  <inkml:trace contextRef="#ctx0" brushRef="#br3" timeOffset="24804.18">3093 5998 24575,'3'3'0,"-3"6"0,-3 3 0,3 7 0,3 4 0,-3 9 0,-3 4 0,3-1 0,3 3 0,-3-8 0,-3 3 0,3-2 0,3 6 0,-9 2 0,-1 0 0,3-4 0,1-2 0,2-8 0,-5-3 0,5-8 0,2-10 0,5-11 0,2-10 0,9-6 0,6-2 0,-2 3 0,-1 8 0,3 4 0,1 9 0,1 9 0,-3 9 0,-4 6 0,0 6 0,-3-4 0,-6-1 0,-1 2 0,-14-8 0,-10-1 0,-8-3 0,-4 2 0,-2-6 0,-3-3 0,-2-3 0,-8-1 0,1-3 0,-2-10 0,0-8 0,6-5 0,2-5 0,9 11-8191</inkml:trace>
  <inkml:trace contextRef="#ctx0" brushRef="#br2" timeOffset="26884.12">2319 6095 24575,'4'0'0,"6"0"0,-3-4 0,-3-6 0,-1-2 0,-13 2 0,-4-1 0,-4 1 0,-8 2 0,-2-2 0,-2 14 0,-4 10 0,4 3 0,9 4 0,3 2 0,6 1 0,2 2 0,3-1 0,3-1 0,11-2 0,4-7 0,4 4 0,3-10 0,3 1 0,2-5 0,4-1 0,0-5 0,-3-2 0,0 3 0,-4 7 0,1 3 0,-1 1 0,-9 7 0,-16-1 0,-7 2 0,-2-4 0,-4 0 0,-8-5 0,-2-3 0,-2-3 0,-4 3 0,4-1 0,-1-5 0,-1 2 0,-4-3 0,2-3 0,0 3 0,4-1 0,5-9 0,1-4-8191</inkml:trace>
  <inkml:trace contextRef="#ctx0" brushRef="#br2" timeOffset="27576.63">4190 6197 24575,'-2'-3'0,"-3"-1"0,-2-3 0,-4 0 0,-8 2 0,-5 3 0,-4 4 0,-2 7 0,2 5 0,7 6 0,6-5 0,1 4 0,3 2 0,0 3 0,11 2 0,11-1 0,3-1 0,2-2 0,8-2 0,4-1 0,2-3 0,-2 4 0,-7 0 0,-6 4 0,-15-3 0,-12-5 0,-8 3 0,1-4 0,-5-3 0,-5 1 0,-6-1 0,2-3 0,3-1 0,-2-4 0,-2-1 0,0-3 0,7 0-8191</inkml:trace>
  <inkml:trace contextRef="#ctx0" brushRef="#br3" timeOffset="39918.51">4267 8219 24575,'-3'-8'0,"-5"-1"0,0-3 0,3-2 0,-7 3 0,-2 4 0,-4 2 0,1 10 0,-2 2 0,4 4 0,-5 3 0,7 5 0,3 8 0,3-1 0,3 6 0,1 0 0,3-1 0,0-5 0,0-3 0,4-3 0,2-5 0,5 4 0,1 2 0,2-3 0,3-5 0,-1-13 0,-7-7 0,-11 1 0,-7 12 0,-4 5 0,-1 11 0,-4 6 0,-4-3 0,4-2 0,7 4 0,5-4 0,2 2 0,1 2 0,6-8 0,1 2 0,6-3 0,7-6 0,6-8 0,8 2 0,-3-9 0,-1-4 0,1-12 0,5-5 0,0 1 0,-2 6-8191</inkml:trace>
  <inkml:trace contextRef="#ctx0" brushRef="#br0" timeOffset="42032.16">3992 6872 24575,'3'-7'0,"1"2"0,-1 10 0,5 2 0,-1 4 0,-2 3 0,2 5 0,-2 8 0,-3 0 0,5 4 0,3 1 0,-6 4 0,2 3 0,1-2 0,0 6 0,-3 4 0,-2-2 0,5 2 0,3 2 0,0 2 0,-6 3 0,0-4 0,-1-9 0,0 2 0,-3-4 0,-3-3 0,3-4 0,3-3 0,-3-4 0,1-1 0,5-12 0,-5-17 0,5-9-8191</inkml:trace>
  <inkml:trace contextRef="#ctx0" brushRef="#br3" timeOffset="79908.74">397 10718 24575,'0'-3'0,"-5"-1"0,-5 1 0,-5 2 0,-9-9 0,-2 3 0,2 2 0,3-2 0,0 3 0,-2 1 0,-3 0 0,1 3 0,-4 3 0,-2-3 0,3 3 0,2 6 0,8 9 0,1 2 0,8-2 0,-3 5 0,7 1 0,4 2 0,2-1 0,-1-1 0,0 2 0,0-1 0,0 4 0,5 2 0,9-9 0,7-5 0,5-2 0,2-7 0,0-5 0,1-7 0,-1 1 0,-5-7 0,-3-4 0,-5-5 0,-5-2 0,1-7 0,-1-2 0,2-3 0,-2 1 0,1 1 0,-3 5 0,2 8 0,0 12 0,-5 16 0,-1 11 0,-1 7 0,4 8 0,3 1 0,-6 2 0,0 0 0,-1-9 0,4-2 0,2 0 0,-4 1 0,4-7 0,-2-3-8191</inkml:trace>
  <inkml:trace contextRef="#ctx0" brushRef="#br3" timeOffset="80377.06">1046 10792 24575,'3'-7'0,"-3"-3"0,-7 5 0,-8 1 0,-6 6 0,-3 0 0,-3-2 0,-4 3 0,3 6 0,6 4 0,4 5 0,-1 10 0,5 5 0,4 0 0,-1-2 0,7-2 0,1 4 0,3-2 0,3-1 0,1-2 0,7-6 0,9-8 0,6-17 0,2-5 0,2-12 0,2 1 0,0-9 0,-7-9 0,-2-1 0,-3-3 0,-5-2 0,-5 3 0,-3 5 0,2 7 0,1 9 0,-6 19 0,2 14 0,-5 15 0,2 5 0,-3 4 0,-3 2 0,3-3 0,3 4 0,-3-4 0,-3-8-8191</inkml:trace>
  <inkml:trace contextRef="#ctx0" brushRef="#br3" timeOffset="81091.59">1871 10593 24575,'3'-7'0,"-3"-3"0,-7-1 0,-7-3 0,-8 2 0,-2 5 0,1 12 0,2 4 0,0 8 0,-2 6 0,2 3 0,4 2 0,3 3 0,5-4 0,6 0 0,8-4 0,2-2 0,3-4 0,11 1 0,6-3 0,4-7 0,-3-1 0,5-1 0,-5-9 0,-12-7 0,-10 3 0,-9 3 0,-7 7 0,-1 1 0,-4 13 0,4 4 0,1 2 0,3 5 0,3 2 0,7-2 0,5-6 0,9-8 0,2 0 0,6-3 0,8 2 0,5-4 0,6-7 0,-1-7 0,-8-1-8191</inkml:trace>
  <inkml:trace contextRef="#ctx0" brushRef="#br4" timeOffset="87124.98">2044 10641 24575,'-7'-2'0,"-12"2"0,-5 2 0,2 3 0,0 2 0,1 7 0,3 4 0,5 4 0,-6 2 0,8 6 0,1 2 0,-4 9 0,1 3 0,-4 3 0,-4 4 0,3 1 0,-1 2 0,5 0 0,0 3 0,1-3 0,2-7 0,-3-8 0,2-6 0,15-12 0,1-14 0,15-11 0,6-16 0,4-10 0,-4-16 0,9-8 0,-1-3 0,-4-1 0,3-3 0,0 1 0,4-1 0,-7 3 0,-4 4 0,-3 8 0,0 7 0,-15 17 0,-7 17 0,-15 12 0,-7 9 0,-14 12 0,-3 12 0,0 7 0,2 3 0,5-8 0,4-9-8191</inkml:trace>
  <inkml:trace contextRef="#ctx0" brushRef="#br3" timeOffset="81635.67">2914 10443 24575,'-2'-3'0,"-7"-1"0,2 7 0,1 5 0,9 2 0,7 4 0,1 9 0,-1 4 0,-3 7 0,-7 4 0,2 2 0,4 7 0,-5-8 0,3 0 0,-1-2 0,0 1 0,1-6 0,-1-3 0,-2-4 0,-1-11 0,3-6 0,1-14 0,4-10 0,6-5 0,4-3 0,9-4 0,1 2 0,2 3 0,3 6 0,-12 17 0,-10 12 0,-1 8 0,-7 1 0,-3 1 0,-7 7 0,-7 1 0,-6-2 0,-5-7 0,-4-2 0,-1 1 0,-2-12 0,1 2 0,1-6 0,6 0-8191</inkml:trace>
  <inkml:trace contextRef="#ctx0" brushRef="#br3" timeOffset="82134.75">3918 10670 24575,'3'-3'0,"-3"-6"0,-7-3 0,-7 3 0,-5-1 0,-2 10 0,-3 10 0,8 4 0,-4 5 0,6 6 0,6-1 0,1 2 0,2-3 0,3 4 0,2-2 0,8-2 0,12 4 0,3-7 0,5-6 0,3-4 0,-8-3 0,-2-3 0,-2-5 0,-2-9 0,-3-2 0,-7-2 0,-7 11 0,-3 13 0,-11 6 0,-2 8 0,-8 6 0,6-6 0,1 4 0,8 2 0,2 2 0,1 0 0,12 0 0,5-6 0,5-9-8191</inkml:trace>
  <inkml:trace contextRef="#ctx0" brushRef="#br3" timeOffset="82544.39">4514 10494 24575,'-3'3'0,"3"1"0,0 10 0,0 8 0,0 7 0,5 4 0,0 8 0,-2-1 0,-2-3 0,5 2 0,-5 4 0,2 1 0,-3 3 0,-3-5 0,9-9 0,-1-6 0,1-2 0,1-6 0,0-12 0,2-12 0,3-7 0,3-7 0,0-6 0,4-4 0,1 0 0,2-5 0,2 8 0,2 5 0,-5 7 0,-2 14 0,-1 12 0,-4 7 0,-4 2 0,-9 2 0,-5 5 0,-3-2 0,-7 2 0,-2 3 0,-5 2 0,-3-4 0,-4 3 0,-2 0 0,-8-6 0,-2-5 0,7-7 0,1 0 0,-4-2 0,1 1 0,8-5-8191</inkml:trace>
  <inkml:trace contextRef="#ctx0" brushRef="#br4" timeOffset="87862.5">4267 10443 24575,'-7'3'0,"-3"1"0,1 3 0,-1 7 0,2 5 0,-6 2 0,-6 7 0,0 2 0,-4 8 0,-2 5 0,-2-2 0,0-1 0,-1 5 0,7 6 0,-2 6 0,2-3 0,7-3 0,-4 3 0,5-2 0,0 2 0,1-10-8191</inkml:trace>
  <inkml:trace contextRef="#ctx0" brushRef="#br3" timeOffset="83900.62">7386 11118 24575,'-3'-7'0,"3"-7"0,3-8 0,-3 4 0,-3-1 0,-5 9 0,-5 2 0,-6 2 0,-3 6 0,-7 3 0,4 7 0,1-4 0,2 4 0,4 7 0,4 5 0,4 4 0,4 2 0,1 3 0,3-2 0,2-4 0,4-2 0,5-2 0,-2-4 0,3-3 0,7-5 0,1-6 0,-3-8 0,-11-2 0,-7 7 0,-4 2 0,-2 8 0,-5 1 0,0 8 0,3 9 0,-2 4 0,0 3 0,0-6 0,6 2 0,3-4 0,14-5 0,6-8 0,8-7 0,5-7 0,0-9 0,-5-5-8191</inkml:trace>
  <inkml:trace contextRef="#ctx0" brushRef="#br4" timeOffset="-41174.52">6949 11163 24575,'0'7'0,"5"7"0,4 1 0,3 6 0,2 0 0,3 2 0,-3 2 0,0 1 0,2-2 0,5 1 0,-2 1 0,-1 2 0,6 4 0,0 0 0,2-2 0,-5-2 0,-3 3 0,1 2 0,-1-3 0,2 4 0,-7-4 0,-3 1 0,1-9 0,-1 0 0,-3-1 0,3-3 0,-4-1 0,-1-8 0,-3-6 0,-2-7 0,-4-9 0,-5-8 0,-4-6 0,-5-5 0,1 4 0,-2 3 0,-2 2 0,3-4 0,2 1 0,-4-2 0,5-6 0,-5-4 0,0-2 0,-4-2 0,-2-2 0,5 4 0,3 6 0,-1 7 0,-1 0 0,6 4 0,0-2 0,3 1 0,-1 2 0,-6 1 0,1-2 0,-1 6 0,1 2 0,-2 1 0,5-3 0,10 5 0,7 8 0,2 8 0,5 8 0,4 9 0,5 7 0,2 2 0,-3 4 0,4-4 0,2 2 0,-2 4 0,4 4 0,1-2 0,1-1 0,2 1 0,-2-1 0,-2-5 0,-8 7 0,4-9 0,2-2 0,-3-7 0,-3-2 0,4-5 0,-4 0 0,-7 2 0,-5 1 0,-2-3-8191</inkml:trace>
  <inkml:trace contextRef="#ctx0" brushRef="#br3" timeOffset="5466.58">845 3126 24575,'2'-3'0,"7"3"0,1-4 0,4-6 0,0-1 0,-2-8 0,-10 2 0,-7 3 0,-2-1 0,-5 3 0,-6 2 0,-1 0 0,0 2 0,-4-2 0,-1 6 0,-2-1 0,1 3 0,1 4 0,4 3 0,3 3 0,-2 5 0,5 1 0,0-3 0,3 8 0,-6 2 0,2-2 0,7-2 0,1 1 0,1 3 0,5 2 0,1 4 0,4-4 0,6 1 0,1-3 0,8-5 0,2-7 0,2-4 0,1-5 0,1-3 0,-3-1 0,-4-3 0,2-12 0,-2-5 0,1-3 0,5-4 0,-6 8 0,-2 2 0,-2-3 0,-3-2 0,3 15 0,1 15 0,-3 6 0,-4 6 0,0 8 0,2 6 0,-6 2 0,6 1 0,-3-2 0,2-1 0,3 4 0,1-9 0,0-3 0,3-8 0,-2-6 0</inkml:trace>
  <inkml:trace contextRef="#ctx0" brushRef="#br2" timeOffset="9739.48">2968 2973 24575,'-3'-4'0,"-1"-2"0,-10-1 0,-2 0 0,-1 3 0,-1 2 0,1 4 0,-1 2 0,-4 2 0,4 5 0,7 6 0,-4 6 0,3 1 0,3 1 0,6-4 0,17-2 0,12-1 0,2-4 0,-2 1 0,-2-4 0,1-4 0,0-1 0,0-2 0,-4 3 0,-2 0 0,-5 2 0,-6 8 0,0 1 0,-8 3 0,-2 4 0,-12-4 0,-10-1 0,-2 4 0,-3-3 0,0 0 0,-3 2 0,-2-6 0,0-1 0,-2-2 0,3-2 0,7-10 0,10-6 0</inkml:trace>
  <inkml:trace contextRef="#ctx0" brushRef="#br3" timeOffset="6713.22">4290 2899 24575,'7'-3'0,"3"-1"0,-6 0 0,4 5 0,-1 12 0,-1 6 0,1 2 0,-3 1 0,4 4 0,-1 8 0,-3-1 0,3-4 0,0 7 0,-3 2 0,-1-1 0,0 0 0,1 5 0,-1 1 0,-1-8 0,-2-5 0,-2-2 0,2 1 0,2-11 0,-2-12 0,-2-12 0,2-9 0,2-7 0,7-2 0,3-4 0,2-2 0,-3-2 0,3 0 0,3 4 0,1 8 0,0 0 0,3 5 0,2 5 0,2 7 0,4 3 0,-5 7 0,-1 7 0,-2 6 0,-4 6 0,-3 2 0,-5 2 0,-2 2 0,-2-6 0,-3-5 0,-7-7 0,-9 0 0,-7-2 0,-5-5 0,-6-1 0,-6-2 0,-2-1 0,3-2 0,2-1 0,-4-7 0,0-2 0,-3-3 0,-3-1 0,3-4 0,5 6 0,1 1 0,4 0 0,6 1-8191</inkml:trace>
  <inkml:trace contextRef="#ctx0" brushRef="#br2" timeOffset="10637.44">7013 3126 24575,'-3'-3'0,"-1"3"0,-13 0 0,-3 0 0,-4 0 0,-4 0 0,2 0 0,8 0 0,-4 0 0,4 6 0,1-2 0,3 3 0,-2 5 0,6 6 0,3 6 0,7 4 0,12 2 0,7-1 0,4-8 0,1-3 0,2 6 0,-1-5 0,4-2 0,0 1 0,-5 4 0,-2 0 0,-4 4 0,-7 1 0,-1 0 0,-8 4 0,-6-3 0,-1-7 0,-12-6 0,-4-1 0,-6 1 0,-1 7 0,-5-4 0,-9-4 0,-8 0 0,-4-2 0,3 1 0,-1-5 0,-2-1 0,10-3-8191</inkml:trace>
  <inkml:trace contextRef="#ctx0" brushRef="#br3" timeOffset="92257.92">518 12265 24575,'3'-7'0,"-3"-3"0,-7 1 0,-7-1 0,-3 2 0,-1-2 0,-4 0 0,0 6 0,-5-1 0,0 3 0,-2-1 0,5 3 0,2 7 0,0 3 0,1 1 0,3 9 0,-4 0 0,3 4 0,7-9 0,8 5 0,0 3 0,1 5 0,0 4 0,3 0 0,7-2 0,3 3 0,1-7 0,8-6 0,2-5 0,-2-6 0,-7-6 0,2-3 0,5-7 0,-4-7 0,5-4 0,-4-14 0,4 0 0,-7-4 0,1-1 0,-2 3 0,-4 2 0,0 2 0,2-1 0,4 8 0,0 12 0,-2 18 0,-5 11 0,-3 8 0,-4 2 0,-1 8 0,5 1 0,3 5 0,-3 1 0,-1-4 0,-2-5 0,9-5 0,-3-5 0,-2-6 0</inkml:trace>
  <inkml:trace contextRef="#ctx0" brushRef="#br3" timeOffset="92920.34">1117 12214 24575,'-5'3'0,"-9"-3"0,-3-3 0,2 3 0,-5 3 0,0-3 0,-4-3 0,-2 3 0,-2 3 0,0-3 0,-1-3 0,1 3 0,5 3 0,-1-3 0,3-3 0,5 7 0,-2 3 0,4 6 0,0 0 0,2 6 0,-1-3 0,5 2 0,1 4 0,1 2 0,5 1 0,5 1 0,6 2 0,1 3 0,8-4 0,2 0 0,-3-4 0,1-6 0,9-6 0,5-6 0,1 0 0,-4-8 0,1-8 0,1-13 0,-2-6 0,-4-1 0,-6-6 0,-6-3 0,-6 6 0,5 9 0,-5-4 0,0 3 0,-4-3 0,-1 15 0,-1 14 0,-2 11 0,-2 8 0,2 8 0,-3 5 0,-1 8 0,-1 4 0,-2 3 0,0-5 0,3-3 0,1-10 0,6-10 0</inkml:trace>
  <inkml:trace contextRef="#ctx0" brushRef="#br3" timeOffset="93710.43">1344 11967 24575,'0'4'0,"0"6"0,0 6 0,4 4 0,2-5 0,-5 5 0,2-2 0,1 1 0,-1 5 0,0-1 0,-3 2 0,-3 6 0,3 2 0,3 4 0,-3-2 0,1 4 0,3-5 0,-1 4 0,1-1 0,-1 1 0,0-5 0,1-1 0,-1-10 0,4-20 0,2-12 0,-4-11 0,4-7 0,-2-2 0,3-3 0,1 1 0,4 1 0,2 5 0,2 2 0,1 1 0,-1 2 0,-1 4 0,1 9 0,0 2 0,0 6 0,3 3 0,-2 7 0,0 5 0,0 4 0,-9 2 0,-6 3 0,0 2 0,-3 2 0,-4 5 0,-3-1 0,-10 4 0,-6-1 0,1-7 0,-8-6 0,2-10 0,-2 1 0,-7-4 0,-4-2 0,7-2 0,3-7 0,10-13 0,4-6 0,8 0-8191</inkml:trace>
  <inkml:trace contextRef="#ctx0" brushRef="#br3" timeOffset="94102.34">1794 11817 24575,'3'4'0,"2"6"0,-3 1 0,0 8 0,-2 2 0,-2 3 0,2 4 0,2 6 0,-2 5 0,-2-4 0,2 2 0,7 6 0,2 3 0,-5 4 0,2 1 0,-5 3 0,2 3 0,-3-1 0,-3-5 0,3-4 0,3-7 0,-3-8 0,-3-10 0,3-12 0,3-18 0,7-10 0,-3-13 0,-3-6 0,3-3 0,3-2 0,2-4 0,2 10 0,2 3 0,8 5 0,4 2 0,2 2 0,-2 8 0,-2 6 0,-2 3 0,1 7 0,-4 12 0,-6 8 0,-7 2 0,-1 7 0,-1 0 0,-5 0 0,-1 2 0,0 2 0,-8-1 0,-16 8 0,-5-5 0,-5-2 0,-8-9 0,-4-3 0,10-5 0,0-2 0,4-4 0,-4-13 0,8-1-8191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1:47:27.266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3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1194 3169 24575,'10'4'0,"8"-4"0,11-4 0,5 4 0,4 4 0,0-4 0,-2-4 0,2 4 0,-1 4 0,1-4 0,-5 2 0,-3 5 0,-7 3 0,-8 7 0,-10 2-8191</inkml:trace>
  <inkml:trace contextRef="#ctx0" brushRef="#br0" timeOffset="264.12">1232 3010 24575,'4'-4'0,"-4"-15"0,5-1 0,14 1 0,10 5 0,5 13 0,4-7 0,0 12 0,-2 9 0,1-2 0,-4 3-8191</inkml:trace>
  <inkml:trace contextRef="#ctx0" brushRef="#br0" timeOffset="603.04">1592 2968 24575,'4'4'0,"7"-4"0,12-4 0,7-9 0,12 4 0,-3 3 0,-1 10 0,-15 11 0,-12 10 0,-13 3 0,-5 4 0,-23 2 0,-5 4 0,-6 6 0,10 5 0,5-2 0,11-3 0,3 9 0,3-2 0,1-7-8191</inkml:trace>
  <inkml:trace contextRef="#ctx0" brushRef="#br1" timeOffset="9887.04">2713 2851 24575,'-6'-4'0,"-1"-7"0,-3 1 0,-11 3 0,-11-1 0,-8 1 0,-1 5 0,-3-2 0,4 4 0,-1 4 0,3 2 0,4 3 0,9 16 0,10 7 0,-4 4 0,10 5 0,5-3 0,4-4 0,0-3 0,0 5 0,0-2 0,5 4 0,9-4 0,1-4 0,4-2 0,3-9 0,9-5 0,1-11 0,-4-10 0,1-3 0,-5-1 0,-3-6 0,6-2 0,1-2 0,-3-11 0,3 2 0,-3 1 0,-10 1 0,-2 3 0,-1-3 0,1-4 0,0 11 0,-2-4 0,3 12 0,-9 13 0,1 13 0,-2 12 0,0 5 0,-4 8 0,-4 4 0,4-4 0,4-4 0,-4 4 0,-4 1 0,4-7-8191</inkml:trace>
  <inkml:trace contextRef="#ctx0" brushRef="#br2" timeOffset="35356.32">3429 2563 24575,'-4'0'0,"-7"0"0,-14 0 0,-2-5 0,3-3 0,-7 6 0,5 4 0,-2 6 0,3 3 0,4 12 0,2 1 0,2 10 0,8 4 0,3 0 0,6 0 0,9 0 0,10 5 0,10 1 0,1-4 0,-3-4 0,1-6 0,2-11 0,-7-4 0,2-5 0,-1-3 0,1 4 0,1-1 0,-9 3 0,-3 8 0,-11 11 0,-10-7 0,-8 3 0,-10-3 0,-7-8 0,-4-11 0,-6-1 0,-1-1 0,1-2 0,-1-2 0,3-8 0,-8-5 0,-1-2 0,11-12 0,12 7-8191</inkml:trace>
  <inkml:trace contextRef="#ctx0" brushRef="#br1" timeOffset="38026.58">3830 2404 24575,'-4'-4'0,"-1"12"0,-1 11 0,-3 7 0,-1 10 0,4 0 0,3 2 0,-1 0 0,4 0 0,4 0 0,-4 0 0,-4 0 0,4 5 0,4 1 0,-4 3 0,-4-1 0,4-1 0,4-5 0,-4 1 0,-4-5 0,4 0 0,4 0 0,-4-7 0,-4-16 0,4-22 0,4-16 0,-4-9 0,-4-4 0,11 6 0,1 1 0,15 3 0,1 0 0,5 3 0,3 2 0,8 12 0,-2 7 0,3-2 0,3 16 0,-10 11 0,4 3 0,-8 5 0,-11 3 0,-10-4 0,-5 3 0,-11 3 0,-10 2 0,-12 0 0,-12 0 0,-9-12 0,-3-9 0,2-1 0,4-12 0,3-2 0,4-10 0,-1-9 0,3-5 0,4-5 0,4-1 0,7 1-8191</inkml:trace>
  <inkml:trace contextRef="#ctx0" brushRef="#br2" timeOffset="40144.33">4792 2563 24575,'-6'0'0,"-7"0"0,-8 0 0,-5 6 0,-3 13 0,-1 15 0,2 8 0,5 1 0,12 1 0,16 3 0,9-5 0,6-6 0,7 2 0,-1-6 0,1-2 0,-6-7 0,3-2 0,5-2 0,3-2 0,2 3 0,8 5 0,-6 7 0,-4 0 0,-26-5 0,-22 1 0,-18-3 0,-9-2 0,-3-4 0,-7-4 0,0-2 0,4-2 0,-4 3 0,2-9 0,-2 3 0,4-18 0,-2-7 0,7 0 0,0-9 0,10-3-8191</inkml:trace>
  <inkml:trace contextRef="#ctx0" brushRef="#br2" timeOffset="-2818.9">393 2605 24575,'4'-4'0,"-12"-2"0,-3 1 0,-18 1 0,-8 0 0,2 4 0,3 4 0,4 9 0,7 8 0,8 4 0,7 11 0,6 2 0,15-4 0,4-4 0,10-5 0,3 3 0,2-2 0,-6-5 0,-3-7 0,-6 6 0,0 7 0,-4-1 0,6 1 0,-2-6 0,-6 5 0,-4 1 0,-3 5 0,-8-4 0,-17 1 0,-9-5 0,-6-1 0,-10-6 0,-1 0 0,5-5 0,-2 1 0,-1-8 0,3 3 0,-2-6 0,4 2 0,10-10 0,11-11 0,8-4 0,1-5-8191</inkml:trace>
  <inkml:trace contextRef="#ctx0" brushRef="#br1" timeOffset="48173.06">2434 4370 24575,'-9'0'0,"-10"0"0,-9 0 0,3-13 0,0 1 0,1-1 0,-8 2 0,-6 3 0,-2 2 0,-4 3 0,8 12 0,6 4 0,5 8 0,3 6 0,3 1 0,-4-3 0,6-5 0,0 7 0,8 0 0,3 5 0,6 2 0,9 0 0,5 4 0,1-4 0,4-2 0,2 2 0,1-15 0,3-9 0,3-7 0,10-10 0,2-5 0,-2-5 0,0-7 0,0-5 0,-8-1 0,-4-2 0,-5 3 0,-2 3 0,-4-6 0,4-2 0,0 11 0,-2 17 0,-7 16 0,-5 11 0,-5 5 0,-3 8 0,3 4 0,3 2 0,-3 11 0,-3-11 0,3 3 0,3-1 0,-3-4-8191</inkml:trace>
  <inkml:trace contextRef="#ctx0" brushRef="#br1" timeOffset="54804.06">3271 4449 24575,'-3'4'0,"-9"-4"0,-10-4 0,-3 4 0,-17 4 0,-1-4 0,-5-4 0,-1 4 0,6 4 0,5 2 0,9 9 0,18 10 0,7 3 0,4 4 0,0 2 0,6-1 0,7-3 0,2-2 0,4 6 0,-4-9 0,10-6 0,3-6 0,-1-17 0,-1-7 0,1-6 0,3-8 0,-5-5 0,3-2 0,-1 3 0,-12 1 0,-9-2 0,7-4 0,-4-2 0,-3 11 0,3 16 0,-3 16 0,-2 8 0,0 16 0,-4 5 0,-4 3 0,4-1 0,4 6 0,-4-1 0,-4 5 0,4-1 0,4-17 0,-4-7-8191</inkml:trace>
  <inkml:trace contextRef="#ctx0" brushRef="#br2" timeOffset="63328.9">3912 4207 24575,'3'0'0,"-12"0"0,-10 0 0,-6 0 0,3 6 0,-3 1 0,2 8 0,-1 1 0,5 2 0,5 11 0,5 5 0,3 4 0,10-6 0,2-2 0,3 4 0,6-5 0,4-5 0,6-5 0,3 0 0,5-4 0,1 3 0,-2 0 0,-2-2 0,4-1 0,-11 9 0,-17-1 0,-16 9 0,-11-5 0,-11-8 0,-2-6 0,-8 2 0,6-7 0,-1-6 0,4-2 0,9-16 0,9-2-8191</inkml:trace>
  <inkml:trace contextRef="#ctx0" brushRef="#br1" timeOffset="67366.3">4434 4124 24575,'-4'9'0,"4"10"0,0 9 0,0 3 0,0 1 0,0 8 0,0 1 0,0 3 0,0-4 0,0 1 0,0 3 0,-5-2 0,-8-3 0,3-1 0,4-4 0,-3 10 0,3 3 0,2-3 0,3-3 0,1-1 0,1-2 0,-6-4 0,-5-7 0,5-20 0,6-12 0,9-14 0,3-10 0,12 1 0,-6-8 0,5-6 0,10-1 0,4 9 0,-4 1 0,-1 9 0,-1 1 0,2 6 0,0 0 0,-4 11 0,6 1 0,-7 6 0,-5 9 0,1 9 0,-6 5 0,-6 5 0,-11 9 0,-2 3 0,-9-5 0,-10 2 0,-6-6 0,4-7 0,-5-10 0,-3-1 0,-1-11 0,-4 3 0,-2 0 0,6 3 0,-5 1 0,-6-5 0,-3-1 0,6-8 0,4-1 0,-4-1 0,4-9 0,4-2 0,4 5-8191</inkml:trace>
  <inkml:trace contextRef="#ctx0" brushRef="#br2" timeOffset="70549.42">5472 4283 24575,'6'-4'0,"7"-2"0,-9-7 0,-12 4 0,-13 3 0,-11-4 0,4 10 0,-1 4 0,5 8 0,3 16 0,8 10 0,3 5 0,10-5 0,6-4 0,1-1 0,9-5 0,4-3 0,13-1 0,-9 1 0,-1 1 0,-12-1 0,12 0 0,-4-1 0,-6 8 0,-5 6 0,-1 2 0,-10-2 0,-16-4 0,-10-8 0,-5-10 0,-4-11 0,0-1 0,2-4 0,-1-4 0,-1 4 0,0 4 0,0-4 0,0-4 0,2-1 0,4-5-8191</inkml:trace>
  <inkml:trace contextRef="#ctx0" brushRef="#br1" timeOffset="73597.28">5995 3968 24575,'3'6'0,"-3"13"0,0 9 0,0 6 0,0 4 0,0 0 0,0 0 0,0 0 0,0 0 0,0 5 0,-7 1 0,1-4 0,2 1 0,3 3 0,-7-4 0,6 1 0,-2-3 0,4-4 0,4 4 0,-4 10 0,-4-5 0,4-18 0,4-21 0,-4-18 0,-4-14 0,10-10 0,3-2 0,8 8 0,-5 4 0,7-3 0,5-3 0,5 6 0,3 3 0,2 6 0,4 6 0,0 4 0,5 3 0,-12 8 0,5 5 0,-10 14 0,1 8 0,-3 3 0,-5 6 0,-7 1 0,-3 5 0,-9-10 0,-2 4 0,-22-6 0,-14-13 0,-6-9 0,-7-9 0,4-6 0,3-9 0,-3-1 0,3-4 0,4-9 0,4-10 0,0-2 0,-7 2 0,-3 4 0,7 2 0,5 11-8191</inkml:trace>
  <inkml:trace contextRef="#ctx0" brushRef="#br2" timeOffset="76060.87">7192 4207 24575,'3'0'0,"-12"-6"0,-10-1 0,-6-3 0,-3 1 0,1 9 0,1 9 0,-1 10 0,3 4 0,5 2 0,7 9 0,3 4 0,1 3 0,6 3 0,8-5 0,0 3 0,3 2 0,6-10 0,-1-6 0,5-3 0,0 7 0,3 6 0,-1-4 0,-2 10 0,-4 3 0,-5-4 0,-3-3 0,-7-4 0,-9-11 0,-10-14 0,-10-11 0,-8-6 0,-7-5 0,-13-6 0,-1-2 0,-3 4 0,4-10 0,-2-3 0,1-10 0,1-2 0,-4 2 0,8 6-8191</inkml:trace>
  <inkml:trace contextRef="#ctx0" brushRef="#br1" timeOffset="108978.32">2272 5847 24575,'3'-6'0,"-10"-1"0,1-8 0,-9-6 0,-8-6 0,-1 3 0,-9-1 0,3 6 0,-4 6 0,0 3 0,-4 5 0,-4 8 0,5 9 0,2 16 0,5 10 0,7 4 0,1 1 0,5 1 0,0-4 0,7 1 0,4 3 0,6-4 0,10-4 0,9-12 0,9-11 0,3-13 0,1-7 0,-4-12 0,1-2 0,1-2 0,-2-1 0,1-5 0,-5-3 0,-1-2 0,-4 9 0,-4 25 0,-9 19 0,-6 14 0,-2 1 0,2 5 0,2 5 0,-2 1 0,-2 1 0,2 1 0,9-9 0,3-9-8191</inkml:trace>
  <inkml:trace contextRef="#ctx0" brushRef="#br1" timeOffset="109370.32">2715 5964 24575,'-6'4'0,"-2"-11"0,-1-3 0,0-1 0,3-12 0,-15 4 0,-7 4 0,-5 9 0,3 12 0,-6 9 0,10 14 0,-1 3 0,8-4 0,8-1 0,-4 5 0,1 2 0,5 0 0,3 4 0,8-4 0,8-8 0,9-16 0,5-23 0,12-12 0,0-7 0,6-6 0,1-2 0,-1 8 0,-8 17 0,-9 15 0,-12 15 0,-7 17 0,-1 8 0,5 5 0,-1 1 0,-3 1 0,-2-3 0,5-10 0,4-11-8191</inkml:trace>
  <inkml:trace contextRef="#ctx0" brushRef="#br1" timeOffset="110685.36">3313 5688 24575,'-9'-4'0,"-5"-2"0,3-7 0,-8 4 0,-5 3 0,-5-3 0,4 9 0,-11 3 0,12 9 0,-5 10 0,5 11 0,1 6 0,6 3 0,0-6 0,2 0 0,2 0 0,3 6 0,18-12 0,7-2 0,23-5 0,9-4 0,2-8 0,4-7 0,-1-4 0,-13-9 0,-20-3 0,-23-1 0,-7 7 0,-8 6 0,-5 2 0,1 12 0,-8 1 0,3 9 0,9 9 0,6 10 0,9 4 0,-2 1 0,10-5 0,2-9 0,13-5 0,15-10 0,8-8 0,1-7 0,1-4 0,3-4 0,0-2 0,3-3 0,3-1 0,-2-1 0,-11-6-8191</inkml:trace>
  <inkml:trace contextRef="#ctx0" brushRef="#br1" timeOffset="111143.99">3790 5646 24575,'0'6'0,"0"7"0,0 8 0,0 11 0,0 10 0,0 1 0,0 7 0,0 3 0,0-2 0,-5-4 0,-3 8 0,-1-2 0,-1 2 0,-1-6 0,1-1 0,5-18 0,1-21 0,17-33 0,4-16 0,10-5 0,7 5 0,4 2 0,1 9 0,13 18 0,-13 13 0,5 23 0,-8 11 0,-6 0 0,-11 5 0,-23 3 0,-24-3 0,-16-6 0,-9-5 0,0-4 0,4-10 0,2-11 0,3-1 0,2-4 0,5-4 0,-7-1 0,14-5-8191</inkml:trace>
  <inkml:trace contextRef="#ctx0" brushRef="#br2" timeOffset="114274.04">4836 5764 24575,'-4'-10'0,"4"-9"0,-6-2 0,-13 2 0,-2 2 0,-1 2 0,-3 2 0,-3 5 0,-4 1 0,3 11 0,-1 1 0,7 10 0,2 3 0,2 0 0,4 11 0,6 5 0,14 10 0,14-1 0,10-3 0,5-4 0,9-6 0,1-5 0,-10-3 0,2-3 0,-6 4 0,-1 2 0,-14 3 0,-8 8 0,-24 0 0,-3-6 0,-13-1 0,3-6 0,-12-12 0,-5 2 0,-2 0 0,-2-7 0,1 0 0,-6-2 0,-1-3 0,4-1 0,7-9 0,1-8 0,9-19 0,8 0 0,9 0-8191</inkml:trace>
  <inkml:trace contextRef="#ctx0" brushRef="#br1" timeOffset="116652.36">5434 5605 24575,'-6'-4'0,"-7"4"0,4 9 0,3 10 0,-3 10 0,3 8 0,2 7 0,0 7 0,4-5 0,4-1 0,-4 1 0,-4 5 0,4-4 0,4 2 0,-4 4 0,-4-2 0,4-5 0,4-1 0,-4-5 0,-4-15 0,18-18 0,1-20 0,4-10 0,9-7 0,2-12 0,6 12 0,-7-2 0,-5 3 0,7 9 0,1 6 0,2 9 0,0 10 0,-2 12 0,-11 10 0,-4 11 0,-11 3 0,-6-3 0,-4-4 0,-15-9 0,-9 3 0,-8-3 0,-6-10 0,-2-7 0,-3-3 0,4-1 0,-1-2 0,-3-8 0,7-3 0,2-6 0,6-4 0,7 0-8191</inkml:trace>
  <inkml:trace contextRef="#ctx0" brushRef="#br2" timeOffset="118924.35">6430 5726 24575,'4'4'0,"-12"-8"0,-3-2 0,-17 2 0,-10-1 0,-2 1 0,2 8 0,0 15 0,0 11 0,1 12 0,6-3 0,5 5 0,11-2 0,1-3 0,18 5 0,9-3 0,3 7 0,2-5 0,5-5 0,7-4 0,8-9 0,-4-2 0,4-4 0,-4 0 0,-1-4 0,-9 0 0,-20 4 0,-23-4 0,-23-6 0,-7-1 0,-2-8 0,2-4 0,-8 4 0,0 4 0,10-4 0,-6-4 0,-2 4 0,-2 4 0,4-12 0,11-1-8191</inkml:trace>
  <inkml:trace contextRef="#ctx0" brushRef="#br1" timeOffset="121403.68">2113 7483 24575,'0'4'0,"-6"-4"0,-7-8 0,-3-3 0,-8-6 0,-5 0 0,-3 0 0,-6-2 0,-1 4 0,1 5 0,4 5 0,-4-1 0,4 8 0,1 7 0,-1 10 0,2 6 0,11 3 0,6 4 0,8 3 0,1 8 0,2 1 0,2 3 0,2 0 0,15-9 0,-1-4 0,1-9 0,4-2 0,5-4 0,5-8 0,1-2 0,6-3 0,0-8 0,2-17 0,-6-9 0,-2-6 0,-1-4 0,-6-6 0,-5 1 0,1-5 0,-3 1 0,-7 15 0,-3 30 0,1 23 0,-5 17 0,2 9 0,-4 4 0,-4-5 0,4-3 0,10-5 0,9-10 0,5-14 0,5-18-8191</inkml:trace>
  <inkml:trace contextRef="#ctx0" brushRef="#br1" timeOffset="121828.97">2635 7483 24575,'4'-9'0,"-17"-10"0,-6 0 0,-6 4 0,-3 11 0,-4 4 0,11 9 0,-4 10 0,6 10 0,6 3 0,-2 4 0,2 11 0,3 4 0,4-5 0,3-1 0,1-1 0,-6-4 0,6 1 0,4-10 0,6-3 0,3-5 0,12-4 0,1-14 0,5-9 0,9-16 0,-4-13 0,-2-4 0,-6-3 0,1-4 0,-8 3 0,-2-9 0,0 3 0,4 3 0,-2 10 0,-6 21 0,-4 17 0,-3 21 0,4 14 0,-5 12 0,5 6 0,-1-2 0,-1 0 0,-6-9 0,2-3 0,-4 3 0,-4-7-8191</inkml:trace>
  <inkml:trace contextRef="#ctx0" brushRef="#br1" timeOffset="122343.58">3234 7366 24575,'3'-4'0,"-10"-2"0,-3-7 0,-1-2 0,-12 4 0,-7 12 0,-12 18 0,4 10 0,1 5 0,6 4 0,12 0 0,10-1 0,5 7 0,4 0 0,0 3 0,8-7 0,3-8 0,25-8 0,8-8 0,9-3 0,-4-23 0,2-22 0,-8-4 0,-5-5 0,-17 3 0,-21 9 0,-9 18 0,-10 3 0,-2 22 0,-2 1 0,4 11 0,4 1 0,6 5 0,3 6 0,-2 2 0,7 5 0,-3-5 0,4 3 0,9-9 0,10-5 0,10-10 0,1-6 0,2-3 0,2-5 0,0-9 0,4-7 0,9-4 0,-3 2 0,-2 3-8191</inkml:trace>
  <inkml:trace contextRef="#ctx0" brushRef="#br1" timeOffset="122768.63">3912 7085 24575,'-4'14'0,"4"-3"0,4 14 0,-4 7 0,-4 6 0,4 2 0,4 3 0,-4 4 0,-4 5 0,4-3 0,4 13 0,-4 1 0,-4 7 0,4-8 0,4 5 0,-4-5 0,-4-9 0,4-9 0,4-14 0,-4-21 0,3-24 0,3-15 0,4-12 0,14-5 0,8-10 0,6 2 0,2 2 0,-2 0 0,-4 8 0,-2 16 0,2 14 0,0 4 0,-2 13 0,-5 11 0,-4 15 0,-4 10 0,-6 6 0,-11-1 0,-8 5 0,-9-3 0,-12 1 0,-3-7 0,-13-4 0,-10-9 0,-2-9 0,0-4 0,2-3 0,-2-5 0,6-1 0,1-9 0,10-3-8191</inkml:trace>
  <inkml:trace contextRef="#ctx0" brushRef="#br1" timeOffset="123658.49">4911 7245 24575,'-3'-4'0,"-3"-8"0,-3-10 0,-10 3 0,-6 4 0,2 15 0,-1 5 0,3 14 0,-6 4 0,8-2 0,8 5 0,-4 1 0,2 5 0,3 2 0,4 4 0,3 0 0,6-8 0,3 2 0,7-9 0,8-2 0,11-2 0,2-4 0,4-6 0,-4-1 0,10-16 0,-2-7 0,-25 0 0,-17-4 0,-10 10 0,-7 5 0,-6 23 0,-1 19 0,1 9 0,-2 2 0,3-1 0,3-5 0,7 1 0,9-3 0,3-1 0,3-2 0,16-10 0,10-9 0,-1-9 0,8-4 0,12-12 0,3-4 0,2-12 0,-4-3 0,-2-9 0,-3-4 0,-10 4-8191</inkml:trace>
  <inkml:trace contextRef="#ctx0" brushRef="#br1" timeOffset="124081.97">5631 7085 24575,'-9'0'0,"-5"14"0,9-3 0,-1 14 0,2 7 0,2 6 0,8 2 0,3 3 0,1-1 0,-4 7 0,-3-2 0,-1 4 0,6 2 0,-6 10 0,2-4 0,-4-2 0,-4 1 0,4-1 0,-2-4 0,-6-17 0,3-25 0,1-16 0,8-14 0,1-10 0,9-5 0,8-9 0,3-1 0,3-3 0,3 5 0,10 12 0,5-2 0,5 11 0,-8 11 0,-5 29 0,-9 15 0,-10 6 0,-10 4 0,-9 1 0,-7 1 0,-24-5 0,-10-10 0,-5-5 0,-5-11 0,-6 4 0,-5-4 0,-3-1 0,-5-5 0,-7-3 0,-5-2 0,3-4 0,1 0 0,-3 0 0,3-8 0,6-3-8191</inkml:trace>
  <inkml:trace contextRef="#ctx0" brushRef="#br2" timeOffset="126086.35">6631 7207 24575,'-9'3'0,"-5"9"0,3-3 0,-8-1 0,-6 7 0,-3 6 0,-4 11 0,3-2 0,5 6 0,9-2 0,9-3 0,21 5 0,10-2 0,13 4 0,5-4 0,1 4 0,-3-4 0,-1-4 0,4-3 0,-3-7 0,-12 5 0,-10 3 0,-17 5 0,-4 1 0,-17-6 0,-14-3 0,-6-1 0,-9-5 0,-3 0 0,2-4 0,0-5 0,-16-3 0,-3-7 0,0-3 0,2 3 0,7-4 0,2-2 0,6-7 0,11-2-8191</inkml:trace>
  <inkml:trace contextRef="#ctx0" brushRef="#br1" timeOffset="128433.47">2071 9328 24575,'4'-4'0,"1"-7"0,-5 1 0,-9-3 0,-10-2 0,-2-4 0,-5 4 0,-3 5 0,-1 2 0,-4 3 0,2-5 0,1 1 0,3 3 0,-1 2 0,-8 3 0,-5-7 0,-2 12 0,10 11 0,10 9 0,5 5 0,5 3 0,13 2 0,1 4 0,1 0 0,13 5 0,8-5 0,-4-4 0,10-3 0,4-9 0,-2-16 0,6-27 0,-2-7 0,-3-4 0,-3-6 0,-5-2 0,2-3 0,-7 1 0,1 6 0,-3 13 0,-1 23 0,-2 15 0,-4 10 0,-3 7 0,-2 6 0,-4 9 0,0 3 0,0 3 0,6-10 0,7-20 0</inkml:trace>
  <inkml:trace contextRef="#ctx0" brushRef="#br1" timeOffset="128845.29">2556 9165 24575,'-10'0'0,"-9"0"0,-9 0 0,-6 0 0,-4 0 0,0 5 0,8 14 0,-2 10 0,11 5 0,4 4 0,5 0 0,-1 0 0,7 5 0,1 1 0,1-3 0,13-7 0,10-9 0,10-6 0,-1-19 0,2-10 0,4-14 0,-5-18 0,-5-1 0,3-5 0,-2 3 0,-6-1 0,5 12 0,-9 6 0,-1 17 0,1 16 0,4 14 0,0 10 0,-4 5 0,-6 22 0,-1 7 0,-8-4 0,-4-3 0,10-8 0,3-18-8191</inkml:trace>
  <inkml:trace contextRef="#ctx0" brushRef="#br1" timeOffset="129267.32">3271 8964 24575,'4'-6'0,"-11"-13"0,-8-3 0,-4 7 0,0 9 0,-2 6 0,-8 9 0,5 22 0,-3 16 0,3 2 0,10-1 0,3-5 0,5 4 0,12-9 0,9-4 0,8-9 0,7-8 0,2-11 0,3-2 0,-7-21 0,-3-2 0,-1-6 0,-5-3 0,-11 3 0,-18 15 0,-7 16 0,-2 11 0,0 4 0,-2 11 0,-1-1 0,10 5 0,3-2 0,1 9 0,6 4 0,2 1 0,12-5 0,14-9 0,5-5 0,6-10 0,3-19 0,-2-17 0,-2-8 0,-6-3-8191</inkml:trace>
  <inkml:trace contextRef="#ctx0" brushRef="#br3" timeOffset="136134.54">3431 8646 24575,'9'4'0,"4"-12"0,-7 6 0,-6 8 0,-4 13 0,-2 9 0,3 12 0,-9 4 0,-5 3 0,-2 14 0,4-12 0,-4 11 0,4 9 0,0 2 0,-4 5 0,-4 2 0,2 3 0,8-3 0,-2 3 0,2-9 0,-2 0 0,1-9 0,3-8 0,-2-12-8191</inkml:trace>
  <inkml:trace contextRef="#ctx0" brushRef="#br1" timeOffset="129671.92">3932 8725 24575,'-9'-3'0,"-4"10"0,3 14 0,5 13 0,-1 4 0,2 9 0,2 10 0,2 9 0,2 3 0,-2 6 0,-2-3 0,2-3 0,2 2 0,-2-2 0,-2-9 0,2-7 0,2-9 0,6-6 0,-1-4 0,6-21 0,1-17 0,-3-26 0,8-21 0,0-2 0,9-4 0,1 4 0,9 4 0,1 7 0,-1 12 0,-4 7 0,4 4 0,-4 13 0,4 22 0,-4 12 0,-2 10 0,-7 9 0,-10 2 0,-7 4 0,-18-1 0,-3-7 0,-15-7 0,-10-2 0,-2-11 0,-11-7 0,-4-6 0,-2-8 0,4-4 0,6-4 0,3-2 0,1-3 0,9-1-8191</inkml:trace>
  <inkml:trace contextRef="#ctx0" brushRef="#br1" timeOffset="130208.2">5053 8964 24575,'0'-6'0,"0"-13"0,-5-3 0,-8 7 0,-8-4 0,-6 0 0,-7 4 0,4 11 0,-2 9 0,3 18 0,8 11 0,2 4 0,6 9 0,9 3 0,4-3 0,4-3 0,9-1 0,3-7 0,8-15 0,5-8 0,9-11 0,-1-8 0,-18-3 0,-19 3 0,-17 10 0,-7 6 0,-5 7 0,5 9 0,-1 3 0,0 1 0,6 4 0,6 9 0,9 9 0,4-5 0,17-9 0,2-4 0,2-4 0,8-11 0,9-9 0,5-7 0,1-3 0,-3 0 0,-1-13 0,4-12 0,-10 1-8191</inkml:trace>
  <inkml:trace contextRef="#ctx0" brushRef="#br3" timeOffset="136704.21">5254 8805 24575,'-5'9'0,"-3"10"0,-7 6 0,0 3 0,-4 16 0,-4 9 0,-5 17 0,3 2 0,0 6 0,-13-3 0,1 7 0,-1-1 0,7 3 0,13 1 0,8-4 0,6-9 0,4-6 0,0-16-8191</inkml:trace>
  <inkml:trace contextRef="#ctx0" brushRef="#br1" timeOffset="130633.15">5652 8725 24575,'-10'-3'0,"-3"10"0,8 8 0,-1 14 0,2 9 0,2 1 0,2 18 0,2 2 0,-2 11 0,-2-2 0,2-2 0,2 1 0,-2 1 0,-2-2 0,2-7 0,2-2 0,-2-8 0,-2-2 0,-5-9 0,-3-15 0,1-31 0,3-22 0,10-17 0,5-6 0,10 2 0,-2 1 0,12 7 0,5 5 0,-2 4 0,0 7 0,-5 12 0,1 4 0,10 7 0,-4 17 0,4 8 0,-4 4 0,-8 7 0,-14-2 0,-5 6 0,-7 4 0,-3 3 0,-3 1 0,-17 3 0,-1 1 0,-14-10 0,-6-10 0,1-9 0,1-10 0,8 3 0,2-5 0,1-1 0,-3-4 0,6-10 0,9-5-8191</inkml:trace>
  <inkml:trace contextRef="#ctx0" brushRef="#br1" timeOffset="131067.02">6652 8964 24575,'-4'-6'0,"4"-13"0,-2-3 0,-11 7 0,-8 1 0,2 14 0,-4 8 0,1 11 0,-3 2 0,4 20 0,-5 3 0,5 5 0,2-2 0,-6-3 0,8 3 0,6-3 0,20-10 0,10-6 0,6-9 0,3-5 0,3-5 0,5-3 0,0-2 0,1-4 0,-4-8 0,-9 2 0,-14 2 0,-10 14 0,-10 16 0,-3 14 0,-2 4 0,-4 9 0,4 4 0,2 3 0,3-1 0,4-2 0,3 1 0,3 3 0,7-12 0,5-1 0,5-10 0,7-10 0,5-11 0,-5-13 0,-5-25 0,-7-6-8191</inkml:trace>
  <inkml:trace contextRef="#ctx0" brushRef="#br3" timeOffset="137100.98">6974 9085 24575,'-4'10'0,"-7"9"0,-3 9 0,-5 2 0,0 8 0,-15 10 0,0-5 0,-4 4 0,4 10 0,2 8 0,-2 1 0,9 4 0,3-6 0,3-3 0,-2 2 0,2-9 0,4-8-8191</inkml:trace>
  <inkml:trace contextRef="#ctx0" brushRef="#br1" timeOffset="141276.04">2190 10966 24575,'10'4'0,"3"7"0,4-2 0,2-9 0,-10-2 0,-5-11 0,-17 4 0,2-10 0,-14-10 0,-7 1 0,1-2 0,3 1 0,0 7 0,3 3 0,-3 7 0,-5 3 0,5 3 0,-2 2 0,-6 4 0,2 6 0,-4 7 0,-2 2 0,8 10 0,5 3 0,1 10 0,5 0 0,8 0 0,9 0 0,-2-2 0,10 2 0,-2 0 0,-2 0 0,-2-8 0,2 2 0,2-4 0,11 1 0,-3 9 0,3-4 0,8-15 0,3 2 0,3-2 0,-3-4 0,7-6 0,1-1 0,-4-16 0,1-7 0,-5-6 0,-1 2 0,-6-7 0,6 5 0,-4-4 0,3-3 0,-6-4 0,3-2 0,0-1 0,-4-2 0,7 3 0,-5 1 0,-3 5 0,-11-2 0,9 5 0,5 2 0,-6 10 0,3 11 0,-9 13 0,1 12 0,-2 8 0,-1 10 0,-3-3 0,-3 0 0,3 0 0,3-2 0,-3 9 0,-3-1 0,3 1 0,3 3 0,-3-16 0,2-17 0,6-11 0,-6-23 0,5-10-8191</inkml:trace>
  <inkml:trace contextRef="#ctx0" brushRef="#br1" timeOffset="142187.76">3031 10924 24575,'-4'-4'0,"-7"4"0,-6 0 0,0-11 0,-10-8 0,-1 0 0,-2-4 0,1 2 0,-3 8 0,-2 4 0,0 3 0,-4 10 0,4 13 0,3 6 0,-4 11 0,16 4 0,9 3 0,8 3 0,-5-4 0,7 3 0,9-1 0,4-2 0,10-8 0,2-11 0,-1 1 0,1-8 0,1-5 0,5-3 0,1-2 0,-4-12 0,-1 2 0,-1-9 0,-5-2 0,-2-2 0,4 4 0,-12-6 0,-1-5 0,3-5 0,2-1 0,10-2 0,-8 0 0,-6 2 0,-7-8 0,2-7 0,-6 9 0,-2 26 0,2 18 0,2 19 0,-2 9 0,-2 11 0,2 1 0,2-3 0,-2-1 0,-2-2 0,2-2 0,2-2 0,11 0 0,-4 11 0,-3 4 0,9-15 0,4-17 0,0-30 0,-4-12-8191</inkml:trace>
  <inkml:trace contextRef="#ctx0" brushRef="#br1" timeOffset="142827.24">3588 10526 24575,'0'10'0,"0"9"0,0 9 0,5 2 0,9 3 0,-5 1 0,-3 0 0,3 4 0,-3 9 0,3-3 0,1 3 0,-3-3 0,-5-5 0,2 3 0,2 2 0,-2 3 0,-1 0 0,-3-3 0,-3 3 0,3-7 0,3 3 0,-3 1 0,-9-8 0,-4-2 0,3-23 0,5-12 0,5-18 0,1-15 0,7-10 0,1-7 0,3 3 0,7 5 0,0-4 0,3 11 0,7 7 0,1 16 0,2 17 0,2 15 0,1 7 0,-3 3 0,-11 3 0,-6 8 0,-8 7 0,-1 4 0,-10-7 0,-5-1 0,-8-9 0,-2-5 0,-10-10 0,-5-6 0,-4-4 0,0-3 0,1-4 0,-1-2 0,7-6 0,-1 0 0,10-9 0,1-7 0,7-11 0,13-3 0,-7-5 0,17-3 0,5 10-8191</inkml:trace>
  <inkml:trace contextRef="#ctx0" brushRef="#br1" timeOffset="143232.5">4194 10526 24575,'-4'4'0,"-2"2"0,1 9 0,1 10 0,0 3 0,-2 4 0,10 2 0,6 4 0,1 0 0,2 6 0,0 12 0,-1 3 0,1 2 0,-2-6 0,-3 5 0,-2-1 0,-3-8 0,-1 8 0,-2-2 0,-2-4 0,2-4 0,2-17 0,-2-21 0,-2-12 0,2-18 0,16-15 0,8-10 0,-1-7 0,2 11 0,3 8 0,10 9 0,2 17 0,-2 12 0,-4 17 0,-10 11 0,-1 10 0,-10 3 0,-3 0 0,-18-3 0,-17-3 0,-14-7 0,-7-9 0,1-6 0,-6-6 0,7-11 0,-5-2 0,2-2 0,3-17 0,2-3-8191</inkml:trace>
  <inkml:trace contextRef="#ctx0" brushRef="#br0" timeOffset="-34839.02">755 402 24575,'3'-3'0,"-16"-3"0,-6 0 0,0-11 0,-1 2 0,-9 4 0,-3 1 0,-6 3 0,-2 5 0,2 2 0,4 6 0,-4-1 0,-3 5 0,10 7 0,-3-6 0,2 8 0,2 0 0,7 4 0,2-3 0,2 13 0,-3 6 0,7 3 0,1 2 0,9-5 0,-1 3 0,2-4 0,8-10 0,2-3 0,5-4 0,12-8 0,9-3 0,8-5 0,3-7 0,1-11 0,3-10 0,-5-7 0,-12 2 0,-5 3 0,-3-1 0,-3 1 0,4 0 0,-12-7 0,5-4 0,-3-6 0,-4 12 0,5 13 0,1 11 0,-4 22 0,-1 12 0,-3 10 0,-5 4 0,2 1 0,-4-3 0,-4 3 0,4-1 0,4-2 0,-4-2 0,-4-4 0,4-2-8191</inkml:trace>
  <inkml:trace contextRef="#ctx0" brushRef="#br0" timeOffset="-34039.49">1353 448 24575,'10'-4'0,"9"-2"0,1-3 0,-12 0 0,-12 3 0,-11 2 0,-10 2 0,-3-11 0,-4 3 0,-2 5 0,-10-5 0,1 3 0,8 10 0,0 13 0,10 10 0,4 1 0,2 11 0,2 3 0,11 3 0,6-1 0,4-1 0,2-2 0,9-2 0,4-4 0,4-10 0,-2-7 0,5-5 0,1-14 0,5-6 0,2-7 0,4-10 0,0-3 0,-8-4 0,2 3 0,-4-1 0,1-4 0,1-2 0,-7 6 0,-8 20 0,-9 20 0,1 14 0,-10 20 0,-7 7 0,-3-4 0,1 3 0,-1 3 0,2-2 0,3 2 0,3-4 0,8-7 0,12-12 0,4-11-8191</inkml:trace>
  <inkml:trace contextRef="#ctx0" brushRef="#br0" timeOffset="-33681.63">1910 1 24575,'0'9'0,"0"16"0,0 13 0,0 6 0,0-1 0,0-1 0,0-2 0,0 11 0,0-4 0,0 2 0,-6 17 0,-1 3 0,-3 3 0,1-6 0,-3-9 0,3-8 0,3-7 0,-3-6 0,9-8 0,15-15 0,15-7 0,6-12 0,8-9 0,-1-13 0,5-10 0,-9 4 0,5 9 0,1 8 0,1 6 0,1 7 0,-9 10 0,-15 11 0,-12 7 0,-7 7 0,-10 6 0,-16 5 0,-13-4 0,-2 2 0,-11-2 0,-1 0 0,2-1 0,3-6 0,1-7 0,1-7 0,2-11 0,2-10 0,10-15 0,9-5-8191</inkml:trace>
  <inkml:trace contextRef="#ctx0" brushRef="#br0" timeOffset="-33306.89">2796 122 24575,'-4'6'0,"-1"13"0,1 9 0,-2 6 0,2 4 0,-5 0 0,-2 6 0,-8 7 0,0 7 0,4 11 0,5 3 0,-3-8 0,1 0 0,5 6 0,-12-11 0,-2 4 0,4-7 0,6-6 0,22-9 0,8-29 0,8-22 0,7-20 0,9-8 0,5-2 0,1-5 0,4 5 0,-2-3 0,8 8 0,-3 7 0,-3 3 0,0 6 0,-1 6 0,-7 4 0,-7 9 0,-2 4 0,-11 14 0,-14 13 0,-4 10 0,-7-1 0,-3 4 0,-3 9 0,-11 7 0,-8-3 0,-9-8 0,-9-1 0,-18-10 0,-1-4 0,-3-10 0,-5-10 0,-2-9 0,-2-5 0,-7-9 0,5-4 0,16 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1:54:01.843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35" units="cm"/>
      <inkml:brushProperty name="height" value="0.03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4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3918 827 24575,'3'7'0,"-9"3"0,-1-2 0,-1 2 0,-9-2 0,-2-2 0,2 3 0,-1-2 0,-1-2 0,1 7 0,-2-4 0,2 6 0,-1 1 0,1 2 0,-1-6 0,-5-1 0,6-6 0,-3-4 0,-3 3 0,2 1 0,4 3 0,-3 3 0,-2-1 0,6 5 0,-2 0 0,1 3 0,0-6 0,-2 4 0,1-1 0,-3-3 0,-2 1 0,-2-3 0,0 3 0,2-2 0,-1 1 0,-1-1 0,2 4 0,3 0 0,0-2 0,-2-5 0,-3 1 0,1 2 0,-3 4 0,-4 1 0,4-4 0,3 0 0,-4-1 0,4 1 0,2-1 0,2 2 0,1 2 0,-3 0 0,-1 3 0,-1-1 0,-1-2 0,2 3 0,4-6 0,-1-1 0,1-1 0,4 1 0,2-6 0,3 6 0,-3-3 0,-5 1 0,-2-1 0,-3 3 0,-2-1 0,2 1 0,2 0 0,0-2 0,5 2 0,-1 0 0,4 3 0,0 1 0,2-1 0,1-2 0,-3-1 0,-3-4 0,5 4 0,-2 1 0,-4-1 0,1 1 0,-2-1 0,-2-3 0,3 2 0,1-2 0,-2-1 0,4 5 0,0-1 0,-4-2 0,3-3 0,-3 4 0,-2-1 0,-3 1 0,-1 3 0,-1 2 0,-2-3 0,-2 6 0,2-2 0,1-1 0,4-3 0,2 5 0,-1-2 0,4 0 0,1-1 0,-1-2 0,-4 3 0,4 2 0,-3-3 0,-2-5 0,6 2 0,-2-1 0,1 1 0,-2-1 0,2-4 0,-1-1 0,-5 3 0,2 4 0,-4 4 0,-1-1 0,9 3 0,-4-2 0,4 0 0,2 2 0,-3 0 0,3 1 0,-4-2 0,5 3 0,-4 1 0,-1 4 0,2-7 0,-1-1 0,1-6 0,0 1 0,-7-1 0,7 1 0,-3-1 0,-3 3 0,2 7 0,0 1 0,0-2 0,1-8 0,3-1 0,1-2 0,3 7 0,-2-1 0,2 3 0,-3-6 0,1 3 0,6 1 0,9-14 0</inkml:trace>
  <inkml:trace contextRef="#ctx0" brushRef="#br0" timeOffset="1243.84">3992 852 24575,'-3'-3'0,"-5"-1"0,0-3 0,3 4 0,-1 9 0,-1 8 0,7 1 0,7 7 0,2 2 0,8-1 0,5-6 0,2-2 0,2-1 0,-1-1 0,4-2 0,1 8 0,-2-2 0,-1 1 0,0-2 0,4 4 0,-3-6 0,-2-1 0,6 4 0,4 4 0,-1-3 0,-6 1 0,0-5 0,0 0 0,-4 3 0,8-1 0,2 4 0,5 1 0,-2 2 0,-1-2 0,0 2 0,-3-2 0,3-4 0,-2 1 0,-2-4 0,2 1 0,-2 2 0,-3-2 0,-3-1 0,1-2 0,-1 0 0,1 3 0,1 0 0,-1 2 0,1-3 0,-7 2 0,-2 1 0,0 1 0,0-1 0,-5 2 0,-5 2 0,2-2 0,2-4 0,-3 5 0,9-9 0,0 4 0,4-4 0,1 0 0,4 3 0,-1 3 0,1-1 0,-7 4 0,2 1 0,-2-2 0,-3-4 0,6 5 0,0 1 0,1-2 0,-2-4 0,-3-1 0,0-1 0,2-1 0,2 2 0,-8 1 0,-2-2 0,0 0 0,2 7 0,-3 1 0,3-3 0,3-2 0,4-2 0,0 3 0,2-1 0,-1-2 0,-2-1 0,-2 2 0,1 0 0,2-6 0,1 3 0,1 2 0,-2-3 0,-3 8 0,-1-2 0,4 1 0,2-1 0,-5 2 0,-3-5 0,1 0 0,1 2 0,-6-4 0,0 3 0,2 3 0,5-2 0,3 3 0,-1-3 0,2 4 0,1-7 0,2 1 0,3-1 0,-2-2 0,-8 3 0,-3 2 0,5-4 0,1-3 0,-3 1 0,1-2 0,0 2 0,-5 0 0,-1-1 0,4 5 0,0 0 0,-11-7 0,-11-10 0</inkml:trace>
  <inkml:trace contextRef="#ctx0" brushRef="#br0" timeOffset="2255.37">3941 852 24575,'0'3'0,"0"5"0,-4 11 0,-2 5 0,-1 0 0,0-4 0,-2-3 0,-8 1 0,-1 1 0,1 1 0,4 2 0,-1 2 0,1 2 0,-3-1 0,-2 4 0,-6 2 0,6-8 0,1-2 0,2 7 0,0 2 0,-5 3 0,0 2 0,-4 3 0,-2-1 0,-2-4 0,0-5 0,-1 3 0,7 2 0,3 2 0,2 2 0,-1 6 0,-3-1 0,-4-8 0,4-2 0,1 0 0,-4 1 0,3-2 0,5 3 0,-3 4 0,0-5 0,1-1 0,-1-6 0,5-5 0,4 3 0,-1 5 0,1 1 0,-1 2 0,1-1 0,-5 2 0,-3-3 0,2 1 0,-3-3 0,-1-2 0,0 2 0,-1 2 0,2-2 0,4-2 0,-5-2 0,4 1 0,2-10 0,7-18 0,7-9 0,7-10 0,3-10 0,1 3-8191</inkml:trace>
  <inkml:trace contextRef="#ctx0" brushRef="#br1" timeOffset="73909.06">4789 3625 24575,'-3'7'0,"-1"3"0,-4 10 0,-1 8 0,4 8 0,1 6 0,-3 8 0,0-3 0,3 8 0,1 12 0,0-2 0,-1 6 0,1 8 0,1 3 0,2 1 0,2-4 0,-2 3 0,-2 0 0,2-2 0,2 6 0,-2 1 0,-2 2 0,2-2 0,2 5 0,-2 1 0,-2 1 0,2-1 0,2 1 0,-2-5 0,-2 1 0,2-4 0,2-8 0,-2 1 0,-2 4 0,2-1 0,2 2 0,-2 2 0,-2 3 0,2-2 0,2 2 0,-2-2 0,-2 5 0,2 1 0,2 1 0,-2-5 0,-7-4 0,-2-4 0,4-6 0,0 3 0,-2-3 0,0-2 0,3-8 0,1-1 0,2-3 0,-5 0 0,5-3 0,-2-4 0,3 2 0,3 1 0,-3-2 0,1 2 0,5-10 0,-2 0 0,3-1 0,0 1 0,-3 6 0,-1-7 0,-1 4 0,-2 1 0,-2-1 0,6 1 0,4 3 0,-4-9 0,-1-4 0,-1 4 0,3-5 0,-2 3 0,-2-2 0,5 0 0,1-7 0,0 4 0,-3-1 0,-7 1 0,2 3 0,1-2 0,1-4 0,-1 2 0,-1 8 0,1 6 0,1-4 0,-5-3 0,-3-1 0,3 2 0,1 2 0,-4 1 0,-3 5 0,1-4 0,4 2 0,-4-1 0,2-2 0,3 4 0,-3-2 0,1-6 0,5-1 0,-2-2 0,3 0 0,3 3 0,-3-7 0,-3-3 0,7-2 0,3 4 0,0-2 0,-1-10 0,-5-17 0,2-14 0,1-17 0,-1 1-8191</inkml:trace>
  <inkml:trace contextRef="#ctx0" brushRef="#br0" timeOffset="20363.59">2741 3750 24575,'-2'3'0,"-3"5"0,1 11 0,-9 5 0,2 0 0,3 1 0,0-3 0,3-4 0,3 5 0,-3-3 0,0 1 0,-2 2 0,0-2 0,3 1 0,-3 5 0,0-1 0,3 2 0,1-2 0,0-3 0,-1 3 0,1-3 0,-4 3 0,-2 1 0,4-5 0,-4 4 0,2-1 0,3-1 0,-3 2 0,-3-5 0,3-2 0,2 5 0,-7-2 0,3 5 0,-1-1 0,2 2 0,-2 2 0,0-2 0,6-2 0,-6-2 0,3-3 0,2-1 0,-6 4 0,1 2 0,6-1 0,-6-1 0,3 2 0,2-1 0,-2 4 0,3 2 0,-3-8 0,0-6 0,3 1 0,5 0 0,2 1 0,-3 5 0,-3-1 0,-5 4 0,1-2 0,1 3 0,-1 2 0,0-6 0,2-2 0,3 0 0,-4 0 0,-4-1 0,6 2 0,-2 3 0,5 0 0,-2 2 0,3 2 0,3-6 0,-3-3 0,-3 2 0,-1-2 0,-4 1 0,1 0 0,-3 0 0,3-1 0,-1-3 0,-5-5 0,5-19 0</inkml:trace>
  <inkml:trace contextRef="#ctx0" brushRef="#br1" timeOffset="69624.66">518 3750 24575,'3'3'0,"-3"5"0,-3 11 0,3 5 0,3 0 0,-3 1 0,-3-3 0,-1-4 0,1 5 0,-1 1 0,1 1 0,0 1 0,3 2 0,-1 8 0,-5 1 0,5-6 0,-3-3 0,1-2 0,0-2 0,-1 1 0,-3 4 0,0 0 0,2 4 0,3-2 0,-1-2 0,-2 0 0,3 0 0,0-4 0,2 8 0,2 2 0,-2 1 0,-2 1 0,2-2 0,2 3 0,-2-4 0,-2-1 0,2 1 0,2 0 0,-2 7 0,-2-4 0,2 0 0,2-3 0,-2 3 0,-2-2 0,2 2 0,2 8 0,-2-2 0,-2-2 0,2-1 0,2 1 0,-2-4 0,-2 2 0,2 0 0,2 0 0,-2-6 0,-2-5 0,2 2 0,2 3 0,-2 2 0,-2 3 0,2 3 0,2-2 0,-2-4 0,-2-2 0,2 6 0,2-2 0,-2 2 0,-2-7 0,2 1 0,2-2 0,-2-1 0,-2-2 0,2-2 0,2 2 0,-2 2 0,-2-2 0,2-2 0,2-2 0,-2-3 0,-2 2 0,2 1 0,2 1 0,-2 7 0,-2-4 0,2 5 0,2 3 0,-2 0 0,-2-4 0,2 4 0,2-4 0,-2 4 0,-2-1 0,2-2 0,2 2 0,-2-5 0,-2-1 0,2-1 0,2 0 0,-2-1 0,-2 2 0,2-1 0,2 0 0,-2 1 0,-2-1 0,2-5 0,2 1 0,-2-3 0,-2 0 0,2 2 0,2-2 0,-2 0 0,-2 8 0,2 1 0,2 2 0,-2-1 0,-2-2 0,2-4 0,2-2 0,-2 8 0,-2 2 0,2-1 0,2 4 0,-2-1 0,-2-2 0,2 2 0,2-5 0,-2-2 0,-2 1 0,2-1 0,2 5 0,-2-1 0,-2 4 0,2-6 0,2-6 0,-2 4 0,-2 2 0,2 2 0,2 0 0,-2 0 0,-2 4 0,2-1 0,2-7 0,-2 2 0,-2-1 0,2-4 0,2 3 0,-2 8 0,-2 1 0,2-2 0,2-6 0,-2-7 0,-2 2 0,2 2 0,2-1 0,-2-1 0,-2 2 0,2 0 0,2-2 0,-2 1 0,-2-4 0,2 2 0,2 1 0,-2 2 0,-2-1 0,2-1 0,2 2 0,-2-1 0,-2 4 0,2 0 0,2 0 0,-2-8 0,-2-2 0,2 5 0,2 0 0,-2 1 0,-2 1 0,2-4 0,2 5 0,-2-1 0,-2 2 0,-4-2 0,-1-4 0,2 5 0,-1-4 0,5 3 0,-2-1 0,3-1 0,-3 2 0,-1-1 0,1 4 0,-1 2 0,1-9 0,1 0 0,2 2 0,2-3 0,3-1 0,-3 4 0,4 2 0,-5-1 0,2 3 0,1 4 0,-1-4 0,0-2 0,-9-4 0,-1-5 0,0-1 0,3 4 0,1 1 0,-4 2 0,-2 2 0,-1 3 0,2-3 0,-2-3 0,0 0 0,6-5 0,-1 1 0,3 0 0,-1-8 0,6-15 0,-3-4 0,-3-8 0,3-1-8191</inkml:trace>
  <inkml:trace contextRef="#ctx0" brushRef="#br0" timeOffset="19267.79">2693 3775 24575,'0'7'0,"-4"3"0,-6 2 0,3-4 0,3 5 0,-8 1 0,-2-2 0,0 2 0,-3-3 0,1 0 0,2-1 0,1 2 0,-2-2 0,1 1 0,0-1 0,2 4 0,-5 0 0,3 2 0,0 1 0,2-3 0,1-3 0,-3 6 0,3 2 0,-2 3 0,-1 3 0,-2-10 0,-1 2 0,-1-3 0,1 2 0,-2 1 0,4 1 0,-5-1 0,6 2 0,1-2 0,0 1 0,2-4 0,-3 1 0,-3-4 0,5 0 0,-2-1 0,0 2 0,3-3 0,-1 3 0,2-2 0,3 4 0,-1-1 0,-5-1 0,-1-4 0,-2 0 0,-5 2 0,2 4 0,1 0 0,4 2 0,0-3 0,1 1 0,2-1 0,-4 4 0,0 0 0,2 1 0,4 3 0,4 2 0,-8-2 0,-4 3 0,6-2 0,1-7 0,6-1 0,-6 1 0,3 2 0,2 2 0,-6 1 0,1-1 0,-4-1 0,0 6 0,-2-5 0,3 2 0,-1-3 0,0-1 0,-2-2 0,5 0 0,-3-3 0,0 2 0,2 6 0,0-5 0,3 4 0,-4 2 0,9 3 0,-7-3 0,1 0 0,-2 2 0,2-6 0,3-1 0,3-2 0,-3-3 0,0 2 0,-3 1 0,-1 2 0,-3 1 0,2-3 0,-2 2 0,-2 5 0,-1 3 0,3-1 0,3-2 0,-6-4 0,3 1 0,0-3 0,2 3 0,-3 3 0,0-2 0,5-2 0,8-3-8191</inkml:trace>
  <inkml:trace contextRef="#ctx0" brushRef="#br0" timeOffset="21987.45">2866 3798 24575,'3'4'0,"1"6"0,-1 2 0,1 2 0,3 3 0,1 5 0,-4 7 0,3-4 0,4-1 0,9 2 0,-1-2 0,-1-4 0,0 7 0,2 0 0,-1-3 0,-1 0 0,1-4 0,-1 7 0,-4 5 0,0 5 0,3 3 0,-5 2 0,-2-6 0,-2 1 0,6-5 0,6 7 0,0-4 0,4 2 0,2 3 0,2-2 0,0-3 0,1-2 0,-2 2 0,-3-2 0,-6 1 0,3 2 0,3 2 0,-2-3 0,-4-2 0,3 2 0,2-2 0,-6 1 0,2 1 0,-5-2 0,0 2 0,-3 1 0,6-8 0,-3-2 0,1-8 0,-4-1 0,0 2 0,4-1 0,-4 6 0,2-5 0,-1 2 0,5 3 0,-5-4 0,2 0 0,0-5 0,3 4 0,-6 2 0,4 3 0,-1-3 0,-3 1 0,0 0 0,-1 4 0,-3 1 0,-2 0 0,2 4 0,-2-9 0,-3 0 0,1-2 0,5-5 0,-1 4 0,-1-2 0,1 1 0,-3 1 0,3-5 0,1 0 0,1-3 0,3 6 0,-4-7 0,-1-10 0,-7-10 0,-1-8 0,-5-6 0,5 1-8191</inkml:trace>
  <inkml:trace contextRef="#ctx0" brushRef="#br0" timeOffset="21168.46">2792 3849 24575,'3'7'0,"-3"3"0,2 1 0,3 8 0,4 2 0,2 2 0,-1 4 0,-3 1 0,3-1 0,2 1 0,-3 1 0,-1-5 0,-4-1 0,3 2 0,0 6 0,-3-2 0,-1 3 0,-2 5 0,9 3 0,-2-6 0,-4-4 0,3 2 0,-1 4 0,-1 3 0,2 4 0,-1-1 0,1 2 0,0 0 0,-3-1 0,-1-3 0,-1-1 0,8 4 0,-3 2 0,-3-5 0,3-3 0,-3 1 0,-1-1 0,0 5 0,1 1 0,3-3 0,0-5 0,-2-2 0,-3-1 0,1-2 0,2 1 0,2 2 0,0-2 0,-3-1 0,3-6 0,0-4 0,-3 1 0,3 3 0,1 2 0,-3-1 0,2-1 0,-5-3 0,-7 1 0,1 0 0,-3 0 0,-6-5 0,-1-5 0,1-2-8191</inkml:trace>
  <inkml:trace contextRef="#ctx0" brushRef="#br1" timeOffset="72418.8">3141 6872 24575,'3'3'0,"-3"5"0,0 6 0,0 5 0,0 8 0,0 5 0,0 4 0,0-4 0,0 8 0,0 4 0,0 3 0,0 5 0,0 3 0,0 13 0,4 13 0,6 6 0,-3 11 0,-2 2 0,2 7 0,-3 0 0,-1 5 0,-2 3 0,-1 3 0,-1 1 0,1 3 0,1-4 0,-1-11 0,-1-6 0,1 0 0,1-12 0,-1-11 0,-1-10 0,1 1 0,1-1 0,5-9 0,1-3 0,0-10 0,-3-5 0,-1 4 0,-1 2 0,-2-3 0,-2-2 0,-4 2 0,-1-5 0,-1 0 0,2-2 0,2-1 0,-3-4 0,0-5 0,3-7 0,1-6 0,1-8 0,-3-5 0,3-8 0,-1-7 0,3-2-8191</inkml:trace>
  <inkml:trace contextRef="#ctx0" brushRef="#br1" timeOffset="70837.52">1193 6894 24575,'5'7'0,"0"8"0,2 3 0,0 3 0,-2 3 0,-4-4 0,2 9 0,-3-4 0,-3-1 0,3 6 0,3-2 0,-3 1 0,-3 3 0,3 1 0,3 2 0,-3 1 0,3 2 0,1 2 0,-1 7 0,1-3 0,-1 2 0,-2 0 0,5-5 0,-5 4 0,2 2 0,-3 3 0,-3-9 0,3-2 0,3 10 0,-3-5 0,-3 2 0,3-2 0,3 4 0,-3-11 0,-3-4 0,3 5 0,3-4 0,-3 5 0,-3 4 0,3 0 0,3 0 0,-3-4 0,-3 1 0,3-2 0,3-4 0,-3 5 0,-3-10 0,3 0 0,3-4 0,-3 4 0,-3 2 0,3 1 0,3-2 0,-3 1 0,-3 2 0,3-8 0,3 1 0,-3 2 0,-3 3 0,3-2 0,3-4 0,-3-2 0,-3 3 0,3 0 0,3 1 0,-3 0 0,-7-4 0,-3 3 0,3-2 0,3 1 0,0 1 0,1-2 0,1 1 0,2 1 0,2 2 0,-2 3 0,-2-8 0,2-2 0,2 3 0,-2 2 0,-2 4 0,2-2 0,2 0 0,-2 1 0,-2-1 0,2-1 0,2 1 0,-2-3 0,-2-3 0,2 5 0,2-1 0,-2-4 0,-2 4 0,2 1 0,2 0 0,-2-6 0,-2-11 0,2-17 0,2-12 0,-2 1-8191</inkml:trace>
  <inkml:trace contextRef="#ctx0" brushRef="#br1" timeOffset="77593.97">8038 7045 24575,'0'7'0,"0"3"0,0 2 0,0 8 0,0 2 0,0 0 0,0 9 0,0 6 0,0 3 0,0 3 0,0 0 0,0 14 0,0 4 0,0 4 0,0 9 0,0 1 0,0 2 0,0 2 0,0-1 0,0-1 0,-4 3 0,-2 3 0,-1-2 0,0-1 0,3 3 0,-3-3 0,-5 1 0,2-4 0,-4 1 0,0 1 0,-2-1 0,5-1 0,1-2 0,0-7 0,6-7 0,-6-7 0,4 2 0,1 0 0,-7-4 0,2-5 0,2-3 0,2-6 0,2 2 0,1-3 0,-4-2 0,-1-2 0,3-2 0,0-3 0,3 1 0,-1-2 0,-1 1 0,-3 0 0,0 5 0,1 0 0,5-2 0,-6-2 0,-3 0 0,6 2 0,-1 2 0,3-4 0,-6 4 0,-1-2 0,4-1 0,1-2 0,1 4 0,0-10 0,3-1 0,-1-2 0,-5-2 0,5 1 0,-5 4 0,0 2 0,-1 1 0,2 1 0,-7-2 0,5-4 0,3 7 0,-2-5 0,-1 2 0,0 2 0,3-1 0,3 0 0,-2 0 0,3-9 0,3-16 0,-3-12 0,-3-10 0,3-10 0,3 0-8191</inkml:trace>
  <inkml:trace contextRef="#ctx0" brushRef="#br1" timeOffset="71499.6">2118 9044 24575,'2'7'0,"-2"7"0,0 4 0,0 4 0,0 2 0,0-4 0,0 4 0,0-3 0,0 0 0,0 8 0,0 0 0,0 4 0,0 2 0,0-2 0,0 5 0,0 2 0,0-3 0,0 3 0,0 2 0,0 1 0,0-4 0,0-3 0,0 1 0,0-5 0,0 2 0,0-4 0,0 1 0,0-4 0,0 0 0,0-4 0,0-6 0,0-13 0,0-11 0,0-4-8191</inkml:trace>
  <inkml:trace contextRef="#ctx0" brushRef="#br1" timeOffset="72961.06">4142 9219 24575,'7'0'0,"3"5"0,-3 5 0,-2 5 0,-1 5 0,-1 10 0,-2 2 0,-1 4 0,-1 4 0,1 2 0,1 5 0,-1 3 0,-1 1 0,1 2 0,1 4 0,-1 0 0,-1-6 0,1 0 0,1-10 0,-1-11-8191</inkml:trace>
  <inkml:trace contextRef="#ctx0" brushRef="#br2" timeOffset="-4885.04">4117 4 24575,'2'-3'0,"7"3"0,9 3 0,2-3 0,-1-3 0,-1 3 0,-8 3 0,-20-6 0,-8 3 0,-6 3 0,-3-3 0,-5-3 0,0 9 0,1 1 0,4 2 0,0 2 0,4 3 0,2 3 0,2 2 0,5 5 0,0-2 0,3 4 0,4-5 0,11-1 0,6 3 0,5-5 0,4 3 0,12-2 0,2-6 0,2-5 0,5 2 0,-3 0 0,5-6 0,-4 0 0,-4-1 0,0 0 0,1-3 0,-1-3 0,-5 3 0,-3 7 0,2 2 0,-4 1 0,-10 4 0,-12 4 0,-9-1 0,-7-2 0,-8 6 0,-7-3 0,-14-3 0,3-1 0,1 1 0,-4 2 0,-1-8 0,-5 4 0,-2-5 0,4-1 0,1-1 0,4-9 0,2 0 0,3-11 0,5-7 0,8 1-8191</inkml:trace>
  <inkml:trace contextRef="#ctx0" brushRef="#br0" timeOffset="2913.6">3867 977 24575,'3'0'0,"-3"4"0,1-4 0,5 3 0,1 7 0,2 1 0,1 3 0,4 9 0,0 8 0,2 9 0,1 2 0,-3 2 0,1 6 0,7 7 0,2 4 0,-2 0 0,0-3 0,-1 4 0,3 5 0,2-6 0,-5 0 0,-3 1 0,-4 2 0,1-3 0,0-3 0,2 2 0,-3-5 0,2-1 0,-3-2 0,-5-2 0,-2-9 0,2 1 0,-1 4 0,-2-2 0,2-7 0,-7-2 0,-2-7 0,2-2 0,2-2 0,-2-1 0,-2 4 0,2-2 0,2-11 0,-2-12 0,-2-9 0</inkml:trace>
  <inkml:trace contextRef="#ctx0" brushRef="#br3" timeOffset="56573.55">8115 6071 24575,'-5'3'0,"-5"-3"0,-1 1 0,-3 5 0,3 1 0,-4 1 0,-2 2 0,-4-1 0,-2-4 0,-1 4 0,9-2 0,-2-1 0,-2 1 0,2-3 0,-1 3 0,1 4 0,-2-1 0,5 4 0,0 1 0,3 0 0,4 2 0,2 2 0,0-2 0,8 1 0,8 3 0,9-2 0,-5 2 0,4-3 0,2-6 0,-1-6 0,0-2 0,0 3 0,-5 0 0,4-3 0,-12-1 0,-7-6 0,-7-1 0,-6-2 0,-4 5 0,0 2 0,3 5 0,2 2 0,1 9 0,1 2 0,3 6 0,3 0 0,7-3 0,5-1 0,5 1 0,5 2 0,3-3 0,2 0 0,6-2 0,2-8 0,-4-7 0,0-1 0,0-13 0,-1-1 0,1-7 0,0-4 0,-8 4-8191</inkml:trace>
  <inkml:trace contextRef="#ctx0" brushRef="#br0" timeOffset="49437.41">7213 4049 24575,'0'3'0,"-4"1"0,-10 0 0,-3 9 0,5 3 0,2 8 0,6-6 0,0 4 0,1 0 0,10-5 0,-3 2 0,3-1 0,0 6 0,3-1 0,-3 4 0,-2-2 0,2-2 0,-3 4 0,-1-7 0,4 0 0,3 2 0,-6 2 0,6 2 0,-4-1 0,4 4 0,1 1 0,-1-2 0,1-3 0,-1 0 0,2-4 0,-3 0 0,0 2 0,5 2 0,0 2 0,3-4 0,-5 2 0,-2 2 0,-6 0 0,0 4 0,3-8 0,0-6 0,-1 2 0,0-1 0,1 2 0,3-2 0,1 1 0,-1-1 0,1 2 0,-1-2 0,4 1 0,1 5 0,0-6 0,2 4 0,-3-4 0,-2-1 0,5-4 0,-3 4 0,-1 0 0,-1 1 0,-5 4 0,-2-4 0,-1-1 0,3 1 0,0 4 0,3-4 0,1 3 0,-1-2 0,2-1 0,-2 1 0,2 5 0,3 0 0,2-4 0,-6 1 0,-1 3 0,-2-3 0,2 1 0,0 0 0,-1-5 0,1-1 0,-1-10 0,-4-13 0</inkml:trace>
  <inkml:trace contextRef="#ctx0" brushRef="#br3" timeOffset="32834.01">2118 8170 24575,'2'-3'0,"-2"-1"0,-5-6 0,-4 3 0,-8 3 0,-1-3 0,-8 3 0,-2 1 0,0 1 0,-1 7 0,1 2 0,5 4 0,-1-1 0,9 4 0,-2 5 0,8-4 0,2 5 0,1 1 0,5 2 0,5-2 0,6 1 0,1-4 0,4-7 0,0-1 0,9-7 0,5-3 0,0 0 0,0 0 0,-8-6 0,-3 2 0,1-7 0,5-2 0,-6 0 0,-6-4 0,-12 0 0,-12 3 0,-10 3 0,-9 9 0,-5 7 0,-1 10 0,9 6 0,4 4 0,5 3 0,4-3 0,5-2 0,7 8 0,-1 2 0,7-1 0,-2 0 0,-1-3 0,3 0 0,7-8 0,1 3 0,8-8 0,5 2 0,4-4 0,6-4 0,-1-3 0,2-2 0,-7-3 0,4-11 0,0-6 0,4-3 0,5-3 0,-3 2-8191</inkml:trace>
  <inkml:trace contextRef="#ctx0" brushRef="#br0" timeOffset="30532.93">2169 6798 24575,'4'3'0,"2"-3"0,-5 4 0,2 10 0,1 8 0,-1 3 0,0 3 0,-3 5 0,-3 0 0,3-2 0,3-1 0,-9 8 0,-1 2 0,0 1 0,3 4 0,-3 2 0,0 0 0,2-1 0,-2 5 0,0 6 0,-3-3 0,3-2 0,3 2 0,-3-7 0,2-3 0,3-1 0,-1-4 0,3-6 0,3-9 0,-3-17 0,-7-10 0,-3-7 0</inkml:trace>
  <inkml:trace contextRef="#ctx0" brushRef="#br3" timeOffset="23987.79">1293 6245 24575,'2'0'0,"-2"-4"0,0-2 0,0-1 0,-5 0 0,-4 3 0,-4-8 0,1 1 0,-5 1 0,-7 3 0,1 3 0,-3 1 0,1 3 0,-4 4 0,3 6 0,3 7 0,-3 6 0,8-2 0,1-3 0,3 7 0,2-3 0,7 4 0,5 1 0,7-5 0,7-5 0,7-5 0,3-8 0,-1-4 0,3-1 0,0-9 0,-3-6 0,3-4 0,-5-5 0,-1-4 0,-2 4 0,1 6 0,-5 1 0,0 4 0,-3 8 0,1 13 0,2 10 0,-1 2 0,-12 6 0,3 8 0,-5 2 0,-2-2 0,3 2 0,3 1 0,1-4 0,-1-10-8191</inkml:trace>
  <inkml:trace contextRef="#ctx0" brushRef="#br3" timeOffset="24804.18">3093 5998 24575,'3'3'0,"-3"6"0,-3 3 0,3 7 0,3 4 0,-3 9 0,-3 4 0,3-1 0,3 3 0,-3-8 0,-3 3 0,3-2 0,3 6 0,-9 2 0,-1 0 0,3-4 0,1-2 0,2-8 0,-5-3 0,5-8 0,2-10 0,5-11 0,2-10 0,9-6 0,6-2 0,-2 3 0,-1 8 0,3 4 0,1 9 0,1 9 0,-3 9 0,-4 6 0,0 6 0,-3-4 0,-6-1 0,-1 2 0,-14-8 0,-10-1 0,-8-3 0,-4 2 0,-2-6 0,-3-3 0,-2-3 0,-8-1 0,1-3 0,-2-10 0,0-8 0,6-5 0,2-5 0,9 11-8191</inkml:trace>
  <inkml:trace contextRef="#ctx0" brushRef="#br2" timeOffset="26884.12">2319 6095 24575,'4'0'0,"6"0"0,-3-4 0,-3-6 0,-1-2 0,-13 2 0,-4-1 0,-4 1 0,-8 2 0,-2-2 0,-2 14 0,-4 10 0,4 3 0,9 4 0,3 2 0,6 1 0,2 2 0,3-1 0,3-1 0,11-2 0,4-7 0,4 4 0,3-10 0,3 1 0,2-5 0,4-1 0,0-5 0,-3-2 0,0 3 0,-4 7 0,1 3 0,-1 1 0,-9 7 0,-16-1 0,-7 2 0,-2-4 0,-4 0 0,-8-5 0,-2-3 0,-2-3 0,-4 3 0,4-1 0,-1-5 0,-1 2 0,-4-3 0,2-3 0,0 3 0,4-1 0,5-9 0,1-4-8191</inkml:trace>
  <inkml:trace contextRef="#ctx0" brushRef="#br2" timeOffset="27576.63">4190 6197 24575,'-2'-3'0,"-3"-1"0,-2-3 0,-4 0 0,-8 2 0,-5 3 0,-4 4 0,-2 7 0,2 5 0,7 6 0,6-5 0,1 4 0,3 2 0,0 3 0,11 2 0,11-1 0,3-1 0,2-2 0,8-2 0,4-1 0,2-3 0,-2 4 0,-7 0 0,-6 4 0,-15-3 0,-12-5 0,-8 3 0,1-4 0,-5-3 0,-5 1 0,-6-1 0,2-3 0,3-1 0,-2-4 0,-2-1 0,0-3 0,7 0-8191</inkml:trace>
  <inkml:trace contextRef="#ctx0" brushRef="#br3" timeOffset="39918.51">4267 8219 24575,'-3'-8'0,"-5"-1"0,0-3 0,3-2 0,-7 3 0,-2 4 0,-4 2 0,1 10 0,-2 2 0,4 4 0,-5 3 0,7 5 0,3 8 0,3-1 0,3 6 0,1 0 0,3-1 0,0-5 0,0-3 0,4-3 0,2-5 0,5 4 0,1 2 0,2-3 0,3-5 0,-1-13 0,-7-7 0,-11 1 0,-7 12 0,-4 5 0,-1 11 0,-4 6 0,-4-3 0,4-2 0,7 4 0,5-4 0,2 2 0,1 2 0,6-8 0,1 2 0,6-3 0,7-6 0,6-8 0,8 2 0,-3-9 0,-1-4 0,1-12 0,5-5 0,0 1 0,-2 6-8191</inkml:trace>
  <inkml:trace contextRef="#ctx0" brushRef="#br0" timeOffset="42032.16">3992 6872 24575,'3'-7'0,"1"2"0,-1 10 0,5 2 0,-1 4 0,-2 3 0,2 5 0,-2 8 0,-3 0 0,5 4 0,3 1 0,-6 4 0,2 3 0,1-2 0,0 6 0,-3 4 0,-2-2 0,5 2 0,3 2 0,0 2 0,-6 3 0,0-4 0,-1-9 0,0 2 0,-3-4 0,-3-3 0,3-4 0,3-3 0,-3-4 0,1-1 0,5-12 0,-5-17 0,5-9-8191</inkml:trace>
  <inkml:trace contextRef="#ctx0" brushRef="#br3" timeOffset="79908.74">397 10718 24575,'0'-3'0,"-5"-1"0,-5 1 0,-5 2 0,-9-9 0,-2 3 0,2 2 0,3-2 0,0 3 0,-2 1 0,-3 0 0,1 3 0,-4 3 0,-2-3 0,3 3 0,2 6 0,8 9 0,1 2 0,8-2 0,-3 5 0,7 1 0,4 2 0,2-1 0,-1-1 0,0 2 0,0-1 0,0 4 0,5 2 0,9-9 0,7-5 0,5-2 0,2-7 0,0-5 0,1-7 0,-1 1 0,-5-7 0,-3-4 0,-5-5 0,-5-2 0,1-7 0,-1-2 0,2-3 0,-2 1 0,1 1 0,-3 5 0,2 8 0,0 12 0,-5 16 0,-1 11 0,-1 7 0,4 8 0,3 1 0,-6 2 0,0 0 0,-1-9 0,4-2 0,2 0 0,-4 1 0,4-7 0,-2-3-8191</inkml:trace>
  <inkml:trace contextRef="#ctx0" brushRef="#br3" timeOffset="80377.06">1046 10792 24575,'3'-7'0,"-3"-3"0,-7 5 0,-8 1 0,-6 6 0,-3 0 0,-3-2 0,-4 3 0,3 6 0,6 4 0,4 5 0,-1 10 0,5 5 0,4 0 0,-1-2 0,7-2 0,1 4 0,3-2 0,3-1 0,1-2 0,7-6 0,9-8 0,6-17 0,2-5 0,2-12 0,2 1 0,0-9 0,-7-9 0,-2-1 0,-3-3 0,-5-2 0,-5 3 0,-3 5 0,2 7 0,1 9 0,-6 19 0,2 14 0,-5 15 0,2 5 0,-3 4 0,-3 2 0,3-3 0,3 4 0,-3-4 0,-3-8-8191</inkml:trace>
  <inkml:trace contextRef="#ctx0" brushRef="#br3" timeOffset="81091.59">1871 10593 24575,'3'-7'0,"-3"-3"0,-7-1 0,-7-3 0,-8 2 0,-2 5 0,1 12 0,2 4 0,0 8 0,-2 6 0,2 3 0,4 2 0,3 3 0,5-4 0,6 0 0,8-4 0,2-2 0,3-4 0,11 1 0,6-3 0,4-7 0,-3-1 0,5-1 0,-5-9 0,-12-7 0,-10 3 0,-9 3 0,-7 7 0,-1 1 0,-4 13 0,4 4 0,1 2 0,3 5 0,3 2 0,7-2 0,5-6 0,9-8 0,2 0 0,6-3 0,8 2 0,5-4 0,6-7 0,-1-7 0,-8-1-8191</inkml:trace>
  <inkml:trace contextRef="#ctx0" brushRef="#br4" timeOffset="87124.98">2044 10641 24575,'-7'-2'0,"-12"2"0,-5 2 0,2 3 0,0 2 0,1 7 0,3 4 0,5 4 0,-6 2 0,8 6 0,1 2 0,-4 9 0,1 3 0,-4 3 0,-4 4 0,3 1 0,-1 2 0,5 0 0,0 3 0,1-3 0,2-7 0,-3-8 0,2-6 0,15-12 0,1-14 0,15-11 0,6-16 0,4-10 0,-4-16 0,9-8 0,-1-3 0,-4-1 0,3-3 0,0 1 0,4-1 0,-7 3 0,-4 4 0,-3 8 0,0 7 0,-15 17 0,-7 17 0,-15 12 0,-7 9 0,-14 12 0,-3 12 0,0 7 0,2 3 0,5-8 0,4-9-8191</inkml:trace>
  <inkml:trace contextRef="#ctx0" brushRef="#br3" timeOffset="81635.67">2914 10443 24575,'-2'-3'0,"-7"-1"0,2 7 0,1 5 0,9 2 0,7 4 0,1 9 0,-1 4 0,-3 7 0,-7 4 0,2 2 0,4 7 0,-5-8 0,3 0 0,-1-2 0,0 1 0,1-6 0,-1-3 0,-2-4 0,-1-11 0,3-6 0,1-14 0,4-10 0,6-5 0,4-3 0,9-4 0,1 2 0,2 3 0,3 6 0,-12 17 0,-10 12 0,-1 8 0,-7 1 0,-3 1 0,-7 7 0,-7 1 0,-6-2 0,-5-7 0,-4-2 0,-1 1 0,-2-12 0,1 2 0,1-6 0,6 0-8191</inkml:trace>
  <inkml:trace contextRef="#ctx0" brushRef="#br3" timeOffset="82134.75">3918 10670 24575,'3'-3'0,"-3"-6"0,-7-3 0,-7 3 0,-5-1 0,-2 10 0,-3 10 0,8 4 0,-4 5 0,6 6 0,6-1 0,1 2 0,2-3 0,3 4 0,2-2 0,8-2 0,12 4 0,3-7 0,5-6 0,3-4 0,-8-3 0,-2-3 0,-2-5 0,-2-9 0,-3-2 0,-7-2 0,-7 11 0,-3 13 0,-11 6 0,-2 8 0,-8 6 0,6-6 0,1 4 0,8 2 0,2 2 0,1 0 0,12 0 0,5-6 0,5-9-8191</inkml:trace>
  <inkml:trace contextRef="#ctx0" brushRef="#br3" timeOffset="82544.39">4514 10494 24575,'-3'3'0,"3"1"0,0 10 0,0 8 0,0 7 0,5 4 0,0 8 0,-2-1 0,-2-3 0,5 2 0,-5 4 0,2 1 0,-3 3 0,-3-5 0,9-9 0,-1-6 0,1-2 0,1-6 0,0-12 0,2-12 0,3-7 0,3-7 0,0-6 0,4-4 0,1 0 0,2-5 0,2 8 0,2 5 0,-5 7 0,-2 14 0,-1 12 0,-4 7 0,-4 2 0,-9 2 0,-5 5 0,-3-2 0,-7 2 0,-2 3 0,-5 2 0,-3-4 0,-4 3 0,-2 0 0,-8-6 0,-2-5 0,7-7 0,1 0 0,-4-2 0,1 1 0,8-5-8191</inkml:trace>
  <inkml:trace contextRef="#ctx0" brushRef="#br4" timeOffset="87862.5">4267 10443 24575,'-7'3'0,"-3"1"0,1 3 0,-1 7 0,2 5 0,-6 2 0,-6 7 0,0 2 0,-4 8 0,-2 5 0,-2-2 0,0-1 0,-1 5 0,7 6 0,-2 6 0,2-3 0,7-3 0,-4 3 0,5-2 0,0 2 0,1-10-8191</inkml:trace>
  <inkml:trace contextRef="#ctx0" brushRef="#br3" timeOffset="83900.62">7386 11118 24575,'-3'-7'0,"3"-7"0,3-8 0,-3 4 0,-3-1 0,-5 9 0,-5 2 0,-6 2 0,-3 6 0,-7 3 0,4 7 0,1-4 0,2 4 0,4 7 0,4 5 0,4 4 0,4 2 0,1 3 0,3-2 0,2-4 0,4-2 0,5-2 0,-2-4 0,3-3 0,7-5 0,1-6 0,-3-8 0,-11-2 0,-7 7 0,-4 2 0,-2 8 0,-5 1 0,0 8 0,3 9 0,-2 4 0,0 3 0,0-6 0,6 2 0,3-4 0,14-5 0,6-8 0,8-7 0,5-7 0,0-9 0,-5-5-8191</inkml:trace>
  <inkml:trace contextRef="#ctx0" brushRef="#br4" timeOffset="-41174.52">6949 11163 24575,'0'7'0,"5"7"0,4 1 0,3 6 0,2 0 0,3 2 0,-3 2 0,0 1 0,2-2 0,5 1 0,-2 1 0,-1 2 0,6 4 0,0 0 0,2-2 0,-5-2 0,-3 3 0,1 2 0,-1-3 0,2 4 0,-7-4 0,-3 1 0,1-9 0,-1 0 0,-3-1 0,3-3 0,-4-1 0,-1-8 0,-3-6 0,-2-7 0,-4-9 0,-5-8 0,-4-6 0,-5-5 0,1 4 0,-2 3 0,-2 2 0,3-4 0,2 1 0,-4-2 0,5-6 0,-5-4 0,0-2 0,-4-2 0,-2-2 0,5 4 0,3 6 0,-1 7 0,-1 0 0,6 4 0,0-2 0,3 1 0,-1 2 0,-6 1 0,1-2 0,-1 6 0,1 2 0,-2 1 0,5-3 0,10 5 0,7 8 0,2 8 0,5 8 0,4 9 0,5 7 0,2 2 0,-3 4 0,4-4 0,2 2 0,-2 4 0,4 4 0,1-2 0,1-1 0,2 1 0,-2-1 0,-2-5 0,-8 7 0,4-9 0,2-2 0,-3-7 0,-3-2 0,4-5 0,-4 0 0,-7 2 0,-5 1 0,-2-3-8191</inkml:trace>
  <inkml:trace contextRef="#ctx0" brushRef="#br3" timeOffset="5466.58">845 3126 24575,'2'-3'0,"7"3"0,1-4 0,4-6 0,0-1 0,-2-8 0,-10 2 0,-7 3 0,-2-1 0,-5 3 0,-6 2 0,-1 0 0,0 2 0,-4-2 0,-1 6 0,-2-1 0,1 3 0,1 4 0,4 3 0,3 3 0,-2 5 0,5 1 0,0-3 0,3 8 0,-6 2 0,2-2 0,7-2 0,1 1 0,1 3 0,5 2 0,1 4 0,4-4 0,6 1 0,1-3 0,8-5 0,2-7 0,2-4 0,1-5 0,1-3 0,-3-1 0,-4-3 0,2-12 0,-2-5 0,1-3 0,5-4 0,-6 8 0,-2 2 0,-2-3 0,-3-2 0,3 15 0,1 15 0,-3 6 0,-4 6 0,0 8 0,2 6 0,-6 2 0,6 1 0,-3-2 0,2-1 0,3 4 0,1-9 0,0-3 0,3-8 0,-2-6 0</inkml:trace>
  <inkml:trace contextRef="#ctx0" brushRef="#br2" timeOffset="9739.48">2968 2973 24575,'-3'-4'0,"-1"-2"0,-10-1 0,-2 0 0,-1 3 0,-1 2 0,1 4 0,-1 2 0,-4 2 0,4 5 0,7 6 0,-4 6 0,3 1 0,3 1 0,6-4 0,17-2 0,12-1 0,2-4 0,-2 1 0,-2-4 0,1-4 0,0-1 0,0-2 0,-4 3 0,-2 0 0,-5 2 0,-6 8 0,0 1 0,-8 3 0,-2 4 0,-12-4 0,-10-1 0,-2 4 0,-3-3 0,0 0 0,-3 2 0,-2-6 0,0-1 0,-2-2 0,3-2 0,7-10 0,10-6 0</inkml:trace>
  <inkml:trace contextRef="#ctx0" brushRef="#br3" timeOffset="6713.22">4290 2899 24575,'7'-3'0,"3"-1"0,-6 0 0,4 5 0,-1 12 0,-1 6 0,1 2 0,-3 1 0,4 4 0,-1 8 0,-3-1 0,3-4 0,0 7 0,-3 2 0,-1-1 0,0 0 0,1 5 0,-1 1 0,-1-8 0,-2-5 0,-2-2 0,2 1 0,2-11 0,-2-12 0,-2-12 0,2-9 0,2-7 0,7-2 0,3-4 0,2-2 0,-3-2 0,3 0 0,3 4 0,1 8 0,0 0 0,3 5 0,2 5 0,2 7 0,4 3 0,-5 7 0,-1 7 0,-2 6 0,-4 6 0,-3 2 0,-5 2 0,-2 2 0,-2-6 0,-3-5 0,-7-7 0,-9 0 0,-7-2 0,-5-5 0,-6-1 0,-6-2 0,-2-1 0,3-2 0,2-1 0,-4-7 0,0-2 0,-3-3 0,-3-1 0,3-4 0,5 6 0,1 1 0,4 0 0,6 1-8191</inkml:trace>
  <inkml:trace contextRef="#ctx0" brushRef="#br2" timeOffset="10637.44">7013 3126 24575,'-3'-3'0,"-1"3"0,-13 0 0,-3 0 0,-4 0 0,-4 0 0,2 0 0,8 0 0,-4 0 0,4 6 0,1-2 0,3 3 0,-2 5 0,6 6 0,3 6 0,7 4 0,12 2 0,7-1 0,4-8 0,1-3 0,2 6 0,-1-5 0,4-2 0,0 1 0,-5 4 0,-2 0 0,-4 4 0,-7 1 0,-1 0 0,-8 4 0,-6-3 0,-1-7 0,-12-6 0,-4-1 0,-6 1 0,-1 7 0,-5-4 0,-9-4 0,-8 0 0,-4-2 0,3 1 0,-1-5 0,-2-1 0,10-3-8191</inkml:trace>
  <inkml:trace contextRef="#ctx0" brushRef="#br3" timeOffset="92257.92">518 12265 24575,'3'-7'0,"-3"-3"0,-7 1 0,-7-1 0,-3 2 0,-1-2 0,-4 0 0,0 6 0,-5-1 0,0 3 0,-2-1 0,5 3 0,2 7 0,0 3 0,1 1 0,3 9 0,-4 0 0,3 4 0,7-9 0,8 5 0,0 3 0,1 5 0,0 4 0,3 0 0,7-2 0,3 3 0,1-7 0,8-6 0,2-5 0,-2-6 0,-7-6 0,2-3 0,5-7 0,-4-7 0,5-4 0,-4-14 0,4 0 0,-7-4 0,1-1 0,-2 3 0,-4 2 0,0 2 0,2-1 0,4 8 0,0 12 0,-2 18 0,-5 11 0,-3 8 0,-4 2 0,-1 8 0,5 1 0,3 5 0,-3 1 0,-1-4 0,-2-5 0,9-5 0,-3-5 0,-2-6 0</inkml:trace>
  <inkml:trace contextRef="#ctx0" brushRef="#br3" timeOffset="92920.34">1117 12214 24575,'-5'3'0,"-9"-3"0,-3-3 0,2 3 0,-5 3 0,0-3 0,-4-3 0,-2 3 0,-2 3 0,0-3 0,-1-3 0,1 3 0,5 3 0,-1-3 0,3-3 0,5 7 0,-2 3 0,4 6 0,0 0 0,2 6 0,-1-3 0,5 2 0,1 4 0,1 2 0,5 1 0,5 1 0,6 2 0,1 3 0,8-4 0,2 0 0,-3-4 0,1-6 0,9-6 0,5-6 0,1 0 0,-4-8 0,1-8 0,1-13 0,-2-6 0,-4-1 0,-6-6 0,-6-3 0,-6 6 0,5 9 0,-5-4 0,0 3 0,-4-3 0,-1 15 0,-1 14 0,-2 11 0,-2 8 0,2 8 0,-3 5 0,-1 8 0,-1 4 0,-2 3 0,0-5 0,3-3 0,1-10 0,6-10 0</inkml:trace>
  <inkml:trace contextRef="#ctx0" brushRef="#br3" timeOffset="93710.43">1344 11967 24575,'0'4'0,"0"6"0,0 6 0,4 4 0,2-5 0,-5 5 0,2-2 0,1 1 0,-1 5 0,0-1 0,-3 2 0,-3 6 0,3 2 0,3 4 0,-3-2 0,1 4 0,3-5 0,-1 4 0,1-1 0,-1 1 0,0-5 0,1-1 0,-1-10 0,4-20 0,2-12 0,-4-11 0,4-7 0,-2-2 0,3-3 0,1 1 0,4 1 0,2 5 0,2 2 0,1 1 0,-1 2 0,-1 4 0,1 9 0,0 2 0,0 6 0,3 3 0,-2 7 0,0 5 0,0 4 0,-9 2 0,-6 3 0,0 2 0,-3 2 0,-4 5 0,-3-1 0,-10 4 0,-6-1 0,1-7 0,-8-6 0,2-10 0,-2 1 0,-7-4 0,-4-2 0,7-2 0,3-7 0,10-13 0,4-6 0,8 0-8191</inkml:trace>
  <inkml:trace contextRef="#ctx0" brushRef="#br3" timeOffset="94102.34">1794 11817 24575,'3'4'0,"2"6"0,-3 1 0,0 8 0,-2 2 0,-2 3 0,2 4 0,2 6 0,-2 5 0,-2-4 0,2 2 0,7 6 0,2 3 0,-5 4 0,2 1 0,-5 3 0,2 3 0,-3-1 0,-3-5 0,3-4 0,3-7 0,-3-8 0,-3-10 0,3-12 0,3-18 0,7-10 0,-3-13 0,-3-6 0,3-3 0,3-2 0,2-4 0,2 10 0,2 3 0,8 5 0,4 2 0,2 2 0,-2 8 0,-2 6 0,-2 3 0,1 7 0,-4 12 0,-6 8 0,-7 2 0,-1 7 0,-1 0 0,-5 0 0,-1 2 0,0 2 0,-8-1 0,-16 8 0,-5-5 0,-5-2 0,-8-9 0,-4-3 0,10-5 0,0-2 0,4-4 0,-4-13 0,8-1-8191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1:55:56.854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862 624 24575,'4'-9'0,"2"-11"0,-10-1 0,-11-6 0,1-8 0,-7 4 0,1-6 0,-3 12 0,-2 10 0,-10-11 0,-9 9 0,-5 5 0,5 5 0,-5 1 0,1 16 0,3 13 0,11 2 0,-1 10 0,2 9 0,12 5 0,11-5 0,10 10 0,2 8 0,-2-4 0,4-2 0,2-1 0,7-7 0,3-3 0,3-12 0,10-12 0,10-12 0,1-9 0,-1-9 0,-4-3 0,-8-3 0,0-18 0,0-2 0,2-8 0,-4-7 0,1-8 0,-7 0 0,0 4 0,-3 0 0,13-5 0,4 5 0,-6 6 0,-4 17 0,-4 25 0,-7 27 0,-2 22 0,-3 1 0,-5 20 0,-2 4 0,0-4 0,0-10 0,0 4 0,0-2 0,8-1 0,-2-7 0,-2 4 0,11-13 0,5-14-8191</inkml:trace>
  <inkml:trace contextRef="#ctx0" brushRef="#br0" timeOffset="2317.67">1578 47 24575,'-3'4'0,"-9"2"0,-7 10 0,-1 17 0,5 7 0,-8 3 0,3 15 0,9 2 0,1 0 0,2-2 0,6 4 0,-6-2 0,3 4 0,-5 3 0,0-3 0,5-4 0,1-2 0,0-3 0,4-7 0,4 2 0,-4-23 0,-4-21 0,12-12 0,1-11 0,7-12 0,-3-8 0,18 0 0,8 1 0,2-1 0,-3 6 0,5 6 0,1 7 0,1 12 0,3 3 0,-13 10 0,4 3 0,-4 11 0,-2 12 0,-4 2 0,-12 6 0,-9-8 0,-12 0 0,-25 1 0,-16-12 0,-3-3 0,-6-2 0,3-1 0,-1-4 0,2 5 0,-2-5 0,1-3 0,7-1 0,-1-6 0,-3 2 0,5-24 0,24-14 0,13-9 0,2 4-8191</inkml:trace>
  <inkml:trace contextRef="#ctx0" brushRef="#br0" timeOffset="2741.29">2151 1 24575,'0'10'0,"0"9"0,0 10 0,0 12 0,0 3 0,0 5 0,0 5 0,0-2 0,0 6 0,0-2 0,0-2 0,0 3 0,0 6 0,0-3 0,0-1 0,0 1 0,0-2 0,6-24 0,14-24 0,9-16 0,5-9 0,11-8 0,7-3 0,2 1 0,-3 6 0,-9 11 0,-3 18 0,-8 13 0,-12 8 0,-21 12 0,-34 5 0,-15 8 0,-7-4 0,0-11 0,-2-8 0,6-18 0,2-1 0,7-12 0,6-2-8191</inkml:trace>
  <inkml:trace contextRef="#ctx0" brushRef="#br0" timeOffset="2992.29">3348 624 24575,'3'-9'0,"-10"-5"0,-15 4 0,-11 5 0,-1-1 0,-1 10 0,-4 3 0,4 13 0,2 13 0,4 1 0,4 9 0,6-6 0,7 9 0,2 5 0,3-3 0,5 2 0,8 4 0,13-7 0,16-20 0,13-23 0,10-4 0,2-16 0,-11-9 0,-11-12 0,-3-7 0,-4-4 0,6 7 0,-6 2 0,-8 14 0,-21 31 0,-8 19 0,-5 18 0,-7 15 0,-1 2 0,-2 4 0,1-1 0,1-5 0,3-13-8191</inkml:trace>
  <inkml:trace contextRef="#ctx0" brushRef="#br1" timeOffset="7939.71">564 2759 24575,'-4'4'0,"12"2"0,2-6 0,-4-10 0,-10-3 0,-6-3 0,-9 4 0,-12 3 0,-4 9 0,-2 2 0,6 11 0,-11 18 0,-5 8 0,1 4 0,15 1 0,7 4 0,15 3 0,17-7 0,1-5 0,12 4 0,12 1 0,2-9 0,14 4 0,1-8 0,-7-4 0,-5-12 0,-11 10 0,0-1 0,-7 1 0,-14-4 0,-22-2 0,-21 5 0,-7-11 0,-7-5 0,-3 0 0,2-6 0,-2-2 0,-4 0 0,2 0 0,1-6 0,-1-6 0,6-5-8191</inkml:trace>
  <inkml:trace contextRef="#ctx0" brushRef="#br0" timeOffset="23117.7">1203 3119 24575,'-10'4'0,"-3"-12"0,11 2 0,8 3 0,9 1 0,14-6 0,4 12 0,-4 5 0,0 5 0,2-8 0,4 0 0,0-3 0,3 1 0,-3-4 0,-2-4 0,-4 4-8191</inkml:trace>
  <inkml:trace contextRef="#ctx0" brushRef="#br0" timeOffset="23360.68">1304 2887 24575,'9'4'0,"5"-4"0,3 0 0,10 0 0,2 0 0,-3 0-8191</inkml:trace>
  <inkml:trace contextRef="#ctx0" brushRef="#br0" timeOffset="23642.07">1497 2860 24575,'10'4'0,"3"-12"0,3-2 0,9 4 0,4 3 0,2 1 0,6-6 0,2 6 0,-3-2 0,-3 4 0,-13 10 0,-11 3 0,-7 3 0,-8 3 0,-13 2 0,-10 3 0,-6 1 0,-4 4 0,8 4 0,6 2 0,2-4 0,4 1 0,3-3 0,3 1 0,1-5-8191</inkml:trace>
  <inkml:trace contextRef="#ctx0" brushRef="#br2" timeOffset="25488.67">3162 3220 24575,'-10'-4'0,"-9"4"0,-3-2 0,9-6 0,-3-3 0,-3-13 0,-4-1 0,-2-4 0,-1 4 0,-1 10 0,-4 1 0,-2 10 0,-1 4 0,5 0 0,3 0 0,-5 14 0,-1 11 0,3 0 0,0 2 0,3 4 0,11 2 0,1 2 0,10 0 0,12-2 0,4 1 0,11-12 0,16-3 0,1-2 0,-1-15 0,-4-7 0,4-11 0,3-7 0,-11-8 0,-2-8 0,-6-3 0,-3 11 0,-1 7 0,-3 5 0,-7 19 0,-3 16 0,-6 16 0,-4 3 0,-2 18 0,3-9 0,-3-5 0,4-4 0,4 3 0,-2 3 0,6-8 0,1-4 0,9-8 0,-1-1-8191</inkml:trace>
  <inkml:trace contextRef="#ctx0" brushRef="#br1" timeOffset="27135.54">3913 2825 24575,'-4'-4'0,"-8"4"0,-13-2 0,-2-6 0,2 6 0,-6-5 0,-2 5 0,-2-2 0,0-2 0,-3 8 0,3 8 0,2 9 0,10 8 0,17 0 0,2 0 0,8-11 0,2 3 0,13 6 0,10-1 0,6 1 0,11-4 0,-9 6 0,6-8 0,1 1 0,4-5 0,3-5 0,1 2 0,-7 1 0,-7 1 0,-3-8 0,-10-1 0,4-1 0,-4 6 0,-15 9 0,-16 6 0,-17-1 0,-8 1 0,-13 4 0,-11 2 0,-6-8 0,-3-2 0,0-1 0,-6-3 0,6-1 0,2-5 0,4-1 0,-2-2 0,2-18 0,10-9-8191</inkml:trace>
  <inkml:trace contextRef="#ctx0" brushRef="#br2" timeOffset="28794.75">4637 2666 24575,'3'4'0,"3"2"0,-2 4 0,2 5 0,-2 4 0,-2 7 0,5 10 0,-5-5 0,2 12 0,-4 1 0,-4 7 0,4 3 0,4 4 0,-10-4 0,-3 4 0,-1 2 0,2-6 0,6-1 0,-1-9 0,-3 1 0,2-3 0,0-1 0,4-22 0,4-23 0,2-11 0,3-16 0,5 2 0,-8 0 0,7-10 0,3-1 0,9 1 0,-2 4 0,2 8 0,-9 6 0,-3 1 0,3 5 0,3 7 0,6 2 0,12 2 0,-6 8 0,4 2 0,-8 8 0,-6 1 0,-7 4 0,-12 5 0,6 7 0,1 2 0,1 1 0,-18-5 0,-2-3 0,-5 6 0,-4-1 0,-7-2 0,-16 1 0,-3-5 0,11-10 0,-11-1 0,1-10 0,1-4 0,-4 0 0,1 0 0,9-8 0,0 2 0,7-4-8191</inkml:trace>
  <inkml:trace contextRef="#ctx0" brushRef="#br1" timeOffset="30357.28">5844 2860 24575,'0'-4'0,"0"-8"0,-5-5 0,-9-1 0,-2-1 0,-9 2 0,-4 7 0,-4 4 0,-5 0 0,-3 3 0,8 6 0,4 3 0,4 8 0,4 1 0,7 5 0,4 1 0,5 12 0,5 0 0,9-6 0,11-4 0,7-4 0,6 1 0,5-5 0,3-5 0,-2 3 0,-4-1 0,3 2 0,11-9 0,1 9 0,-2-4 0,-9-5 0,-14 11 0,2-3 0,-7 7 0,-3-1 0,1-3 0,-9-1 0,-17 4 0,-11 5 0,-2-3 0,-8 6 0,-10 2 0,-11 2 0,5-8 0,-7 2 0,-2-11 0,-4-2 0,4 1 0,3-7 0,-3 0 0,2-2 0,3-8 0,5 4 0,3 0-8191</inkml:trace>
  <inkml:trace contextRef="#ctx0" brushRef="#br2" timeOffset="45172.26">4729 4393 24575,'-5'-4'0,"-9"4"0,-1-6 0,-5-8 0,5 13 0,1 1 0,5 9 0,3 11 0,2 5 0,4 4 0,0 2 0,6 4 0,1 3 0,3-5 0,6 6 0,-3 2 0,-1-3 0,-6-3 0,1 10 0,-5-3 0,2-1 0,-4-2 0,-4-5 0,4 5 0,4 4 0,-4-5 0,-4-16 0,4-17 0,4-12 0,-4-20 0,-4-4 0,4-8 0,4 10 0,-4 4 0</inkml:trace>
  <inkml:trace contextRef="#ctx0" brushRef="#br2" timeOffset="46141.71">4668 4722 24575,'0'-6'0,"5"-8"0,3-1 0,8-4 0,5 3 0,12 3 0,-8 3 0,4 4 0,4 2 0,-4 4 0,2 0 0,4 0 0,0 0 0,-3 6 0,-3 8 0,1 1 0,0 12 0,0 0 0,-7 6 0,-12 6 0,-3 1 0,-16-7 0,-1-11 0,-13 5 0,-11-2 0,4-6 0,2 1 0,-6-5 0,-1 8 0,-9-5 0,4-5 0,3-3 0,-11-4 0,3-2 0,3-4 0,6 0-8191</inkml:trace>
  <inkml:trace contextRef="#ctx0" brushRef="#br2" timeOffset="42976.94">3030 4819 24575,'4'3'0,"8"-10"0,-3-9 0,-9 3 0,-2-5 0,-5-9 0,-13 6 0,5-4 0,-7 1 0,-5 5 0,2 6 0,0 3 0,0 4 0,-2 2 0,2 4 0,-1 0 0,1 0 0,-2 0 0,10 8 0,-3 4 0,3 5 0,2 8 0,-5-4 0,5 6 0,5 3 0,-4-5 0,3-4 0,-3-2 0,8 5 0,-1 5 0,-3 2 0,2 1 0,14 3 0,10-6 0,7-4 0,2 1 0,6-7 0,2-5 0,-4-5 0,0-9 0,2-4 0,-2-7 0,0-9 0,4-7 0,-6 0 0,-4-6 0,2 4 0,-5 4 0,-7 2 0,3 4 0,-3-3 0,3 3 0,-10-4 0,1-6 0,3 11 0,-2 10 0,-1 18 0,-5 13 0,2 3 0,-4 3 0,4 2 0,2-2 0,-2 3 0,2 3 0,-2 0 0,-3 4 0,7-4 0,2-2 0,0-4-8191</inkml:trace>
  <inkml:trace contextRef="#ctx0" brushRef="#br2" timeOffset="44607.21">3882 4428 24575,'-10'0'0,"-9"0"0,-1 0 0,-1 0 0,-2 0 0,3 0 0,-1 0 0,-8 0 0,2 0 0,2 0 0,0 5 0,-8 9 0,8 7 0,3 6 0,3 2 0,2 2 0,5-2 0,12-5 0,12-5 0,1-2 0,6 1 0,7-9 0,3-3 0,4-6 0,1-4 0,5 4 0,-8 4 0,2-4 0,-4-4 0,0 4 0,2 4 0,4-10 0,-12-3 0,-17-1 0,-16 2 0,-11 6 0,-6-1 0,-2-3 0,-2 8 0,2 7 0,-2 11 0,-6-1 0,8 4 0,4-7 0,6 3 0,7 6 0,2 4 0,-3-4 0,-3-1 0,3-5 0,17 2 0,7 8 0,12 4 0,3-8 0,8 4 0,5-3 0,-2-9 0,-6-5 0,8 1 0,1-1 0,-1-4 0,-4-3 0,3-9 0,11-5 0,3-11 0,-5-5 0,5 4 0,-8 2-8191</inkml:trace>
  <inkml:trace contextRef="#ctx0" brushRef="#br1" timeOffset="47762.07">6038 4428 24575,'-4'0'0,"-2"0"0,-13 0 0,-10 0 0,-6 0 0,4 5 0,-2 3 0,4 2 0,8 5 0,-6 10 0,15 8 0,-1 4 0,7-8 0,6-10 0,9-1 0,11 7 0,9-4 0,8 6 0,1 1 0,7-1 0,-6-6 0,3-2 0,3-3 0,-5-3 0,5 1 0,-8 5 0,-8 1 0,-18-5 0,-17 1 0,-19 3 0,-12-4 0,-7 9 0,-10 1 0,-4 0 0,-6 2 0,-2-10 0,-6-3 0,7-4 0,-1-5 0,0-14 0,2-11 0,16 3-8191</inkml:trace>
  <inkml:trace contextRef="#ctx0" brushRef="#br3" timeOffset="63692.06">5515 5407 24575,'-4'4'0,"-1"-4"0,-9-4 0,12-10 0,2 5 0,16 3 0,3-4 0,4 4 0,12 10 0,4-2 0,1 12 0,13-5 0,-7-3 0,6 4 0,3-4 0,-5-8 0,4-2 0,-2 4 0,6 4 0,-1-4 0,-1-4 0,-16-10 0,-1 5 0,-4 3 0,-2-4 0,2 4 0,-16 10 0,-23-2 0,-17-2 0,-6-2 0,-4 2 0,-8 2 0,-4-2 0,-1-2 0,3 2 0,-3 2 0,-5-2 0,1-2 0,-2 2 0,-6 2 0,5-2 0,3-2 0,-3 2 0,3 2 0,4 12 0,1-5 0,24-3 0,19 4 0,17-4 0,8-2 0,10-1 0,4 3 0,1-2 0,-1-2 0,-4-2 0,4-2 0,3 2 0,-3 2 0,-12-2-8191</inkml:trace>
  <inkml:trace contextRef="#ctx0" brushRef="#br2" timeOffset="50061.3">3719 6123 24575,'6'4'0,"-16"-8"0,-9 4 0,-8 4 0,0-4 0,-4 2 0,6 6 0,1 11 0,5 2 0,4 2 0,1 3 0,8 3 0,0-4 0,2 10 0,8-2 0,8 1 0,13-5 0,8-3 0,6-7 0,1-5 0,-1-5 0,-4-3 0,-8-2 0,-6-12 0,-7-11 0,-12 3 0,-8 1 0,-17 1 0,-4 10 0,-6 12 0,2 13 0,2 7 0,0-1 0,4 6 0,1-4 0,11-4 0,11 4 0,-6 4 0,12-6 0,6 6 0,15-4 0,8-8 0,11-2 0,5-5 0,-1-10 0,2-18 0,-1-9 0,1-8 0,4-2 0,4-2 0,-9 6-8191</inkml:trace>
  <inkml:trace contextRef="#ctx0" brushRef="#br2" timeOffset="50393.37">4536 6030 24575,'-4'0'0,"-2"-6"0,-3-1 0,-1 5 0,-2 4 0,-5 5 0,5 13 0,3 1 0,1 8 0,6 4 0,-2 11 0,-2 5 0,2 5 0,-5 2 0,-3 10 0,4-6 0,3 4 0,1-4 0,2-8 0,2-7 0,2-7 0,-2-3 0,4-10 0,9-21 0,12-17 0,6-16 0,8-2 0,-4-4 0,-2-4 0,1 0 0,-1 1 0,2 7 0,-6 17 0,-9 24 0,-15 15 0,-14 4 0,-14 4 0,-3 2 0,-14 0 0,1-2 0,-4 1 0,-1 1 0,-6-4 0,1-8 0,5-7 0,1-8 0,4-3 0,8-1-8191</inkml:trace>
  <inkml:trace contextRef="#ctx0" brushRef="#br2" timeOffset="57192.08">5318 5899 24575,'0'-4'0,"0"8"0,0 9 0,0 3 0,0 9 0,0 8 0,0 3 0,0 1 0,0-6 0,0 12 0,0 1 0,0 7 0,0 3 0,0 4 0,0 4 0,0-6 0,0 2 0,0-10 0,0-7 0,-6 5 0,-7-1 0,3-4 0,4 1 0,-4-11 0,5-21 0,1-20 0,8-15 0,-4-6 0,5-2 0,1 4 0,10 8 0,7-6 0,2 2 0,0-1 0,2 1 0,4 6 0,2 5 0,2 5 0,-6 9 0,-4 4 0,0 7 0,2 3 0,-9 5 0,-5 6 0,-3 4 0,-4 4 0,-8 2 0,-12 4 0,-1-3 0,-4-3 0,3-7 0,-11-3 0,-2-4 0,-8 2 0,-5-1 0,-3-5 0,1-5 0,9-2 0,-2-16 0,6-2 0,-4-5 0,0-5 0,8-5 0,-2-10 0,4-3 0,10 3-8191</inkml:trace>
  <inkml:trace contextRef="#ctx0" brushRef="#br2" timeOffset="59083.8">6955 6487 24575,'4'-4'0,"8"-2"0,7 2 0,-5 8 0,-12-4 0,-8 0 0,-10 0 0,-9 0 0,-8 0 0,-5 0 0,-3 0 0,8 6 0,12 2 0,7 7 0,1 7 0,1 10 0,6-6 0,-7 3 0,3 4 0,4-4 0,-3 2 0,1 3 0,6 1 0,-2 4 0,10-2 0,11-12 0,4-10 0,12-1 0,6-12 0,2-8 0,-8-9 0,-4-13 0,2-2 0,-8-15 0,-2-3 0,-7 5 0,-5 6 0,-3-1 0,10 5 0,-3 27 0,1 10 0,-8 11 0,5 10 0,-1 18 0,-2 1 0,1 11 0,-3-5 0,4-2 0,-1-3 0,-3-3 0,4-3 0,0-2 0,3-4 0,3-14-8191</inkml:trace>
  <inkml:trace contextRef="#ctx0" brushRef="#br1" timeOffset="60848.29">6297 6193 24575,'4'-4'0,"2"-8"0,-10 3 0,-2-5 0,0 4 0,-3 5 0,-1-1 0,-3-4 0,-9 0 0,-5 3 0,-8 5 0,-3-2 0,7 4 0,-2 4 0,11-4 0,-1 2 0,10 11 0,11 12 0,-4 8 0,8 6 0,-2 2 0,0-8 0,6-6 0,13 6 0,10 1 0,6-5 0,4-3 0,-6 1 0,-3 4 0,0 2 0,-7 1 0,-4-5 0,-7-9 0,-8-1 0,-4 2 0,-4 8 0,-2 4 0,2-2 0,2 4 0,2 0 0,-10-2 0,-9-4 0,-10-8 0,-4 6 0,-4-7 0,-5-1 0,3-4 0,-2 1 0,-3-2 0,-8-5 0,-3-9 0,11-4 0,1-15 0,7-12 0,7-6 0,9 8-8191</inkml:trace>
  <inkml:trace contextRef="#ctx0" brushRef="#br1" timeOffset="61345.62">7768 6290 24575,'-4'-4'0,"4"-8"0,0-2 0,0-5 0,-5 0 0,-15 3 0,-1 1 0,-2-5 0,-2 5 0,-4 5 0,-4 10 0,4 20 0,3 16 0,11 13 0,1-5 0,24-1 0,9 1 0,7 1 0,3 9 0,4 0 0,1 4 0,-1 4 0,-2-2 0,-2-2 0,-6-9 0,3-3 0,-7-1 0,-7 3 0,-3 1 0,-15-11 0,-9-3 0,-12-10 0,-8-7 0,-4-13 0,-7-1 0,-12-8 0,0 4 0,-2-5 0,-8-9 0,4-9 0,12-2-8191</inkml:trace>
  <inkml:trace contextRef="#ctx0" brushRef="#br2" timeOffset="49505.53">3030 6351 24575,'-4'-3'0,"-2"3"0,-13 0 0,-2 0 0,-2 0 0,3-6 0,-3-8 0,-4-1 0,0-5 0,2 5 0,-1 1 0,-6 5 0,1 3 0,-4 10 0,-2 15 0,6 2 0,8 8 0,1-3 0,9 6 0,9-1 0,-2 6 0,4-2 0,-5-4 0,5 6 0,-2-10 0,4 0 0,9-2 0,11 0 0,9-5 0,2-7 0,8-17 0,-5-9 0,-1 3 0,2-1 0,-2-13 0,-6-7 0,2-5 0,4 5 0,-4 2 0,0 5 0,-4 13 0,-9 17 0,-10 13 0,3 16 0,5 0 0,-8 3 0,-6 5 0,-2 1 0,2 5 0,2 1 0,5-11 0,3-6 0,-2-8 0,5-10 0,-3-9 0</inkml:trace>
  <inkml:trace contextRef="#ctx0" brushRef="#br2" timeOffset="83244.25">3816 9588 24575,'-4'5'0,"-8"-5"0,-5-1 0,-8 1 0,-6 1 0,-8-1 0,4 4 0,2 2 0,4-2 0,10 10 0,7 1 0,3 4 0,1 3 0,6 5 0,2-2 0,0 6 0,6-4 0,0-6 0,11-7 0,4 1 0,12-1 0,-2-4 0,6-5 0,-10-9 0,-13-1 0,-14-5 0,-20 0 0,-11 5 0,-11 14 0,7 7 0,2 3 0,8 6 0,4 10 0,7 4 0,4-4 0,5-3 0,5-1 0,9 6 0,3-2 0,-2-10 0,3 4 0,6-4 0,7-9 0,3-8 0,2-3 0,5-1 0,1-2 0,-4-2 0,6-2 0,1-5 0,-1-3 0,-4-2 0,4 5 0,-5-5 0,-1-4 0,-4-3-8191</inkml:trace>
  <inkml:trace contextRef="#ctx0" brushRef="#br2" timeOffset="83674.39">4373 9425 24575,'-5'4'0,"-9"8"0,4 11 0,5 8 0,1 6 0,9-1 0,3 13 0,-6 3 0,2 2 0,2-4 0,-2 5 0,0 3 0,-4-4 0,-4 4 0,-2-10 0,-4-7 0,-3-8 0,1-8 0,4-15 0,2-16 0,10-11 0,6-9 0,2-8 0,7 3 0,6 2 0,-2 1 0,3 9 0,3 7 0,-4 9 0,-10 10 0,-1 15 0,1 11 0,5-4 0,-1-2 0,-4 6 0,-11 1 0,2 1 0,-8-2 0,-13-4 0,-12 0 0,-2-4 0,-2-3 0,-4-9 0,-4-3 0,0-4 0,6-6 0,8-16 0,10-9 0,9-4 0,2 4-8191</inkml:trace>
  <inkml:trace contextRef="#ctx0" brushRef="#br2" timeOffset="83990.33">4764 9394 24575,'4'-10'0,"-12"16"0,3 8 0,1 9 0,2 8 0,-6 12 0,6-7 0,-2 11 0,4-3 0,4 10 0,-4 1 0,-4 3 0,4 2 0,4 2 0,-4-6 0,-4-8 0,4 1 0,4-5 0,-4 4 0,2-7 0,6-22 0,3-19 0,7-15 0,1-4 0,3 3 0,10 3 0,5 11 0,0 7 0,-12 17 0,-9 5 0,-11 8 0,-1-4 0,-8 11 0,-1-3 0,-7 0 0,-5-3 0,-3 3 0,-1-6 0,-12-2 0,-6-8 0,-1-13 0,1-10 0,4-4 0,2-2-8191</inkml:trace>
  <inkml:trace contextRef="#ctx0" brushRef="#br2" timeOffset="82770.75">3030 9719 24575,'4'-4'0,"2"-7"0,-10-9 0,-6 1 0,-1 4 0,-9-3 0,-5 7 0,2 1 0,-2 2 0,-4 0 0,4 1 0,-5 11 0,-2-1 0,3-3 0,-2 2 0,-4 4 0,6 12 0,4 7 0,-3 10 0,3 3 0,12 3 0,1-2 0,-1 3 0,7 9 0,0 3 0,2-8 0,0-9 0,12 0 0,-6-1 0,8 1 0,15-12 0,8-13 0,5-12 0,3-12 0,-2-7 0,-10-6 0,-4-4 0,2-10 0,-2-3 0,0-3 0,8 1 0,-8 9 0,4 0 0,2 16 0,-7 9 0,-5 14 0,-7 21 0,-9 16 0,-3 11 0,-3-4 0,-3 2 0,2 5 0,8-3 0,-4-6 0,6 1 0,1-12 0,9-6 0,-1-10-8191</inkml:trace>
  <inkml:trace contextRef="#ctx0" brushRef="#br3" timeOffset="87509.99">3851 9228 24575,'-4'-6'0,"-2"-2"0,-7 6 0,3 4 0,4 12 0,-9 11 0,1 8 0,-5 11 0,-1 10 0,-1 14 0,6 15 0,-5 10 0,-7 6 0,6 9 0,1 1 0,-3 11 0,4 4 0,3 3 0,1-10 0,-4-9 0,3-19-8191</inkml:trace>
  <inkml:trace contextRef="#ctx0" brushRef="#br2" timeOffset="84495.79">5647 9653 24575,'-10'-3'0,"-3"-9"0,-3-2 0,-3 9 0,3-1 0,-7 2 0,4 8 0,7 7 0,2 15 0,5 6 0,1-1 0,4 6 0,0-10 0,0 0 0,0 4 0,0 2 0,0 2 0,13 0 0,18-2 0,8-12 0,-4-11 0,-16-10 0,-15-2 0,-23-6 0,-6 12 0,-4 2 0,1 7 0,13 9 0,-4 5 0,-1 8 0,-1 3 0,4 1 0,5-2 0,6 2 0,-2-7 0,6-1 0,4-2 0,12-5 0,5 1 0,6-6 0,4-5 0,2-12 0,6-8 0,0-10 0,2-3 0,5 0 0,-11 1-8191</inkml:trace>
  <inkml:trace contextRef="#ctx0" brushRef="#br2" timeOffset="84810.22">6336 10110 24575,'-4'-9'0,"4"-5"0,-6-3 0,-7-3 0,-3-3 0,-9 8 0,-4 1 0,-2 14 0,-2 19 0,4 6 0,8 5 0,2 2 0,-1 9 0,3 4 0,7 3 0,4 0 0,6-3 0,4-3 0,-4-7 0,2-4 0,17-4 0,14-5 0,8-17 0,2-14 0,-5-16 0,-9-14 0,-4 2 0,-9-2 0,-3 1 0,7 13 0,-1 11 0,-3 20 0,-7 7 0,-3 11 0,0 1 0,-2 4 0,0-4-8191</inkml:trace>
  <inkml:trace contextRef="#ctx0" brushRef="#br3" timeOffset="87994.18">5976 9653 24575,'4'10'0,"-4"4"0,-4 3 0,-15 10 0,-10 2 0,-10 2 0,-2 12 0,-3 13 0,1 12 0,-1 5 0,3 5 0,-2-1 0,-1-1 0,9 7 0,0-6 0,8-3 0,12-10 0,1-4 0,12-14-8191</inkml:trace>
  <inkml:trace contextRef="#ctx0" brushRef="#br2" timeOffset="85298.23">7346 9557 24575,'4'-4'0,"-12"-2"0,-7-4 0,-1-3 0,-9 1 0,-4 6 0,-4-1 0,4 10 0,-2 7 0,8 15 0,2-5 0,1-1 0,3 2 0,2 8 0,3 4 0,2-2 0,3 6 0,16-8 0,11-4 0,5-5 0,12-9 0,-1-1 0,1-2 0,-6-12 0,-6-2 0,4-12 0,4 3 0,-12 9 0,-7 2 0,-8 14 0,-6 9 0,-16 10 0,-3 12 0,3 11 0,-3-3 0,4 1 0,5 4 0,2-2 0,8-5 0,4-1 0,-4-5 0,4-8 0,8-21 0,15-22 0,-2-10-8191</inkml:trace>
  <inkml:trace contextRef="#ctx0" brushRef="#br3" timeOffset="88194.17">7377 9394 24575,'-9'4'0,"-5"8"0,-3 7 0,-3 14 0,-3 2 0,-6 5 0,-2 13 0,-8 16 0,4 3 0,3 1 0,-3 7 0,10-3 0,1-1 0,-1 1 0,10-13-8191</inkml:trace>
  <inkml:trace contextRef="#ctx0" brushRef="#br2" timeOffset="90470.22">3750 11256 24575,'-4'4'0,"-2"8"0,3-3 0,-3 5 0,2 15 0,2 10 0,-6 7 0,6 6 0,-2 8 0,4 4 0,4 8 0,2-8 0,4-4 0,9 3 0,0-1 0,-3 2 0,-6-6 0,-5-7 0,-5-3 0,-2-3 0,8-11 0,4-20 0,4-18 0,1-9 0,4-9 0,3-11 0,11-2 0,-1 1 0,3 8 0,-6 3 0,-4 4 0,6 3 0,2 16 0,2 14 0,-6 5 0,-9 6 0,-7 10 0,-5 4 0,-14 2 0,-9 3 0,-18-7 0,-2-8 0,-6-12 0,2 3 0,-5-3 0,-8-7 0,3-4 0,13-1 0,-1-1 0,0 0 0,-2-12 0,6-1 0,14-7 0</inkml:trace>
  <inkml:trace contextRef="#ctx0" brushRef="#br2" timeOffset="90094.49">3197 12007 24575,'9'0'0,"11"0"0,5-6 0,-2-2 0,-4-1 0,-3-7 0,-16-3 0,-6-6 0,-2 2 0,-1-3 0,-7 5 0,3-6 0,-7 15 0,-5-1 0,-4 1 0,-2-1 0,2-1 0,-4 3 0,6-3 0,-2 0 0,-4 9 0,-2-1 0,0 2 0,2 2 0,-1 8 0,5 9 0,3 1 0,1 3 0,6 4 0,0-1 0,3 5 0,6 2 0,3 2 0,1 4 0,2-2 0,2-3 0,8 7 0,4-2 0,5-4 0,4-2 0,1-6 0,3-3 0,6-9 0,2-13 0,8-5 0,-4-9 0,-3-9 0,3-4 0,-4-4 0,-2-2 0,-6-4 0,-3 3 0,-1-3 0,2 0 0,9 6 0,-5 8 0,2 10 0,-10 15 0,-3 15 0,-5 18 0,-3 8 0,4 7 0,-2-3 0,1-1 0,1 5 0,-4-1 0,-2-4 0,-2-3 0,3 2 0,5-10 0,8-12 0,1-11 0,6-16 0,-4 2-8191</inkml:trace>
  <inkml:trace contextRef="#ctx0" brushRef="#br2" timeOffset="90821.32">4404 11419 24575,'-4'-6'0,"-1"-2"0,-5 6 0,-4 18 0,9 9 0,-1 0 0,2 14 0,2 5 0,8 8 0,3 3 0,7 3 0,-2 2 0,-3 4 0,8-1 0,1-4 0,-5-1 0,-5-4 0,-2-6 0,-8-3 0,-4-1 0,4-21 0,10-21 0,3-21 0,-7-12 0,0-4 0,3-7 0,7 11 0,3 4 0,8 11 0,8 4 0,4 9 0,-4 16 0,-10 18 0,-6 8 0,-5 1 0,-18 7 0,-10-6 0,-1-3 0,-10-9 0,-8-9 0,-6-11 0,4-9 0,4-13 0,8-12 0,11-1-8191</inkml:trace>
  <inkml:trace contextRef="#ctx0" brushRef="#br2" timeOffset="91730.22">5221 11945 24575,'10'0'0,"3"-6"0,-1 6 0,1 2 0,-1-2 0,7-2 0,1-5 0,-3-9 0,-15-5 0,-2-6 0,-10 7 0,-9 9 0,-10-5 0,-2 8 0,-8 7 0,-1 1 0,1 1 0,10 13 0,10 2 0,-6 9 0,7 8 0,6 5 0,9-3 0,-3-4 0,6 6 0,2-6 0,-2 4 0,9-6 0,5-4 0,-4-6 0,-5 1 0,19-3 0,1-2 0,10-3 0,3-22 0,-3-7 0,-2-12 0,-8-4 0,-1 2 0,-5-6 0,2 2 0,-1 5 0,-5-7 0,2 10 0,-5 13 0,-2 14 0,-3 14 0,1 5 0,0 12 0,2 4 0,5 7 0,-1-3 0,-3-2 0,-3 2 0,-2-1 0,-2-5 0,-2-8-8191</inkml:trace>
  <inkml:trace contextRef="#ctx0" brushRef="#br2" timeOffset="77527">3719 7857 24575,'0'-4'0,"0"-7"0,-6-7 0,-7 7 0,-9 1 0,-5 4 0,-7 8 0,3 16 0,3-1 0,7 6 0,2 6 0,3 2 0,9 2 0,7 2 0,3 0 0,3-2 0,4-12 0,4-4 0,-3-11 0,8 8 0,9-4 0,-1-5 0,6 5 0,1-4 0,-1-8 0,-8-8 0,-15-3 0,-16 7 0,-11-2 0,-14 6 0,2 4 0,0 12 0,4 11 0,9 8 0,-3 5 0,1 3 0,13-8 0,1-6 0,8 0 0,1-6 0,9-1 0,9-5 0,2-7 0,10-8 0,4-4 0,0 4 0,-3-4 0,3-2 0,0 1 0,5-5 0,1-5 0,-8-18 0,-2-6 0,-10 4-8191</inkml:trace>
  <inkml:trace contextRef="#ctx0" brushRef="#br2" timeOffset="77041.62">3003 8086 24575,'0'4'0,"6"-4"0,7 0 0,-9-8 0,-4-4 0,-9-5 0,-11 5 0,1-3 0,-4 1 0,1-5 0,3-1 0,-4 5 0,-6 5 0,4 4 0,-1 6 0,-7 2 0,3-2 0,-5-2 0,6 8 0,2 4 0,1 5 0,1-1 0,12 5 0,1 6 0,-1-3 0,7 5 0,-8 2 0,4 2 0,5 4 0,-5 0 0,4 3 0,2-1 0,0-6 0,12 4 0,2-2 0,11-4 0,4-8 0,4-2 0,4-5 0,2-12 0,4-8 0,-8-15 0,2-6 0,-4-2 0,-8-2 0,6 2 0,-2-4 0,6-8 0,2-7 0,-4 3 0,-8 7 0,7 8 0,-9 19 0,-7 13 0,-9 17 0,-3 16 0,-3 8 0,-3 7 0,2 8 0,8 0 0,-4-4 0,0 0 0,0-1 0,0-13 0,6-15 0,7-15 0,3-16 0,3-17 0,-4 2-8191</inkml:trace>
  <inkml:trace contextRef="#ctx0" brushRef="#br2" timeOffset="77971.03">4373 7695 24575,'0'-4'0,"-5"-2"0,-9 12 0,4 11 0,5 5 0,-5 10 0,4-1 0,2 4 0,8 2 0,-4 8 0,0 9 0,0 0 0,0 10 0,0-2 0,0 2 0,0-4 0,0-10 0,0-11 0,0-6 0,0-2 0,0-22 0,0-11 0,0-11 0,6-11 0,0-1 0,9-10 0,8-9 0,10-1 0,-2-3 0,-2 5 0,0 18 0,-4 6 0,-1 0 0,-5 3 0,2 6 0,-1 10 0,-5 14 0,-5 17 0,-2 8 0,-8 3 0,-10 9 0,-4-3 0,-9-4 0,-2-1 0,0-2 0,-8-3 0,2-9 0,-4-9 0,0-11 0,-3-3 0,3-6 0,2-9 0,10-17 0,11-8 0,2 1-8191</inkml:trace>
  <inkml:trace contextRef="#ctx0" brushRef="#br2" timeOffset="78274.09">4830 7660 24575,'-10'-4'0,"-3"-2"0,-5-3 0,-1 3 0,2 17 0,7 18 0,4 10 0,20 4 0,1-7 0,5 3 0,-5 6 0,-1 7 0,-5 2 0,3 4 0,-2 2 0,-3 12 0,-1-3 0,-2-9 0,-2-5 0,-2-9 0,-2-9 0,2 0 0,2-18 0,-2-17 0,-2-21 0,2-12 0,2 2 0,-2 0 0,10-4 0,3-2 0,3 0 0,3 10 0,4 2 0,-1 11 0,-9 8 0,3 18 0,-11 15 0,-1 2 0,-4 3 0,-4 5 0,4 0 0,4 0 0,-17-1 0,-9-1 0,-10-4 0,-3-14 0,2-9 0,6-6 0,-2-12 0,3 2-8191</inkml:trace>
  <inkml:trace contextRef="#ctx0" brushRef="#br2" timeOffset="78971.58">5941 7919 24575,'4'-9'0,"-12"-11"0,-7 1 0,1 3 0,-3 7 0,-10 3 0,5-2 0,-3 6 0,-4-2 0,2 10 0,0-2 0,0 11 0,6 5 0,1 3 0,-3 6 0,8 2 0,1 2 0,8 2 0,12-6 0,17-4 0,6 0 0,2-5 0,2-7 0,2-3 0,0-4 0,-2-3 0,-4-10 0,-14-5 0,-15 2 0,-15 5 0,-12 1 0,5 10 0,-3 13 0,-4 10 0,4 6 0,-4 3 0,2 1 0,8 0 0,7 0 0,2 5 0,4 1 0,8 3 0,12-7 0,1-8 0,18-2 0,-4-2 0,2 0 0,4-4 0,8-10 0,1-7 0,1-18 0,3-9 0,6-4 0,-3-6 0,-5 4-8191</inkml:trace>
  <inkml:trace contextRef="#ctx0" brushRef="#br2" timeOffset="79424.92">6626 8213 24575,'6'-3'0,"2"-3"0,2-10 0,-1-7 0,-9-2 0,-9 6 0,-11 5 0,-9 4 0,4 10 0,-8 10 0,8 9 0,-4 10 0,-4 6 0,12 12 0,-4-3 0,5 5 0,7-3 0,3-1 0,4 3 0,2-6 0,10-3 0,2-8 0,13-6 0,8-7 0,-4-12 0,8-3 0,-2-10 0,6-3 0,-8-5 0,-4-5 0,6-5 0,-4-10 0,-6-4 0,-1 5 0,-5 1 0,5 8 0,-1 15 0,-3 23 0,-7 22 0,-1 10 0,-8 3 0,-4 1 0,4-5 0,4 4 0,-4-1 0,-4-8 0,10-10 0,4-10-8191</inkml:trace>
  <inkml:trace contextRef="#ctx0" brushRef="#br1" timeOffset="81070.39">7768 8020 24575,'-4'-4'0,"4"-8"0,0-11 0,0 4 0,-5 3 0,-21 1 0,-8 1 0,-5 5 0,-4 3 0,5 2 0,-3 10 0,2 7 0,10 3 0,4 11 0,-8 0 0,2 0 0,2-2 0,6 0 0,5 1 0,5 1 0,17 4 0,13 2 0,12 1 0,18 1 0,-1-2 0,8-6 0,-1 2 0,-9 4 0,1 2 0,-3 0 0,-7-2 0,-4-4 0,-4 0 0,-11 2 0,-11-2 0,-7 0 0,-5 2 0,-13-8 0,-9 0 0,-11-5 0,-11 5 0,-11-8 0,-7-1 0,-13-8 0,7-6 0,-2-2 0,-7-18 0,7-3-8191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1:57:45.009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4708 1125 24575,'-7'0'0,"-7"0"0,-7 0 0,2 4 0,1 2 0,-6 5 0,-4 5 0,-1-2 0,1 0 0,2-2 0,3 4 0,-3-2 0,-3 0 0,1-3 0,0 6 0,-10-3 0,-3 0 0,-5-3 0,1 10 0,-6 7 0,-6-2 0,5-4 0,-4 5 0,-2-9 0,2-2 0,-2 7 0,-2 3 0,-4-2 0,-4-3 0,4-2 0,-4 1 0,2 1 0,-3 6 0,-1 3 0,3-1 0,4-7 0,-2 2 0,5 1 0,0 5 0,2 3 0,-1 0 0,-1-4 0,-2 2 0,-1 1 0,2 3 0,4 0 0,4-2 0,-8-4 0,1 6 0,1 2 0,-3-4 0,-2 0 0,-11-4 0,5 6 0,0 3 0,2-6 0,7 1 0,-5-4 0,5-2 0,7-5 0,4 2 0,4 1 0,3 1 0,1-4 0,2-1 0,5 0 0,-7 7 0,0-2 0,3 2 0,4 3 0,-2-5 0,1-5 0,2-1 0,2 5 0,-8-7 0,1 3 0,-3 2 0,3 4 0,3-5 0,4 2 0,0-9 0,-3 6 0,0 3 0,2 4 0,4-2 0,-2-8 0,3-1 0,3-5 0,2 2 0,-2 3 0,1 0 0,-1 1 0,-6 8 0,-1 2 0,-1-3 0,3-1 0,4-6 0,8-11 0</inkml:trace>
  <inkml:trace contextRef="#ctx0" brushRef="#br0" timeOffset="5267.81">4612 1125 24575,'3'4'0,"1"11"0,3 1 0,0 5 0,2 2 0,3 1 0,2-3 0,-2 0 0,2-3 0,-3-2 0,10 3 0,7 1 0,2-1 0,-7 3 0,-2-4 0,2-7 0,-2-1 0,4-2 0,3 6 0,0 0 0,0 3 0,1-6 0,-7 8 0,-2-1 0,-5 2 0,3-6 0,9 0 0,0 1 0,1 2 0,-4 1 0,-2-2 0,3 7 0,6-2 0,-3-2 0,0-1 0,0-4 0,5 0 0,3-3 0,-1-4 0,-2 3 0,-3 0 0,3 4 0,-1-1 0,3-1 0,-1-5 0,-6 7 0,-2 0 0,-3-2 0,8-11 0,-5 5 0,3-9 0,-1 10 0,0 3 0,4-3 0,0 1 0,3 5 0,-4-1 0,-8 1 0,1 2 0,5-1 0,2 0 0,1-2 0,-7 5 0,1 1 0,-2-4 0,1 0 0,4-3 0,5 6 0,-2-3 0,-6 0 0,-5-3 0,-3 0 0,10 3 0,4-2 0,0 5 0,-1 1 0,-5 1 0,-4 0 0,6-5 0,-3 0 0,-1-3 0,2 0 0,-3 3 0,3 7 0,-1 5 0,7-3 0,3 0 0,0-6 0,-7-2 0,-2-5 0,-4 1 0,9-1 0,-8 1 0,0-1 0,-2 4 0,0 0 0,2 6 0,-2 1 0,4 3 0,8-3 0,0 0 0,-3-3 0,1-7 0,1-1 0,3-3 0,-1-3 0,-2-1 0,-5 4 0,-6 2 0,1 5 0,6 0 0,-3 3 0,-1-6 0,2-1 0,-4-2 0,5 2 0,2 4 0,3 0 0,1 1 0,2-3 0,4 7 0,-1-5 0,-6-5 0,1 8 0,-3-3 0,0-3 0,-6-1 0,-5-2 0,8 2 0,1-2 0,-1 2 0,1 0 0,4-6 0,2 6 0,-5-3 0,1-3 0,-2 3 0,-7 2 0,-3-2 0,-1-2 0,1 11 0,3-2 0,3-3 0,1 6 0,4-3 0,-7 0 0,2-3 0,5 6 0,2-3 0,-3 0 0,-2-3 0,-8 10 0,3 2 0,1-6 0,-5-2 0,0-1 0,1-1 0,3-2 0,2-1 0,-2 1 0,-7-7 0</inkml:trace>
  <inkml:trace contextRef="#ctx0" brushRef="#br0" timeOffset="704.6">4511 1156 24575,'3'-3'0,"11"9"0,6 9 0,4 4 0,1 2 0,0 3 0,-1-9 0,1 5 0,6-2 0,1 10 0,1 0 0,6-1 0,10 1 0,2 0 0,2 0 0,5 4 0,-2 0 0,8-1 0,6-1 0,9-2 0,2 3 0,1 1 0,2 3 0,6 2 0,3 5 0,2 0 0,-2 1 0,-2 1 0,-3-6 0,2 5 0,-1-1 0,-4-2 0,-3 6 0,6 0 0,-5 1 0,2 5 0,4-6 0,2 3 0,-3-3 0,-1-6 0,1 2 0,1-2 0,10 0 0,-3-5 0,4 3 0,-9 2 0,-4 3 0,0-4 0,-5 0 0,1 3 0,-13-7-8191</inkml:trace>
  <inkml:trace contextRef="#ctx0" brushRef="#br0" timeOffset="7402.16">4579 1156 24575,'-3'7'0,"3"7"0,3 7 0,-3 2 0,-3 5 0,3 3 0,3 1 0,-3 3 0,-3 6 0,8 1 0,2 7 0,0 0 0,-2-3 0,6 2 0,0 4 0,-1-4 0,1 8 0,-1 3 0,1 5 0,-1 4 0,4-4 0,0 1 0,7 1 0,-1 3 0,4 1 0,-3-3 0,0 1 0,-3-4 0,-7-6 0,-1-2 0,-3-7 0,2-3 0,3 1 0,-3 3 0,7 2 0,-2-8 0,-2-5 0,5-1 0,-3-2 0,-6-3 0,3 0 0,-1-3 0,-3 1 0,-3 1 0,-1 2 0,0 1 0,-3-3 0,-3-11 0,3-14 0</inkml:trace>
  <inkml:trace contextRef="#ctx0" brushRef="#br0" timeOffset="6603.5">4449 1218 24575,'-2'3'0,"-7"5"0,2 5 0,-7 5 0,-3 7 0,3-6 0,3 6 0,-4-1 0,1 1 0,0-7 0,1-1 0,2 1 0,-3-1 0,2 6 0,-4-5 0,-7 3 0,-1 3 0,3-9 0,6 5 0,-3-2 0,-2 4 0,-7 7 0,-6 1 0,6 3 0,0-8 0,5 3 0,1 0 0,2-5 0,0-4 0,-4 6 0,-5 4 0,-1 0 0,-5 3 0,0 3 0,-3-4 0,4-8 0,5 1 0,3 1 0,7 0 0,-3-7 0,-3 8 0,8 2 0,-5 3 0,3 1 0,-2-7 0,8-4 0,-2-7 0,1 4 0,2 8 0,-3 2 0,3 3 0,4 1 0,-3-7 0,1-4 0,0-2 0,-1-1 0,-3 6 0,-7-2 0,5 5 0,-5-2 0,5 7 0,-3-6 0,4-1 0,4 3 0,-1-3 0,1-1 0,-6 1 0,-3-1 0,-1 1 0,0 1 0,5-2 0,1 1 0,-3 0 0,2-1 0,5 5 0,-1 1 0,1-2 0,-2-7 0,3-3 0,-5-1 0,0-3 0,-6-3 0,-1 6 0,1-8 0,15-9 0,13-9 0,9-5-8191</inkml:trace>
  <inkml:trace contextRef="#ctx0" brushRef="#br1" timeOffset="-5518.27">4708 22 24575,'3'7'0,"1"-3"0,-1-8 0,-3-3 0,-7 0 0,-7 3 0,-8 1 0,-1 0 0,-10-1 0,4 7 0,-2 4 0,9 7 0,0 4 0,6 3 0,2 2 0,5 7 0,11 3 0,12-4 0,2-2 0,13-5 0,3-3 0,0-3 0,3 3 0,9 2 0,-2-3 0,-3-1 0,0-3 0,-1-3 0,2-1 0,-4-2 0,-1 2 0,-11 4 0,-4 4 0,-3 8 0,-3 2 0,-10 3 0,-6 1 0,-19-7 0,-17 0 0,-1 4 0,-3-4 0,-2-1 0,-6-3 0,-6-7 0,-7-6 0,-2-5 0,-2-3 0,2-3 0,6-1 0,9-3 0,1 0 0,6 3-8191</inkml:trace>
  <inkml:trace contextRef="#ctx0" brushRef="#br2" timeOffset="50375.05">2179 10088 24575,'0'-7'0,"0"-7"0,-10-1 0,-4 1 0,-5 1 0,-2 6 0,-5 3 0,-5 4 0,-1 3 0,-1-3 0,-2 1 0,-4 5 0,1 8 0,1 1 0,9 6 0,5-2 0,4 0 0,4 0 0,1-1 0,3 0 0,5 10 0,6 4 0,11 1 0,13-7 0,6 0 0,7-8 0,3-7 0,-2-5 0,-5-5 0,5-1 0,-3-1 0,-2 1 0,-4-3 0,-15-1 0,-22-2 0,-13-1 0,-7 0 0,-3 3 0,-2 1 0,-3 6 0,5 7 0,-1 4 0,6 4 0,3 7 0,4 3 0,8 2 0,1 3 0,17-7 0,7-1 0,10-7 0,6-7 0,5-1 0,7-7 0,4-3 0,-2 0 0,8-6 0,1 2 0,-2-7 0,-8 0 0,-2-3 0,-1 1 0,-2 2-8191</inkml:trace>
  <inkml:trace contextRef="#ctx0" brushRef="#br2" timeOffset="50781.65">2827 9760 24575,'0'-7'0,"0"11"0,-4 13 0,-6 4 0,3 2 0,3 14 0,-3 7 0,2 8 0,3 10 0,-1 4 0,3 1 0,-2 2 0,-3-2 0,3-2 0,-3-6 0,3-9 0,0-5 0,-3-4 0,-2-9 0,0-15 0,2-20 0,12-15 0,5-12 0,2-8 0,0-1 0,12-3 0,3 6 0,-1 0 0,0 8 0,0 7 0,1 7 0,3 7 0,-4 10 0,-8 15 0,-6 8 0,-7 7 0,-7 7 0,-5-4 0,-13 2 0,-7-6 0,-9 5 0,-5-6 0,2-3 0,-5-7 0,0-9 0,-1-2 0,-1-7 0,10-9-8191</inkml:trace>
  <inkml:trace contextRef="#ctx0" brushRef="#br2" timeOffset="51287.04">3478 9698 24575,'-4'-3'0,"-2"9"0,5 1 0,2 7 0,-1 11 0,0 5 0,0 2 0,0 2 0,6 9 0,2 6 0,-1-2 0,-1 3 0,1 11 0,-3 6 0,-2 5 0,-4-6 0,-2-2 0,-2-4 0,-1-3 0,0-4 0,3-7 0,1-16 0,2-20 0,1-17 0,7-12 0,1-16 0,5-11 0,10-6 0,2 1 0,6 8 0,-3 2 0,-2 5 0,3-1 0,3 9 0,1 9 0,1 6 0,1 3 0,3 13 0,-4 11 0,-6 6 0,-7 8 0,-7 3 0,-7 1 0,-4-3 0,-17 9 0,-4-3 0,-4-2 0,-1 2 0,-3-9 0,-2 1 0,-4-9 0,-10-7 0,3-1-8191</inkml:trace>
  <inkml:trace contextRef="#ctx0" brushRef="#br2" timeOffset="51935.39">4775 10119 24575,'3'5'0,"1"4"0,6-6 0,-3-13 0,-7-1 0,-3-9 0,-7 5 0,-4-3 0,-4 1 0,-3 3 0,-1 5 0,-4 2 0,-7 2 0,0 8 0,4 6 0,4 7 0,1-2 0,5 7 0,7 1 0,3 7 0,2 1 0,3 3 0,1 2 0,1 1 0,-3-3 0,3 0 0,9-8 0,-2-3 0,6-8 0,15-6 0,6-1 0,6-3 0,-9-5 0,-1-9 0,-11 3 0,-8 17 0,-11 1 0,-3 7 0,-7 6 0,-2 4 0,3 2 0,4 2 0,7 3 0,9-3 0,10-8 0,14-8 0,3-9 0,3-12 0,-1-6 0,-3-6 0,-8-1-8191</inkml:trace>
  <inkml:trace contextRef="#ctx0" brushRef="#br2" timeOffset="53664.93">2339 9665 24575,'7'0'0,"2"4"0,-14 1 0,-4 11 0,-3 15 0,3 5 0,-2 11 0,-3 13 0,-6 14 0,-1 8 0,-1 10 0,-3 4 0,-8 10 0,0 4 0,3-6 0,-5-2 0,-1 5 0,3-10 0,5-20-8191</inkml:trace>
  <inkml:trace contextRef="#ctx0" brushRef="#br2" timeOffset="54107.24">4901 9827 24575,'-7'7'0,"-2"7"0,-3 16 0,-6 4 0,-3 2 0,-7 13 0,-7 12 0,-2 10 0,-2 13 0,1 9 0,-1 4 0,2 1 0,0 2 0,8-1 0,7-2 0,4-20-8191</inkml:trace>
  <inkml:trace contextRef="#ctx0" brushRef="#br2" timeOffset="49503.01">1106 10282 24575,'3'3'0,"1"5"0,-11-1 0,-3-7 0,-5-1 0,-13 1 0,-3-3 0,-1-7 0,2 2 0,-1 2 0,3 2 0,-1-3 0,-3 0 0,1 3 0,-2 7 0,4 2 0,-2 5 0,9 4 0,-5 0 0,7 2 0,1 5 0,0-2 0,5 8 0,0 7 0,3-2 0,4-3 0,3 2 0,-2 6 0,5-2 0,2-7 0,5-3 0,2-1 0,5-6 0,5-2 0,7-6 0,3-3 0,2-3 0,4-4 0,-5-7 0,8-2 0,-2-3 0,-7-7 0,-3-10 0,-1-9 0,-2 3 0,-1 3 0,5-8 0,-3 1 0,1 3 0,-8 1 0,1 6 0,-3 4 0,-3 11 0,-4 14 0,-3 11 0,-4 17 0,-1 8 0,1 6 0,1 1 0,-1 11 0,-1-4 0,1-1 0,1-4 0,-1-4 0,-1-3 0,1-3 0,1-3 0,9-2 0,11-7 0,1-9-8191</inkml:trace>
  <inkml:trace contextRef="#ctx0" brushRef="#br2" timeOffset="52919.98">6757 10152 24575,'3'-3'0,"-9"-1"0,-5-1 0,0-2 0,-13 0 0,-1 3 0,-5-3 0,6 4 0,2 7 0,-5 11 0,6 6 0,8 4 0,-1 7 0,2 6 0,5-3 0,3-3 0,-1 3 0,3-2 0,-1 2 0,8-1 0,11-2 0,10-6 0,7-10 0,0-6 0,2-7 0,-6-13 0,-4-1 0,-11 1 0,-7 12 0,-16 7 0,-3 8 0,-6 11 0,-3 11 0,2 3 0,5-2 0,4 0 0,3 1 0,3-2 0,11-6 0,7-12-8191</inkml:trace>
  <inkml:trace contextRef="#ctx0" brushRef="#br2" timeOffset="54494.78">6757 10090 24575,'-3'7'0,"-5"7"0,-6 7 0,-14 7 0,-7 9 0,2 9 0,4 6 0,1 8 0,-10 2 0,6-9-8191</inkml:trace>
  <inkml:trace contextRef="#ctx0" brushRef="#br2" timeOffset="52395.82">5845 10317 24575,'0'-4'0,"-5"-2"0,-9 5 0,-2-12 0,-6 5 0,4-9 0,0-1 0,0 1 0,-6 17 0,-4 14 0,3 10 0,-4 5 0,0 6 0,5 3 0,9-1 0,2 1 0,9-6 0,4 0 0,3-2 0,1 1 0,7-9 0,17-19 0,3-14 0,1-8 0,-2-4 0,-2-5 0,-3 2 0,-5-2 0,-1 3 0,1 15 0,-4 16 0,-7 8 0,-2 5 0,2 16 0,1 8 0,-6-1 0,1-3 0,2 0 0,1-1 0,-4-4-8191</inkml:trace>
  <inkml:trace contextRef="#ctx0" brushRef="#br2" timeOffset="55591.25">2044 12006 24575,'3'-10'0,"-3"-4"0,-10 1 0,0-4 0,-3 1 0,-6 1 0,-2 4 0,-2 0 0,-2 1 0,-7 3 0,-6 3 0,3 1 0,2 3 0,-2 6 0,-1-2 0,1 7 0,7 6 0,2 11 0,8 4 0,0 5 0,4 2 0,4 3 0,3 3 0,3 2 0,1-1 0,7 0 0,6-4 0,1-5 0,17-2 0,7-7 0,2-7 0,-2-7 0,-3-8 0,-1-8 0,6-8 0,5-5 0,0-9 0,-7-11 0,-6-1 0,-1-4 0,-4-2 0,-1-1 0,-2 1 0,-6 4 0,-5 3 0,-6 12 0,-4 20 0,-1 23 0,1 7 0,1 10 0,-1 6 0,-1-3 0,1 9 0,7 1 0,1-4 0,2-3 0,0-1 0,3-6 0,1-8 0,7-7 0,0-7 0,-3-13 0,-1-15 0,-7-7-8191</inkml:trace>
  <inkml:trace contextRef="#ctx0" brushRef="#br2" timeOffset="55909.77">2372 11616 24575,'0'-5'0,"0"-9"0,4-3 0,6 10 0,-3 13 0,-3 5 0,4 15 0,1 10 0,-2 12 0,-2 2 0,6 1 0,-1 2 0,-1 6 0,-4 1 0,-1-5 0,-1 4 0,-2 1 0,-1-6 0,-1 1 0,1-4 0,1-4 0,-1-18 0,-1-15 0,1-21 0,7-11 0,15-11 0,6-5 0,3 4 0,1 2 0,-2 7 0,8 7 0,-3 7 0,-9 7 0,-4 10 0,-8 4 0,-7 4 0,-5 13 0,-6 1 0,-1 4 0,-7 0 0,-9-4 0,-7-4 0,-1 3 0,-4-4 0,-2-6 0,-3-7 0,6-4 0,4-3-8191</inkml:trace>
  <inkml:trace contextRef="#ctx0" brushRef="#br2" timeOffset="56231.77">3023 11450 24575,'-4'-3'0,"-6"13"0,3 8 0,3 10 0,-3 5 0,3 9 0,1 7 0,10 8 0,2 8 0,-2-2 0,7 2 0,3 2 0,-3-1 0,-3 0 0,-4 0 0,-3 1 0,-4-6 0,-1-11 0,1-5 0,1-25 0,-1-25 0,-1-13 0,5-7 0,3-13 0,3-1 0,-3-8 0,1 4 0,3 5 0,3 3 0,3 8 0,8 8 0,-1 14 0,-3 15 0,-5 15 0,-2 8 0,-4 6 0,-17 3 0,-7 0 0,-7 2 0,2-5 0,-5-1 0,-4-6 0,-1 1 0,5-4-8191</inkml:trace>
  <inkml:trace contextRef="#ctx0" brushRef="#br2" timeOffset="56581.74">4028 12166 24575,'-11'-7'0,"-7"-7"0,-6-2 0,-8 4 0,1-2 0,1 0 0,2 2 0,3 11 0,-3 5 0,-7 17 0,3 14 0,8 6 0,4-3 0,3 1 0,8-2 0,4-2 0,5-3 0,3-1 0,1-6 0,3-2 0,17 0 0,3-6 0,4-10 0,1-12 0,3-2 0,2-9 0,0-3 0,-4-1 0,-5 0 0,-3-1 0,-2 3 0,7 14 0,-1 18 0,-7 15 0,2 11 0,1 2 0,-4-7-8191</inkml:trace>
  <inkml:trace contextRef="#ctx0" brushRef="#br0" timeOffset="30518.68">8963 4469 24575,'-4'2'0,"-1"7"0,3-2 0,4 3 0,-2 5 0,9 9 0,5 4 0,5 1 0,12 4 0,5-2 0,3 11 0,8 1 0,-1 2 0,0-8 0,2-2 0,3-3 0,5 3 0,5 2 0,0 2 0,-2 3 0,1 3 0,0 1 0,-2-5 0,-5 5 0,3-1 0,-1-3 0,1 2 0,0-2 0,-5-3 0,-5 5 0,3-2 0,-2 0 0,-4-3 0,-1 1 0,-7-3 0,-5-7 0,-2-2 0,-4 1 0,-2 5 0,-1-2 0,0-2 0,-2 1 0,-7-9 0,-7-15 0</inkml:trace>
  <inkml:trace contextRef="#ctx0" brushRef="#br0" timeOffset="28125.63">8865 4375 24575,'-3'4'0,"3"10"0,0 7 0,0 4 0,0 3 0,0 4 0,10 11 0,0 6 0,3 4 0,1 7 0,2 1 0,6-4 0,0 6 0,-2 12 0,5-1 0,3 1 0,-3 3 0,-2 1 0,1-2 0,1-5 0,-4-8 0,3-4 0,-2-3 0,-1-8 0,0-9 0,2-9 0,-2-3 0,-4 2 0,-3-2 0,-6-17 0,-1-15 0,-1-10 0,-5-7 0,-1-4 0,0-3-8191</inkml:trace>
  <inkml:trace contextRef="#ctx0" brushRef="#br0" timeOffset="30174.24">9092 4598 24575,'-2'-3'0,"-12"3"0,-2-4 0,-1-6-8191</inkml:trace>
  <inkml:trace contextRef="#ctx0" brushRef="#br0" timeOffset="27667.19">8736 4436 24575,'3'7'0,"-3"12"0,-13 2 0,5 2 0,-9 3 0,3 6 0,-2 0 0,2 8 0,-2 4 0,4 3 0,-2-1 0,0-4 0,-1 5 0,-6 0 0,-3 5 0,1 6 0,-3 6 0,1-1 0,2 2 0,2 8 0,0 0 0,-7 1 0,-2 1 0,-3-9 0,7-6 0,4-9 0,2-8 0,9-2 0,-7-9 0,7-4 0,1-3 0,6-10 0,-2-23 0,13-15 0,6 0-8191</inkml:trace>
  <inkml:trace contextRef="#ctx0" brushRef="#br0" timeOffset="27087.8">8607 4504 24575,'3'-7'0,"-9"-3"0,-5 10 0,-7 10 0,-10 4 0,-5 0 0,5 1 0,3 6 0,1 3 0,-1 4 0,-3-3 0,-2-2 0,-2 4 0,1-1 0,-1 1 0,-3-5 0,0 4 0,-2-3 0,-2 3 0,-3-1 0,-2-1 0,-2 5 0,4 6 0,-5 7 0,3 1 0,-3 0 0,-2 2 0,-1-4 0,0 8 0,3 0 0,-5 1 0,4-5 0,3 3 0,-5-2 0,-2-3 0,8-6 0,1 7 0,-5 2 0,4-2 0,8-2 0,1-10 0,3 3 0,3-4 0,8-8 0,-2-5 0,2-1 0,-2-3 0,2-7 0,18-11 0,17-13 0,12-13 0,0-3-8191</inkml:trace>
  <inkml:trace contextRef="#ctx0" brushRef="#br1" timeOffset="15833.31">8963 3726 24575,'5'0'0,"0"-4"0,2-10 0,-5-3 0,-11 6 0,-1-3 0,-4 0 0,-8 2 0,-9 5 0,2 3 0,-5 8 0,4 8 0,-1 4 0,-1 7 0,3 9 0,3 3 0,7 0 0,10-2 0,18-8 0,10 2 0,4-1 0,5 1 0,1-5 0,0-1 0,1-2 0,3-5 0,-1 0 0,3-3 0,0-4 0,-7 3 0,-8 8 0,-10 0 0,-17 6 0,-16-6 0,-10 4 0,-11-4 0,1-1 0,-5-3 0,-6 1 0,0-2 0,-5-5 0,-2-4 0,8 2 0,0-5 0,12 2-8191</inkml:trace>
  <inkml:trace contextRef="#ctx0" brushRef="#br2" timeOffset="43743.66">7925 8853 24575,'-4'-3'0,"-2"-1"0,-5-3 0,-5-3 0,-12 6 0,-4 0 0,-2 1 0,5 2 0,-2 5 0,-6 3 0,2 0 0,3-3 0,1-1 0,9 4 0,-2 2 0,8 10 0,-5-1 0,3 1 0,4 5 0,18-2 0,7 3 0,10-4 0,8 3 0,6-1 0,1-7 0,3-4 0,-1-8 0,-3 1 0,-12-3 0,-16 1 0,-16-3 0,-12-3 0,-7 3 0,-3 3 0,-1-3 0,4 3 0,8 5 0,11 9 0,20 1 0,13 7 0,5 8 0,6 2 0,2-7 0,11-3 0,2-1 0,-4-9 0,12-5 0,2-3 0,13-7 0,-8-3-8191</inkml:trace>
  <inkml:trace contextRef="#ctx0" brushRef="#br2" timeOffset="44447.13">11268 8982 24575,'3'-7'0,"-3"-7"0,-7-1 0,-3-5 0,-5-1 0,1 3 0,-1 3 0,-1 5 0,-5 7 0,-7 13 0,-5 15 0,1 7 0,2 1 0,9 7 0,7 0 0,7-4 0,9-5 0,8-9 0,11-10 0,7-3 0,1-6 0,-1 1 0,-9-1 0,-10 6 0,-4 8 0,-5 5 0,-2 9 0,-3 1 0,3 0 0,2-1 0,7 4 0,7-2 0,11-5 0,4-9 0,4-5 0,9-7 0,3-1 0,-4-16 0,-6-1-8191</inkml:trace>
  <inkml:trace contextRef="#ctx0" brushRef="#br2" timeOffset="11219">455 3753 24575,'3'7'0,"-9"3"0,-9-2 0,-4 2 0,-7-6 0,-1 0 0,-8 3 0,-3 0 0,6-1 0,0 1 0,-4 0 0,1-3 0,7 3 0,3 0 0,7 7 0,-3 2 0,3 5 0,1-3 0,3 2 0,2 2 0,8 2 0,4 1 0,3 5 0,-3 3 0,1-6 0,5 0 0,2-5 0,4-1 0,2-7 0,7-4 0,7-3 0,3-3 0,1-2 0,-7-7 0,3 1 0,5-7 0,-1-6 0,-7-11 0,0 0 0,-1 0 0,-7 1 0,-1 3 0,-2 6 0,-3-3 0,6-3 0,-3-1 0,-6 7 0,-5 18 0,1 14 0,-5 8 0,1 19 0,0 2 0,0 4 0,8-5 0,2-6 0,0 4 0,2-2 0,2-9-8191</inkml:trace>
  <inkml:trace contextRef="#ctx0" brushRef="#br1" timeOffset="14869.71">3183 3499 24575,'-2'-7'0,"-3"-3"0,-9 3 0,-7 3 0,-4 4 0,-3 2 0,-4 7 0,4 18 0,7 5 0,7 3 0,7-1 0,7-6 0,5-3 0,9-1 0,2 1 0,9 3 0,3 2 0,3-7 0,-3-2 0,-3-2 0,-7-2 0,-6 5 0,-12 3 0,-12 3 0,-10-2 0,-5-3 0,-6 3 0,-5-8 0,3-1 0,-2-3 0,-8-3 0,5-7 0,2 2 0,8-9 0,6-4-8191</inkml:trace>
  <inkml:trace contextRef="#ctx0" brushRef="#br2" timeOffset="12946.2">4901 3528 24575,'-2'-4'0,"2"-2"0,2 9 0,-2 14 0,-2 5 0,2 7 0,2 0 0,-2 5 0,-2-5 0,2 9 0,2-4 0,-2-1 0,-2 11 0,11-2 0,3-3 0,2-4 0,-3-2 0,-8-1 0,-7 3 0,1 0 0,6-3 0,-3-2 0,0 1 0,0-9 0,0-15 0,0-14 0,0-11 0,0-10 0,0-4 0,4 4 0,0 2 0,3-2 0,6 3 0,1 1 0,4 6 0,-3 2 0,9 2 0,6 2 0,-2 8 0,0 4 0,0 2 0,-6 3 0,6 2 0,-2 7 0,-12 4 0,-11 3 0,-8 3 0,-9-5 0,-7 10 0,-10-3 0,-5-3 0,-3-2 0,1-3 0,-6-4 0,2-4 0,3-3 0,4-3 0,2-1 0,1-3 0,-3-6 0,6-2-8191</inkml:trace>
  <inkml:trace contextRef="#ctx0" brushRef="#br2" timeOffset="20687.7">2633 5996 24575,'0'-3'0,"-4"-6"0,-6-7 0,-1 2 0,-7 2 0,-9 2 0,0 6 0,-3 0 0,-3 1 0,8 10 0,1 3 0,6 6 0,-3 2 0,3 3 0,1 3 0,8 1 0,2 0 0,2 3 0,12 3 0,12 1 0,4-6 0,5-4 0,1-2 0,-1-9 0,-6-7 0,-13-5 0,-9-5 0,-9 2 0,-10 7 0,1 4 0,-2 11 0,2 10 0,4 4 0,6 1 0,1-2 0,7-6 0,1-3 0,13-3 0,10 2 0,15-2 0,5-3 0,2-6 0,-4-3 0,0-17 0,2-6 0,-4-3 0,-3-7 0,-9 4-8191</inkml:trace>
  <inkml:trace contextRef="#ctx0" brushRef="#br0" timeOffset="22346.73">2889 4470 24575,'3'-3'0,"-13"13"0,0 8 0,1 6 0,0 8 0,0 3 0,-1-1 0,-4 0 0,0 9 0,-1 1 0,2-2 0,-1 3 0,0-6 0,-1 3 0,4 5 0,-9-4 0,2-1 0,-1 2 0,1-6 0,4-5 0,4 1 0,-1-9 0,1-11-8191</inkml:trace>
  <inkml:trace contextRef="#ctx0" brushRef="#br2" timeOffset="33426.75">6398 6321 24575,'-3'-7'0,"3"-7"0,3-4 0,-3 1 0,-3 13 0,3 11 0,3 11 0,-3 10 0,-3 5 0,3-1 0,3-1 0,-3 4 0,-3 1 0,3 2 0,3-6 0,-3 1 0,-3 2 0,3-2 0,3 1 0,-3-13 0,-3-19 0,8-2 0,2-16 0,2-12 0,12-7 0,7-3 0,1 11 0,0 8 0,-6-4 0,0 5 0,4 1 0,2 7 0,-1 13 0,-5 11 0,-9 10 0,-7 1 0,-14 5 0,-12-2 0,-3-4 0,-2 2 0,3 1 0,0-9 0,-2-6 0,-7-3 0,-6-7 0,4-11 0,4-2 0,8-8 0,1 3 0,8-2 0,1 1-8191</inkml:trace>
  <inkml:trace contextRef="#ctx0" brushRef="#br0" timeOffset="40901.08">8152 7130 24575,'-3'-5'0,"-1"-9"0,-3 3 0,-3 8 0,6 8 0,0 16 0,-3 14 0,0 11 0,3 10 0,-3 5 0,0 3 0,-3 8 0,-6 12 0,-8-3 0,-1 6 0,-3 2 0,3 2 0,1-5 0,3-8 0,3-3 0,4-4 0,5-15-8191</inkml:trace>
  <inkml:trace contextRef="#ctx0" brushRef="#br1" timeOffset="36207.26">8248 6352 24575,'-3'-7'0,"3"-7"0,3-7 0,1 0 0,3-1 0,-2 0 0,-10 6 0,-16 7 0,-5 9 0,-6 4 0,0 6 0,1 1 0,6 8 0,-3 2 0,5 3 0,9-2 0,7 3 0,4 1 0,9 2 0,2-2 0,4 1 0,7 4 0,2-3 0,6-7 0,11-3 0,4-7 0,-1-6 0,-1 5 0,0-3 0,-4-3 0,-1 3 0,-7-2 0,-12 2 0,-6 9 0,-24-2 0,-14 3 0,-12-2 0,-2 3 0,-6-1 0,-4-3 0,-1-2 0,4-8 0,3-4 0,9-2-8191</inkml:trace>
  <inkml:trace contextRef="#ctx0" brushRef="#br2" timeOffset="34301.49">9387 6580 24575,'3'-8'0,"5"-1"0,-1 0 0,-1-9 0,5-2 0,-4 2 0,-7 4 0,-14 6 0,-10 1 0,-5 1 0,-2 5 0,-1 9 0,-3 12 0,5 2 0,2 2 0,4 1 0,6 1 0,7-4 0,7 9 0,1-2 0,7-1 0,3-1 0,10-9 0,5-2 0,5-6 0,3-15 0,-2-4 0,-6-12 0,6-2 0,3-4 0,1 1 0,-2 2 0,-2 10 0,-3 17 0,-5 12 0,-9 13 0,-1 10 0,-9 3 0,-1 1 0,3-3 0,1 0 0,2-1 0,-5-8-8191</inkml:trace>
  <inkml:trace contextRef="#ctx0" brushRef="#br1" timeOffset="37288.89">10942 6352 24575,'7'3'0,"-7"1"0,-4-1 0,-10-2 0,-7-1 0,-4-1 0,-3 5 0,-5 3 0,1 2 0,6 7 0,19-2 0,12 3 0,11 6 0,9 2 0,3 0 0,11-1 0,3 1 0,-2-4 0,2-2 0,-3 5 0,0-6 0,-1 3 0,-8 3 0,-6 1 0,-9 3 0,-1 4 0,-14 5 0,-11-2 0,-17 1 0,-12 5 0,-2 0 0,-4-6 0,-7-4 0,-3-5 0,-6-2 0,-3-10 0,-5-7 0,5-4 0,12-3-8191</inkml:trace>
  <inkml:trace contextRef="#ctx0" brushRef="#br0" timeOffset="41414.11">11041 7489 24575,'-3'11'0,"-1"17"0,1 7 0,1 8 0,2 0 0,2 6 0,-2 12 0,-2 3 0,7 13 0,2 2 0,9 6 0,3 4 0,2-3 0,1-1 0,4 4 0,-3-18-8191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2:00:30.806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444 1 24575,'15'5'0,"2"10"0,-9 14 0,-8 11 0,-23 6 0,-1 1 0,-1 15 0,-19 4 0,4 11 0,8-4 0,15 1 0,0 10 0,7 9 0,0 23 0,15-10 0,0-10 0,-5-2 0,15-3 0,2-5 0,22-15 0,6 3 0,4-12 0,-7-11 0,2-1 0,10-9 0,13-16 0,12-13 0,7-9 0,-5-11 0,-5 8 0,-2-12 0,17-5 0,-14-3-8191</inkml:trace>
  <inkml:trace contextRef="#ctx0" brushRef="#br0" timeOffset="347.07">1441 1 24575,'10'5'0,"24"2"0,16-2 0,11-2 0,8 7 0,-7 2 0,4 15 0,11-2 0,-6 4 0,10-2 0,-9 15 0,-13 10 0,2 9 0,-12 13 0,-4 0 0,-18 2 0,-12 18 0,-13 4 0,-2 11 0,-7 6 0,-11-14 0,-14-2 0,-22-16 0,-12 9 0,-15-16 0,-1-2 0,-1-10 0,16-3-8191</inkml:trace>
  <inkml:trace contextRef="#ctx0" brushRef="#br1" timeOffset="32704.35">5698 3152 24575,'12'5'0,"13"2"0,11-2 0,-4-2 0,10 7 0,-2 2 0,-3 8 0,0 4 0,2 8 0,8 5 0,-13 3 0,1 14 0,-3 10 0,0 5 0,0 14 0,-8 1 0,-6 7 0,-6 5 0,-5-2 0,-2 4 0,-22 13 0,-8 2 0,-7-7 0,-12-7 0,-5-6 0,-13 3 0,-2-2 0,-10-13 0,-7-7 0,-5-18 0,-3-1 0,-4-19 0,2-11 0,19-13-8191</inkml:trace>
  <inkml:trace contextRef="#ctx0" brushRef="#br2" timeOffset="34592.76">4806 3487 24575,'-12'5'0,"-12"-5"0,-4-10 0,4 3 0,-6 2 0,-7 2 0,-2-7 0,-10 15 0,-5 15 0,14 14 0,11-6 0,-3 4 0,14 4 0,4 6 0,14 3 0,24-1 0,16-2 0,4-5 0,10-10 0,-5 15 0,8-10 0,7 5 0,-2-5 0,-13-3 0,-5-14 0,5-10 0,-7 2 0,-20 6 0,-24 4 0,-28 7 0,-9 1 0,-10 2 0,-13 3 0,-12-16 0,-9 9 0,-9-9 0,4-1 0,2-4 0,0-6 0,-3 2 0,3-5 0,2-5 0,10-2-8191</inkml:trace>
  <inkml:trace contextRef="#ctx0" brushRef="#br1" timeOffset="32033.56">3768 3108 24575,'4'12'0,"4"5"0,9 3 0,-5 12 0,-12-2 0,-12 2 0,-13 5 0,-4 2 0,2-2 0,2 0 0,-4 5 0,-8-15 0,5 2 0,7 3 0,1-2 0,4 2 0,8 5 0,-6 2 0,4-2 0,-11 0 0,0 5 0,3-8 0,2 13 0,6 0 0,1 12 0,4-2 0,6 4 0,3-2 0,0 8 0,0 2 0,0-13 0,0-2 0,7-7 0,1 0 0,14-15 0,-2-5 0,4-2 0,-4-1 0,17-2 0,2-2 0,-2 5 0,0-6 0,-5 1 0,-10-3 0,-14-14 0,-13-11 0</inkml:trace>
  <inkml:trace contextRef="#ctx0" brushRef="#br0" timeOffset="29402.12">2118 3487 24575,'-5'12'0,"15"5"0,10-4 0,4-6 0,8 5 0,13-4 0,4-3 0,-5 7 0,-2 3 0,-3-5 0,8-10 0,-2 2 0,-6 8 0,-2 2 0,-17 3 0,-11 10 0,-21-1 0,-17 6 0,-3 4 0,-13 16 0,-4 6 0,-13-7 0,-2 6 0,8 1 0,-3-4 0,7 7 0,8-7 0,2-8 0,10-10-8191</inkml:trace>
  <inkml:trace contextRef="#ctx0" brushRef="#br0" timeOffset="28848.19">1877 3910 24575,'-12'5'0,"-6"-15"0,-4 3 0,-2 12 0,11-3 0,8 16 0,23 1 0,6-1 0,8-6 0,13-5 0,4-2 0,2-2 0,6-3 0,-3-3 0,-17 3 0,-12-5 0</inkml:trace>
  <inkml:trace contextRef="#ctx0" brushRef="#br0" timeOffset="29114.12">1833 3580 24575,'-8'5'0,"8"3"0,20-3 0,19-5 0,8-5 0,10 5 0,-8 12 0,-5 5 0,-12-9-8191</inkml:trace>
  <inkml:trace contextRef="#ctx0" brushRef="#br2" timeOffset="26337.86">700 3295 24575,'5'0'0,"10"0"0,14 0 0,-4 0 0,-23 0 0,-4 0 0,-15 0 0,-15 0 0,0 7 0,-3 11 0,-4 1 0,-3 6 0,-2-5 0,7 4 0,12 6 0,1-3 0,4-3 0,0 6 0,13 7 0,19 2 0,23 3 0,14 2 0,7-7 0,4-5 0,-9 0 0,3 3 0,3-11 0,-5-9 0,2-2 0,-15-6 0,-2 5 0,7 5 0,6 3 0,-8 5 0,-18 12 0,-11 5 0,-11 2 0,-27 0 0,-21-2 0,-9-8 0,-1-4 0,-13 12 0,-5-10 0,-2-5 0,-3-10 0,-2-12 0,-5 2 0,-3-26 0,3-11 0,-3-9 0,3-3 0,10-2 0,19-1-8191</inkml:trace>
  <inkml:trace contextRef="#ctx0" brushRef="#br1" timeOffset="44226.69">3812 6082 24575,'-5'0'0,"-20"0"0,-9 7 0,-15 3 0,-6 17 0,16 10 0,2 5 0,-5 14 0,5 13 0,0 17 0,5 10 0,13 8 0,11-8 0,3-10 0,23 13 0,9 6 0,15-9 0,9-2 0,6 4 0,17 3 0,12-17 0,7-15 0,-4-20-8191</inkml:trace>
  <inkml:trace contextRef="#ctx0" brushRef="#br1" timeOffset="45313.37">4851 6412 24575,'5'12'0,"-15"5"0,-10-5 0,-7 3 0,-15 2 0,-7-2 0,5 2 0,2 8 0,7 7 0,1 5 0,9 5 0,10 2 0,3 5 0,12-9 0,3 2 0,14-5 0,25-18 0,5-4 0,7-10 0,2-5 0,-11-12 0,4-3 0,-17-2 0,-32 9 0,-25-2 0,-7 15 0,-5 8 0,-2 11 0,-5 8 0,2 5 0,2-5 0,3-2 0,8 2 0,12 5 0,9 2 0,16 8 0,14 9 0,15 1 0,10-20 0,7-17 0,2-3 0,6-15 0,2-9 0,2-13 0,-9 3-8191</inkml:trace>
  <inkml:trace contextRef="#ctx0" brushRef="#br1" timeOffset="44672.19">5983 6131 24575,'5'0'0,"20"0"0,14 7 0,15 3 0,-2 10 0,5 7 0,-3 15 0,-3 0 0,6 9 0,-3 11 0,-2 12 0,-10 7 0,-13-5 0,-9 6 0,-13-4 0,-7-6 0,-12 2 0,-3-13 0,-14 1 0,-13-6 0,-15 6 0,-4 7 0,-8-5 0,-3 2 0,-11-2 0,-11-15 0,-2-7 0,-7-10 0,14-12-8191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24/11/2022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90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3612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4307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686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7502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4171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9280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661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9317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2302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59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605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875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015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583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0115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386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591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368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0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79" y="2084385"/>
            <a:ext cx="7591425" cy="1114425"/>
          </a:xfrm>
        </p:spPr>
        <p:txBody>
          <a:bodyPr>
            <a:normAutofit/>
          </a:bodyPr>
          <a:lstStyle/>
          <a:p>
            <a:r>
              <a:rPr lang="en-PH" b="1" dirty="0" err="1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PH" b="1" dirty="0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CFGs</a:t>
            </a:r>
            <a:endParaRPr lang="en-US" b="1" dirty="0">
              <a:solidFill>
                <a:srgbClr val="C44D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Derivation Trees, Parsing and Ambiguity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7" y="3601244"/>
            <a:ext cx="7105650" cy="106362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12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Automata Theory and Formal Languages</a:t>
            </a:r>
            <a:endParaRPr lang="en-US" sz="4000" b="1" dirty="0">
              <a:solidFill>
                <a:schemeClr val="bg1"/>
              </a:solidFill>
              <a:latin typeface="Gotham" panose="0200050405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400E51-37EF-607F-9AEE-40455E5D045D}"/>
              </a:ext>
            </a:extLst>
          </p:cNvPr>
          <p:cNvSpPr/>
          <p:nvPr/>
        </p:nvSpPr>
        <p:spPr>
          <a:xfrm>
            <a:off x="5638463" y="2878210"/>
            <a:ext cx="915074" cy="45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1F0D48-1327-E5B2-343F-D02B85D9AB99}"/>
                  </a:ext>
                </a:extLst>
              </p14:cNvPr>
              <p14:cNvContentPartPr/>
              <p14:nvPr/>
            </p14:nvContentPartPr>
            <p14:xfrm>
              <a:off x="2527744" y="410927"/>
              <a:ext cx="2322148" cy="493456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1F0D48-1327-E5B2-343F-D02B85D9AB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8743" y="401926"/>
                <a:ext cx="2339789" cy="495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BAAAEB-A07C-DB3E-69B4-4F7A4D40579A}"/>
                  </a:ext>
                </a:extLst>
              </p14:cNvPr>
              <p14:cNvContentPartPr/>
              <p14:nvPr/>
            </p14:nvContentPartPr>
            <p14:xfrm>
              <a:off x="7342108" y="178493"/>
              <a:ext cx="2322148" cy="5399431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BAAAEB-A07C-DB3E-69B4-4F7A4D4057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3112" y="169496"/>
                <a:ext cx="2339781" cy="54145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25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400E51-37EF-607F-9AEE-40455E5D045D}"/>
              </a:ext>
            </a:extLst>
          </p:cNvPr>
          <p:cNvSpPr/>
          <p:nvPr/>
        </p:nvSpPr>
        <p:spPr>
          <a:xfrm>
            <a:off x="5638463" y="2878210"/>
            <a:ext cx="915074" cy="45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E20F5C-9AE0-AB3E-D295-4A404A70661C}"/>
                  </a:ext>
                </a:extLst>
              </p14:cNvPr>
              <p14:cNvContentPartPr/>
              <p14:nvPr/>
            </p14:nvContentPartPr>
            <p14:xfrm>
              <a:off x="2321163" y="365837"/>
              <a:ext cx="2322354" cy="5567422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E20F5C-9AE0-AB3E-D295-4A404A7066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2159" y="356836"/>
                <a:ext cx="2340002" cy="5585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CE7353-208F-6126-A4A5-783A26E0850B}"/>
                  </a:ext>
                </a:extLst>
              </p14:cNvPr>
              <p14:cNvContentPartPr/>
              <p14:nvPr/>
            </p14:nvContentPartPr>
            <p14:xfrm>
              <a:off x="7696200" y="365836"/>
              <a:ext cx="3164671" cy="5550033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CE7353-208F-6126-A4A5-783A26E085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7197" y="356838"/>
                <a:ext cx="3182317" cy="55676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52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CFG 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79D29B-3E71-586F-F28D-A70F482CECDA}"/>
              </a:ext>
            </a:extLst>
          </p:cNvPr>
          <p:cNvSpPr txBox="1">
            <a:spLocks/>
          </p:cNvSpPr>
          <p:nvPr/>
        </p:nvSpPr>
        <p:spPr>
          <a:xfrm>
            <a:off x="390234" y="5095084"/>
            <a:ext cx="11452860" cy="54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 = {basic valid English sentence structure}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E2CE35-E03F-3BE9-FBDD-E069677E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436667"/>
            <a:ext cx="6148388" cy="45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7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400E51-37EF-607F-9AEE-40455E5D045D}"/>
              </a:ext>
            </a:extLst>
          </p:cNvPr>
          <p:cNvSpPr/>
          <p:nvPr/>
        </p:nvSpPr>
        <p:spPr>
          <a:xfrm>
            <a:off x="5638463" y="2878210"/>
            <a:ext cx="915074" cy="45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FD2966-B9BE-A1D6-84CE-73046653268E}"/>
                  </a:ext>
                </a:extLst>
              </p14:cNvPr>
              <p14:cNvContentPartPr/>
              <p14:nvPr/>
            </p14:nvContentPartPr>
            <p14:xfrm>
              <a:off x="2064038" y="627043"/>
              <a:ext cx="3574425" cy="4502334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FD2966-B9BE-A1D6-84CE-730466532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5036" y="618043"/>
                <a:ext cx="3592068" cy="4519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7A2E2F-01E1-D02A-2050-E088842A16C9}"/>
                  </a:ext>
                </a:extLst>
              </p14:cNvPr>
              <p14:cNvContentPartPr/>
              <p14:nvPr/>
            </p14:nvContentPartPr>
            <p14:xfrm>
              <a:off x="7016524" y="806957"/>
              <a:ext cx="3802320" cy="4421367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7A2E2F-01E1-D02A-2050-E088842A16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07523" y="797957"/>
                <a:ext cx="3819962" cy="44390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7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400E51-37EF-607F-9AEE-40455E5D045D}"/>
              </a:ext>
            </a:extLst>
          </p:cNvPr>
          <p:cNvSpPr/>
          <p:nvPr/>
        </p:nvSpPr>
        <p:spPr>
          <a:xfrm>
            <a:off x="5638463" y="2878210"/>
            <a:ext cx="915074" cy="45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1AEE92-D6B6-B449-A1FD-1B5A86100329}"/>
                  </a:ext>
                </a:extLst>
              </p14:cNvPr>
              <p14:cNvContentPartPr/>
              <p14:nvPr/>
            </p14:nvContentPartPr>
            <p14:xfrm>
              <a:off x="2264228" y="635870"/>
              <a:ext cx="3480481" cy="4725641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1AEE92-D6B6-B449-A1FD-1B5A86100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5225" y="626870"/>
                <a:ext cx="3498126" cy="4743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5E97DA-8EC5-B053-0524-5C8C1E0BFD5A}"/>
                  </a:ext>
                </a:extLst>
              </p14:cNvPr>
              <p14:cNvContentPartPr/>
              <p14:nvPr/>
            </p14:nvContentPartPr>
            <p14:xfrm>
              <a:off x="7190489" y="781776"/>
              <a:ext cx="3856909" cy="4192867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5E97DA-8EC5-B053-0524-5C8C1E0BFD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1490" y="772775"/>
                <a:ext cx="3874547" cy="42105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523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400E51-37EF-607F-9AEE-40455E5D045D}"/>
              </a:ext>
            </a:extLst>
          </p:cNvPr>
          <p:cNvSpPr/>
          <p:nvPr/>
        </p:nvSpPr>
        <p:spPr>
          <a:xfrm>
            <a:off x="6043450" y="2878209"/>
            <a:ext cx="915074" cy="45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BD9170-8977-5CE8-F085-3368338ADA4E}"/>
                  </a:ext>
                </a:extLst>
              </p14:cNvPr>
              <p14:cNvContentPartPr/>
              <p14:nvPr/>
            </p14:nvContentPartPr>
            <p14:xfrm>
              <a:off x="1866394" y="441942"/>
              <a:ext cx="4634593" cy="487253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BD9170-8977-5CE8-F085-3368338ADA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7393" y="432941"/>
                <a:ext cx="4652236" cy="4890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A29654-3AC9-2983-AB23-6D0016EF371E}"/>
                  </a:ext>
                </a:extLst>
              </p14:cNvPr>
              <p14:cNvContentPartPr/>
              <p14:nvPr/>
            </p14:nvContentPartPr>
            <p14:xfrm>
              <a:off x="7336524" y="635870"/>
              <a:ext cx="3848780" cy="49065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A29654-3AC9-2983-AB23-6D0016EF3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7525" y="626868"/>
                <a:ext cx="3866418" cy="49242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70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400E51-37EF-607F-9AEE-40455E5D045D}"/>
              </a:ext>
            </a:extLst>
          </p:cNvPr>
          <p:cNvSpPr/>
          <p:nvPr/>
        </p:nvSpPr>
        <p:spPr>
          <a:xfrm>
            <a:off x="6043450" y="2878209"/>
            <a:ext cx="915074" cy="45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70D20D-2A3F-5D3F-9508-DE4803FCE3B9}"/>
                  </a:ext>
                </a:extLst>
              </p14:cNvPr>
              <p14:cNvContentPartPr/>
              <p14:nvPr/>
            </p14:nvContentPartPr>
            <p14:xfrm>
              <a:off x="1993738" y="382607"/>
              <a:ext cx="4049712" cy="5228966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70D20D-2A3F-5D3F-9508-DE4803FCE3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738" y="373605"/>
                <a:ext cx="4067352" cy="5246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71E754-4B1B-BB26-100B-705BF1BCA17C}"/>
                  </a:ext>
                </a:extLst>
              </p14:cNvPr>
              <p14:cNvContentPartPr/>
              <p14:nvPr/>
            </p14:nvContentPartPr>
            <p14:xfrm>
              <a:off x="7167286" y="1208988"/>
              <a:ext cx="4666574" cy="3791701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71E754-4B1B-BB26-100B-705BF1BCA1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58284" y="1199989"/>
                <a:ext cx="4684218" cy="3809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66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2888934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When there is more than 1 possible derivation on a 1 string it’s called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ambiguous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</p:spTree>
    <p:extLst>
      <p:ext uri="{BB962C8B-B14F-4D97-AF65-F5344CB8AC3E}">
        <p14:creationId xmlns:p14="http://schemas.microsoft.com/office/powerpoint/2010/main" val="379075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5B8579-E2BA-B050-A279-5E5A78D3F807}"/>
                  </a:ext>
                </a:extLst>
              </p14:cNvPr>
              <p14:cNvContentPartPr/>
              <p14:nvPr/>
            </p14:nvContentPartPr>
            <p14:xfrm>
              <a:off x="2792413" y="312020"/>
              <a:ext cx="6303680" cy="6477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5B8579-E2BA-B050-A279-5E5A78D3F8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3411" y="303024"/>
                <a:ext cx="6321324" cy="665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6E767A-5257-E0C4-A61E-04BD9BF13313}"/>
                  </a:ext>
                </a:extLst>
              </p14:cNvPr>
              <p14:cNvContentPartPr/>
              <p14:nvPr/>
            </p14:nvContentPartPr>
            <p14:xfrm>
              <a:off x="665163" y="1457325"/>
              <a:ext cx="803275" cy="322263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6E767A-5257-E0C4-A61E-04BD9BF133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6166" y="1448293"/>
                <a:ext cx="820910" cy="339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2CC8EC-9C04-6272-FA60-C1F82DA6AE1C}"/>
                  </a:ext>
                </a:extLst>
              </p14:cNvPr>
              <p14:cNvContentPartPr/>
              <p14:nvPr/>
            </p14:nvContentPartPr>
            <p14:xfrm>
              <a:off x="2423766" y="1288461"/>
              <a:ext cx="8129934" cy="4852247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2CC8EC-9C04-6272-FA60-C1F82DA6AE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4766" y="1279460"/>
                <a:ext cx="8147574" cy="48698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24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3158967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</p:spTree>
    <p:extLst>
      <p:ext uri="{BB962C8B-B14F-4D97-AF65-F5344CB8AC3E}">
        <p14:creationId xmlns:p14="http://schemas.microsoft.com/office/powerpoint/2010/main" val="188191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2888934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Instead of manually writing derivation, we can also visualize or represent it using a derivation tree.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</p:spTree>
    <p:extLst>
      <p:ext uri="{BB962C8B-B14F-4D97-AF65-F5344CB8AC3E}">
        <p14:creationId xmlns:p14="http://schemas.microsoft.com/office/powerpoint/2010/main" val="21480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E143D-54C6-AF39-1C29-B73F4A110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234" y="365837"/>
            <a:ext cx="8515932" cy="459006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CFG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19040DA-0E9D-9A47-330D-9AA880143FE2}"/>
              </a:ext>
            </a:extLst>
          </p:cNvPr>
          <p:cNvSpPr txBox="1">
            <a:spLocks/>
          </p:cNvSpPr>
          <p:nvPr/>
        </p:nvSpPr>
        <p:spPr>
          <a:xfrm>
            <a:off x="390234" y="5095084"/>
            <a:ext cx="11452860" cy="54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 = {equal number of a and b}</a:t>
            </a:r>
          </a:p>
        </p:txBody>
      </p:sp>
    </p:spTree>
    <p:extLst>
      <p:ext uri="{BB962C8B-B14F-4D97-AF65-F5344CB8AC3E}">
        <p14:creationId xmlns:p14="http://schemas.microsoft.com/office/powerpoint/2010/main" val="34386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45BC40-DDFA-3710-145E-37E3EAF5307D}"/>
                  </a:ext>
                </a:extLst>
              </p14:cNvPr>
              <p14:cNvContentPartPr/>
              <p14:nvPr/>
            </p14:nvContentPartPr>
            <p14:xfrm>
              <a:off x="2003936" y="365837"/>
              <a:ext cx="3233535" cy="5219807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45BC40-DDFA-3710-145E-37E3EAF530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934" y="356834"/>
                <a:ext cx="3248658" cy="5237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D5B039-3D3A-5F81-C3F3-6E7C6A104A57}"/>
                  </a:ext>
                </a:extLst>
              </p14:cNvPr>
              <p14:cNvContentPartPr/>
              <p14:nvPr/>
            </p14:nvContentPartPr>
            <p14:xfrm>
              <a:off x="7071804" y="530293"/>
              <a:ext cx="4735512" cy="4890893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D5B039-3D3A-5F81-C3F3-6E7C6A104A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2800" y="521293"/>
                <a:ext cx="4753160" cy="490853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A6F21C3D-9CC7-A726-D4FB-46354B0D809E}"/>
              </a:ext>
            </a:extLst>
          </p:cNvPr>
          <p:cNvSpPr/>
          <p:nvPr/>
        </p:nvSpPr>
        <p:spPr>
          <a:xfrm>
            <a:off x="5638463" y="2878210"/>
            <a:ext cx="915074" cy="45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48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808426-45A2-B572-5AB0-B1AC3F4D631D}"/>
                  </a:ext>
                </a:extLst>
              </p14:cNvPr>
              <p14:cNvContentPartPr/>
              <p14:nvPr/>
            </p14:nvContentPartPr>
            <p14:xfrm>
              <a:off x="2385267" y="905903"/>
              <a:ext cx="2591437" cy="417275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808426-45A2-B572-5AB0-B1AC3F4D63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6259" y="896898"/>
                <a:ext cx="2609093" cy="4190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B16F559-564C-3138-2530-F7F694FA3193}"/>
                  </a:ext>
                </a:extLst>
              </p14:cNvPr>
              <p14:cNvContentPartPr/>
              <p14:nvPr/>
            </p14:nvContentPartPr>
            <p14:xfrm>
              <a:off x="7630575" y="635870"/>
              <a:ext cx="2948329" cy="455978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16F559-564C-3138-2530-F7F694FA31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1576" y="626870"/>
                <a:ext cx="2965966" cy="457742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400E51-37EF-607F-9AEE-40455E5D045D}"/>
              </a:ext>
            </a:extLst>
          </p:cNvPr>
          <p:cNvSpPr/>
          <p:nvPr/>
        </p:nvSpPr>
        <p:spPr>
          <a:xfrm>
            <a:off x="5638463" y="2878210"/>
            <a:ext cx="915074" cy="45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28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808426-45A2-B572-5AB0-B1AC3F4D631D}"/>
                  </a:ext>
                </a:extLst>
              </p14:cNvPr>
              <p14:cNvContentPartPr/>
              <p14:nvPr/>
            </p14:nvContentPartPr>
            <p14:xfrm>
              <a:off x="2385267" y="905903"/>
              <a:ext cx="2591437" cy="417275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808426-45A2-B572-5AB0-B1AC3F4D63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6259" y="896898"/>
                <a:ext cx="2609093" cy="4190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B16F559-564C-3138-2530-F7F694FA3193}"/>
                  </a:ext>
                </a:extLst>
              </p14:cNvPr>
              <p14:cNvContentPartPr/>
              <p14:nvPr/>
            </p14:nvContentPartPr>
            <p14:xfrm>
              <a:off x="7630575" y="635870"/>
              <a:ext cx="2948329" cy="455978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16F559-564C-3138-2530-F7F694FA31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1576" y="626870"/>
                <a:ext cx="2965966" cy="457742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400E51-37EF-607F-9AEE-40455E5D045D}"/>
              </a:ext>
            </a:extLst>
          </p:cNvPr>
          <p:cNvSpPr/>
          <p:nvPr/>
        </p:nvSpPr>
        <p:spPr>
          <a:xfrm>
            <a:off x="5638463" y="2878210"/>
            <a:ext cx="915074" cy="45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029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400E51-37EF-607F-9AEE-40455E5D045D}"/>
              </a:ext>
            </a:extLst>
          </p:cNvPr>
          <p:cNvSpPr/>
          <p:nvPr/>
        </p:nvSpPr>
        <p:spPr>
          <a:xfrm>
            <a:off x="5638463" y="2878210"/>
            <a:ext cx="915074" cy="45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42A7BD-331F-AC42-729D-66F4EC9D2E2D}"/>
                  </a:ext>
                </a:extLst>
              </p14:cNvPr>
              <p14:cNvContentPartPr/>
              <p14:nvPr/>
            </p14:nvContentPartPr>
            <p14:xfrm>
              <a:off x="2067390" y="746470"/>
              <a:ext cx="2829900" cy="4449182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42A7BD-331F-AC42-729D-66F4EC9D2E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8384" y="737470"/>
                <a:ext cx="2847551" cy="4466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998542-FA63-6582-4C72-2AA35AB40E75}"/>
                  </a:ext>
                </a:extLst>
              </p14:cNvPr>
              <p14:cNvContentPartPr/>
              <p14:nvPr/>
            </p14:nvContentPartPr>
            <p14:xfrm>
              <a:off x="7294710" y="746470"/>
              <a:ext cx="4110956" cy="452539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998542-FA63-6582-4C72-2AA35AB40E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5710" y="737467"/>
                <a:ext cx="4128596" cy="45430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04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CFG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12696-1B18-B59A-4B67-E404EB36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73" y="35004"/>
            <a:ext cx="8253164" cy="50600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79D29B-3E71-586F-F28D-A70F482CECDA}"/>
              </a:ext>
            </a:extLst>
          </p:cNvPr>
          <p:cNvSpPr txBox="1">
            <a:spLocks/>
          </p:cNvSpPr>
          <p:nvPr/>
        </p:nvSpPr>
        <p:spPr>
          <a:xfrm>
            <a:off x="390234" y="5095084"/>
            <a:ext cx="11452860" cy="54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 = {balanced open and close parenthesis}</a:t>
            </a:r>
          </a:p>
        </p:txBody>
      </p:sp>
    </p:spTree>
    <p:extLst>
      <p:ext uri="{BB962C8B-B14F-4D97-AF65-F5344CB8AC3E}">
        <p14:creationId xmlns:p14="http://schemas.microsoft.com/office/powerpoint/2010/main" val="329426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4B39C1-D486-3D86-BE52-CFE2801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Ex.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400E51-37EF-607F-9AEE-40455E5D045D}"/>
              </a:ext>
            </a:extLst>
          </p:cNvPr>
          <p:cNvSpPr/>
          <p:nvPr/>
        </p:nvSpPr>
        <p:spPr>
          <a:xfrm>
            <a:off x="5638463" y="2878210"/>
            <a:ext cx="915074" cy="45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90C697-705A-7E11-5A66-4308A0E41A06}"/>
                  </a:ext>
                </a:extLst>
              </p14:cNvPr>
              <p14:cNvContentPartPr/>
              <p14:nvPr/>
            </p14:nvContentPartPr>
            <p14:xfrm>
              <a:off x="1409194" y="1696747"/>
              <a:ext cx="2372231" cy="273568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90C697-705A-7E11-5A66-4308A0E41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0191" y="1687740"/>
                <a:ext cx="2389878" cy="2753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BCB8A0-96D7-B43D-78F0-4DAAF5B57C73}"/>
                  </a:ext>
                </a:extLst>
              </p14:cNvPr>
              <p14:cNvContentPartPr/>
              <p14:nvPr/>
            </p14:nvContentPartPr>
            <p14:xfrm>
              <a:off x="7947025" y="956811"/>
              <a:ext cx="2073275" cy="4215556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BCB8A0-96D7-B43D-78F0-4DAAF5B57C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38019" y="947812"/>
                <a:ext cx="2090928" cy="42331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01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234</Words>
  <Application>Microsoft Office PowerPoint</Application>
  <PresentationFormat>Widescreen</PresentationFormat>
  <Paragraphs>80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Gotham</vt:lpstr>
      <vt:lpstr>Office Theme</vt:lpstr>
      <vt:lpstr>RegEx and CFGs</vt:lpstr>
      <vt:lpstr>Instead of manually writing derivation, we can also visualize or represent it using a derivation tree.</vt:lpstr>
      <vt:lpstr>CFG 1</vt:lpstr>
      <vt:lpstr>Ex. 1</vt:lpstr>
      <vt:lpstr>Ex. 2</vt:lpstr>
      <vt:lpstr>Ex. 2</vt:lpstr>
      <vt:lpstr>Ex. 3</vt:lpstr>
      <vt:lpstr>CFG 2</vt:lpstr>
      <vt:lpstr>Ex. 1</vt:lpstr>
      <vt:lpstr>Ex. 2</vt:lpstr>
      <vt:lpstr>Ex. 3</vt:lpstr>
      <vt:lpstr>CFG 3</vt:lpstr>
      <vt:lpstr>Ex. 1</vt:lpstr>
      <vt:lpstr>Ex. 2</vt:lpstr>
      <vt:lpstr>Ex. 3</vt:lpstr>
      <vt:lpstr>Ex. 4</vt:lpstr>
      <vt:lpstr>When there is more than 1 possible derivation on a 1 string it’s called ambiguous.</vt:lpstr>
      <vt:lpstr>Ex. 1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227</cp:revision>
  <dcterms:created xsi:type="dcterms:W3CDTF">2022-08-20T15:01:04Z</dcterms:created>
  <dcterms:modified xsi:type="dcterms:W3CDTF">2022-11-24T04:25:33Z</dcterms:modified>
</cp:coreProperties>
</file>