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5" r:id="rId3"/>
    <p:sldId id="275" r:id="rId4"/>
    <p:sldId id="280" r:id="rId5"/>
    <p:sldId id="281" r:id="rId6"/>
    <p:sldId id="286" r:id="rId7"/>
    <p:sldId id="288" r:id="rId8"/>
    <p:sldId id="282" r:id="rId9"/>
    <p:sldId id="287" r:id="rId10"/>
    <p:sldId id="289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5" autoAdjust="0"/>
    <p:restoredTop sz="71765" autoAdjust="0"/>
  </p:normalViewPr>
  <p:slideViewPr>
    <p:cSldViewPr snapToGrid="0">
      <p:cViewPr>
        <p:scale>
          <a:sx n="66" d="100"/>
          <a:sy n="66" d="100"/>
        </p:scale>
        <p:origin x="570" y="-3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E041-4119-4EE3-A227-AD8AC516F74F}" type="datetimeFigureOut">
              <a:rPr lang="en-PH" smtClean="0"/>
              <a:t>09/11/2022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827CC-8316-45DB-BFE4-76A6FE932D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023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90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2154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59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605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7375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6531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7556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9227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7876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9572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145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2866-4049-A383-57E9-B4DED7BF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4CA4-C62E-88A9-E551-B7A8615C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3E80-95FA-CF71-49AB-352844F4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31-A6BE-0CD5-36C7-67FA157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3A4A-E6F6-6245-8C95-B86CE11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897-B071-0324-24C4-86765C70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D031-D432-8D90-2A8B-BF31D418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B2B3-B06F-5859-BD2D-173FD58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D3D-BE5A-C368-03CE-1321AB4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D9C0-5444-A20D-1C6F-A8934CBC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FF17-E885-C7F2-C153-8985FCDD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5BDE-B222-F2BC-AEF2-395746C2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AE3-D234-70EB-DFD9-4F3CC35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EB0-3C30-D38C-771C-8A1ED3D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03F8-37B7-9003-430C-C81590C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22E-946F-42C6-D324-F2816935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8C4-1357-508D-9BC6-03AFE5F8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F410-BAD3-4C01-182A-1B4D3E07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E75-3DCD-C3AA-80FB-C9BEB503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38BA-9249-E27A-5C34-8AFB093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F25-7853-E005-7594-898E9C5B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9AF1-1A90-AFA5-FAE8-98BEEC29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9997-794C-1D61-CC20-B9783A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DB74-89EE-10E6-C479-9C66B6B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15EF-469C-968C-60C4-16D7E9E4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D500-91A7-10F4-4E20-7B75221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E6D0-8542-0853-6AF9-3D317F21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AFCF-68D6-6E16-ADE8-27D2C1EE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F52C6-6ADC-3B07-7C3C-B86ACEB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5F1-BDC3-30EE-7CAF-3595C8F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8960-7CD7-CEF3-66DE-E497EAF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809-907A-211E-B938-0E567B4C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5905-8550-4175-BF53-E52A7054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3733-F1AE-1444-3915-4FAD793E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8D90-7F2C-10B0-B87C-0E71E1C9A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CFCEC-B248-35AE-BFA2-5724FD7BA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8DED3-BFF8-9FB5-686C-42A3DDF2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7369-CBE2-36BC-8C00-CD7499A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8AB-35AB-0E10-D60A-BAEB2F0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987-EE6E-EDA5-4035-5228CEE9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E56A-3154-C4B6-AAE3-E3DC014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C8D6-5964-9A05-0714-79A3593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2666-A25C-6CB8-FFD9-61921B79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BF55-2DEE-7CC7-A50A-DAC4A00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8072-46AF-A6A1-C99E-2444947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EA28-1018-DBF1-29CB-B803890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DC12-ACBF-E825-D558-ADD3B1FC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D3CF-0DF2-4F73-18C2-93F014E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8E43A-4C66-0AFF-8096-A631534E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8E4B-58B1-0D4A-677F-B6AB65E4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06E6-EE05-78D0-1E2B-D5B3A8E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56936-2284-238D-EE5F-9014332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5F3-520D-875E-9D73-53E96DDF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4C5F-1FD0-81F8-22A8-60405DB1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4F45C-AAAC-D22F-8D8A-02B104A7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4A0B-187E-92A6-9B08-60CE593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3826-F8CD-C418-5ACB-B1270EBD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BBE-9521-66FE-020F-C5C94DB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F15D-577A-E098-F470-3E7F8B4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A2B5-5775-1EDB-C46C-FB6C1A56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A31-1246-6319-4FE4-C0E55586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616-4A5C-C61A-5BCF-F58D5046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7FD5-868F-D5E0-1495-58D695BA5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EEB-0D68-23FF-EBB0-BCD6B2EC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479" y="2084385"/>
            <a:ext cx="7591425" cy="1114425"/>
          </a:xfrm>
        </p:spPr>
        <p:txBody>
          <a:bodyPr>
            <a:normAutofit/>
          </a:bodyPr>
          <a:lstStyle/>
          <a:p>
            <a:r>
              <a:rPr lang="en-PH" b="1" dirty="0" err="1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PH" b="1" dirty="0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CFGs</a:t>
            </a:r>
            <a:endParaRPr lang="en-US" b="1" dirty="0">
              <a:solidFill>
                <a:srgbClr val="C44D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0F970-5378-9E4F-DD54-B9B11C2F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649" y="4062413"/>
            <a:ext cx="6435090" cy="1655762"/>
          </a:xfrm>
        </p:spPr>
        <p:txBody>
          <a:bodyPr>
            <a:normAutofit/>
          </a:bodyPr>
          <a:lstStyle/>
          <a:p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Finite Automata and </a:t>
            </a:r>
            <a:r>
              <a:rPr lang="en-GB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 Equivalence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D5937-F757-1AB3-96FE-8F188B2F1DBE}"/>
              </a:ext>
            </a:extLst>
          </p:cNvPr>
          <p:cNvSpPr/>
          <p:nvPr/>
        </p:nvSpPr>
        <p:spPr>
          <a:xfrm>
            <a:off x="4103367" y="3601244"/>
            <a:ext cx="7105650" cy="106362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E5966-1A6E-ABA6-1951-DF471E2517F2}"/>
              </a:ext>
            </a:extLst>
          </p:cNvPr>
          <p:cNvSpPr/>
          <p:nvPr/>
        </p:nvSpPr>
        <p:spPr>
          <a:xfrm>
            <a:off x="0" y="0"/>
            <a:ext cx="3338286" cy="68580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24C7D4-AB18-7CD1-B11F-9661711EB33D}"/>
              </a:ext>
            </a:extLst>
          </p:cNvPr>
          <p:cNvSpPr txBox="1">
            <a:spLocks/>
          </p:cNvSpPr>
          <p:nvPr/>
        </p:nvSpPr>
        <p:spPr>
          <a:xfrm>
            <a:off x="631231" y="2492801"/>
            <a:ext cx="1947120" cy="60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3B6E74-CB94-9F8B-9792-C4D2E584F445}"/>
              </a:ext>
            </a:extLst>
          </p:cNvPr>
          <p:cNvSpPr txBox="1">
            <a:spLocks/>
          </p:cNvSpPr>
          <p:nvPr/>
        </p:nvSpPr>
        <p:spPr>
          <a:xfrm>
            <a:off x="237892" y="3198810"/>
            <a:ext cx="2862502" cy="1249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Gotham" panose="02000504050000020004" pitchFamily="2" charset="0"/>
                <a:cs typeface="Arial" panose="020B0604020202020204" pitchFamily="34" charset="0"/>
              </a:rPr>
              <a:t>Automata Theory and Formal Languages</a:t>
            </a:r>
            <a:endParaRPr lang="en-US" sz="4000" b="1" dirty="0">
              <a:solidFill>
                <a:schemeClr val="bg1"/>
              </a:solidFill>
              <a:latin typeface="Gotham" panose="0200050405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172057-D388-4C5A-AA45-5F90B527ADF9}"/>
              </a:ext>
            </a:extLst>
          </p:cNvPr>
          <p:cNvSpPr txBox="1">
            <a:spLocks/>
          </p:cNvSpPr>
          <p:nvPr/>
        </p:nvSpPr>
        <p:spPr>
          <a:xfrm>
            <a:off x="800147" y="5859918"/>
            <a:ext cx="1947120" cy="680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Gotham" panose="02000504050000020004" pitchFamily="2" charset="0"/>
              </a:rPr>
              <a:t>L.P.Facun</a:t>
            </a:r>
          </a:p>
        </p:txBody>
      </p:sp>
    </p:spTree>
    <p:extLst>
      <p:ext uri="{BB962C8B-B14F-4D97-AF65-F5344CB8AC3E}">
        <p14:creationId xmlns:p14="http://schemas.microsoft.com/office/powerpoint/2010/main" val="169723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DFA to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3074" name="Picture 2" descr="Examples of NFA">
            <a:extLst>
              <a:ext uri="{FF2B5EF4-FFF2-40B4-BE49-F238E27FC236}">
                <a16:creationId xmlns:a16="http://schemas.microsoft.com/office/drawing/2014/main" id="{4C97CD7E-A2DB-B0B3-0B38-DF32E23BF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31" y="1250270"/>
            <a:ext cx="7126583" cy="39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13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3158967"/>
            <a:ext cx="11452860" cy="54006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</p:spTree>
    <p:extLst>
      <p:ext uri="{BB962C8B-B14F-4D97-AF65-F5344CB8AC3E}">
        <p14:creationId xmlns:p14="http://schemas.microsoft.com/office/powerpoint/2010/main" val="188191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1722923"/>
            <a:ext cx="11452860" cy="54006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For every automaton there is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that defines its language.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(Converting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DFA)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654221-41E5-0D25-C05B-8F10A189A727}"/>
              </a:ext>
            </a:extLst>
          </p:cNvPr>
          <p:cNvSpPr txBox="1">
            <a:spLocks/>
          </p:cNvSpPr>
          <p:nvPr/>
        </p:nvSpPr>
        <p:spPr>
          <a:xfrm>
            <a:off x="369570" y="3973060"/>
            <a:ext cx="11452860" cy="54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Also, for every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there is automaton that accepts the language that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represents.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(Converting DFA to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802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404257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a*b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A4E81D-671C-B254-AD39-AE380B4B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490498"/>
            <a:ext cx="6400717" cy="237692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EFCC7D-DAA9-ECD7-5F84-E902B4632F63}"/>
              </a:ext>
            </a:extLst>
          </p:cNvPr>
          <p:cNvSpPr txBox="1">
            <a:spLocks/>
          </p:cNvSpPr>
          <p:nvPr/>
        </p:nvSpPr>
        <p:spPr>
          <a:xfrm>
            <a:off x="7793502" y="571500"/>
            <a:ext cx="3801598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aaaaab</a:t>
            </a:r>
            <a:endParaRPr lang="en-GB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404257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a*b*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7B65CA-9853-634C-96E2-9129B0E01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82" y="2044700"/>
            <a:ext cx="5690618" cy="248873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0A328A-2CDF-7FAF-8D30-1F51641FE36E}"/>
              </a:ext>
            </a:extLst>
          </p:cNvPr>
          <p:cNvSpPr txBox="1">
            <a:spLocks/>
          </p:cNvSpPr>
          <p:nvPr/>
        </p:nvSpPr>
        <p:spPr>
          <a:xfrm>
            <a:off x="7695028" y="571500"/>
            <a:ext cx="3900072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ab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abb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aaabbb</a:t>
            </a:r>
            <a:endParaRPr lang="en-GB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20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404257" cy="107178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1*01*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87D37E-33F3-0FF3-48FD-B4C55EBC96E9}"/>
              </a:ext>
            </a:extLst>
          </p:cNvPr>
          <p:cNvSpPr txBox="1">
            <a:spLocks/>
          </p:cNvSpPr>
          <p:nvPr/>
        </p:nvSpPr>
        <p:spPr>
          <a:xfrm>
            <a:off x="7819599" y="635870"/>
            <a:ext cx="3991401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1101111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BD30C1-54C1-EAEB-EC76-F57D76F32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6" y="2423578"/>
            <a:ext cx="6458862" cy="27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8051800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 err="1">
                <a:latin typeface="Consolas" panose="020B0609020204030204" pitchFamily="49" charset="0"/>
              </a:rPr>
              <a:t>a|b</a:t>
            </a:r>
            <a:r>
              <a:rPr lang="en-US" sz="3600" dirty="0">
                <a:latin typeface="Consolas" panose="020B0609020204030204" pitchFamily="49" charset="0"/>
              </a:rPr>
              <a:t>)(</a:t>
            </a:r>
            <a:r>
              <a:rPr lang="en-US" sz="3600" dirty="0" err="1">
                <a:latin typeface="Consolas" panose="020B0609020204030204" pitchFamily="49" charset="0"/>
              </a:rPr>
              <a:t>b|a</a:t>
            </a:r>
            <a:r>
              <a:rPr lang="en-US" sz="3600" dirty="0">
                <a:latin typeface="Consolas" panose="020B0609020204030204" pitchFamily="49" charset="0"/>
              </a:rPr>
              <a:t>)(</a:t>
            </a:r>
            <a:r>
              <a:rPr lang="en-US" sz="3600" dirty="0" err="1">
                <a:latin typeface="Consolas" panose="020B0609020204030204" pitchFamily="49" charset="0"/>
              </a:rPr>
              <a:t>a|b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A82DF5-C139-AE4A-9C38-052DE1B6BC17}"/>
              </a:ext>
            </a:extLst>
          </p:cNvPr>
          <p:cNvSpPr txBox="1">
            <a:spLocks/>
          </p:cNvSpPr>
          <p:nvPr/>
        </p:nvSpPr>
        <p:spPr>
          <a:xfrm>
            <a:off x="9308807" y="632324"/>
            <a:ext cx="2724443" cy="4980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abb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bbb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bba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9B4472-4D97-A552-AB22-D4EA1B04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8" y="2556977"/>
            <a:ext cx="8140829" cy="22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6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8051800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x(</a:t>
            </a:r>
            <a:r>
              <a:rPr lang="en-US" sz="3600" dirty="0" err="1">
                <a:latin typeface="Consolas" panose="020B0609020204030204" pitchFamily="49" charset="0"/>
              </a:rPr>
              <a:t>y|x</a:t>
            </a:r>
            <a:r>
              <a:rPr lang="en-US" sz="3600" dirty="0">
                <a:latin typeface="Consolas" panose="020B0609020204030204" pitchFamily="49" charset="0"/>
              </a:rPr>
              <a:t>)y*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5EDDB-2653-BFA4-2CE8-B31BDF16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89" y="2096816"/>
            <a:ext cx="4341056" cy="3481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9275EE-B8A1-24E9-A390-473721515DD3}"/>
              </a:ext>
            </a:extLst>
          </p:cNvPr>
          <p:cNvSpPr txBox="1">
            <a:spLocks/>
          </p:cNvSpPr>
          <p:nvPr/>
        </p:nvSpPr>
        <p:spPr>
          <a:xfrm>
            <a:off x="7819599" y="635870"/>
            <a:ext cx="3991401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xy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xx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xyy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xxyyyy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xxyyyyy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2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DFA to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AAAB6-7EB2-C93A-50A7-E6E1A0E6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45087"/>
            <a:ext cx="5362575" cy="24098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5D52FE-FD2B-5F65-4695-0818DBF6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11" y="4296711"/>
            <a:ext cx="3867442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  <a:cs typeface="Arial" panose="020B0604020202020204" pitchFamily="34" charset="0"/>
              </a:rPr>
              <a:t>(0|1)(0|1)*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524C5F-0EFB-0497-A9A5-0D2D94F0ED30}"/>
              </a:ext>
            </a:extLst>
          </p:cNvPr>
          <p:cNvSpPr txBox="1">
            <a:spLocks/>
          </p:cNvSpPr>
          <p:nvPr/>
        </p:nvSpPr>
        <p:spPr>
          <a:xfrm>
            <a:off x="7819599" y="635870"/>
            <a:ext cx="3991401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010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01010101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01010101011111</a:t>
            </a:r>
          </a:p>
        </p:txBody>
      </p:sp>
    </p:spTree>
    <p:extLst>
      <p:ext uri="{BB962C8B-B14F-4D97-AF65-F5344CB8AC3E}">
        <p14:creationId xmlns:p14="http://schemas.microsoft.com/office/powerpoint/2010/main" val="114927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DFA to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41817F-E830-EA13-A93A-6A50F8EE4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0" y="1380506"/>
            <a:ext cx="6283388" cy="281412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0BDD6E-EF8F-6315-46C4-8078CBBE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11" y="4296711"/>
            <a:ext cx="3867442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  <a:cs typeface="Arial" panose="020B0604020202020204" pitchFamily="34" charset="0"/>
              </a:rPr>
              <a:t>0*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679353-A351-6280-4BBE-A5454D7E0F71}"/>
              </a:ext>
            </a:extLst>
          </p:cNvPr>
          <p:cNvSpPr txBox="1">
            <a:spLocks/>
          </p:cNvSpPr>
          <p:nvPr/>
        </p:nvSpPr>
        <p:spPr>
          <a:xfrm>
            <a:off x="7819599" y="635870"/>
            <a:ext cx="3991401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000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0000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00000</a:t>
            </a:r>
          </a:p>
        </p:txBody>
      </p:sp>
    </p:spTree>
    <p:extLst>
      <p:ext uri="{BB962C8B-B14F-4D97-AF65-F5344CB8AC3E}">
        <p14:creationId xmlns:p14="http://schemas.microsoft.com/office/powerpoint/2010/main" val="417201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262</Words>
  <Application>Microsoft Office PowerPoint</Application>
  <PresentationFormat>Widescreen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Gotham</vt:lpstr>
      <vt:lpstr>Office Theme</vt:lpstr>
      <vt:lpstr>RegEx and CFGs</vt:lpstr>
      <vt:lpstr>For every automaton there is RegEx that defines its language. (Converting RegEx to DFA)</vt:lpstr>
      <vt:lpstr>RegEx to DFA (1)</vt:lpstr>
      <vt:lpstr>RegEx to DFA (2)</vt:lpstr>
      <vt:lpstr>RegEx to DFA (3)</vt:lpstr>
      <vt:lpstr>RegEx to DFA (4)</vt:lpstr>
      <vt:lpstr>RegEx to DFA (5)</vt:lpstr>
      <vt:lpstr>DFA to RegEx (1)</vt:lpstr>
      <vt:lpstr>DFA to RegEx (2)</vt:lpstr>
      <vt:lpstr>DFA to RegEx (3)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Philippe Facun</dc:creator>
  <cp:lastModifiedBy>Louis</cp:lastModifiedBy>
  <cp:revision>172</cp:revision>
  <dcterms:created xsi:type="dcterms:W3CDTF">2022-08-20T15:01:04Z</dcterms:created>
  <dcterms:modified xsi:type="dcterms:W3CDTF">2022-11-09T06:09:19Z</dcterms:modified>
</cp:coreProperties>
</file>