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75" r:id="rId4"/>
    <p:sldId id="280" r:id="rId5"/>
    <p:sldId id="281" r:id="rId6"/>
    <p:sldId id="286" r:id="rId7"/>
    <p:sldId id="288" r:id="rId8"/>
    <p:sldId id="282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71765" autoAdjust="0"/>
  </p:normalViewPr>
  <p:slideViewPr>
    <p:cSldViewPr snapToGrid="0">
      <p:cViewPr>
        <p:scale>
          <a:sx n="66" d="100"/>
          <a:sy n="66" d="100"/>
        </p:scale>
        <p:origin x="570" y="-1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09/11/2022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05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53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755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922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787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57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Finite Automata and </a:t>
            </a:r>
            <a:r>
              <a:rPr lang="en-GB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 Equivalence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1722923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every automaton there 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that defines its language.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(Converting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DFA)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654221-41E5-0D25-C05B-8F10A189A727}"/>
              </a:ext>
            </a:extLst>
          </p:cNvPr>
          <p:cNvSpPr txBox="1">
            <a:spLocks/>
          </p:cNvSpPr>
          <p:nvPr/>
        </p:nvSpPr>
        <p:spPr>
          <a:xfrm>
            <a:off x="369570" y="3973060"/>
            <a:ext cx="11452860" cy="54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Also, for every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there is automaton that accepts the language that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represents.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(Converting DFA to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80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a*b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4E81D-671C-B254-AD39-AE380B4B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90498"/>
            <a:ext cx="6400717" cy="23769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EFCC7D-DAA9-ECD7-5F84-E902B4632F63}"/>
              </a:ext>
            </a:extLst>
          </p:cNvPr>
          <p:cNvSpPr txBox="1">
            <a:spLocks/>
          </p:cNvSpPr>
          <p:nvPr/>
        </p:nvSpPr>
        <p:spPr>
          <a:xfrm>
            <a:off x="7793502" y="571500"/>
            <a:ext cx="3801598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aaaaab</a:t>
            </a:r>
            <a:endParaRPr lang="en-GB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a*b*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B65CA-9853-634C-96E2-9129B0E0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2" y="2044700"/>
            <a:ext cx="5690618" cy="248873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0A328A-2CDF-7FAF-8D30-1F51641FE36E}"/>
              </a:ext>
            </a:extLst>
          </p:cNvPr>
          <p:cNvSpPr txBox="1">
            <a:spLocks/>
          </p:cNvSpPr>
          <p:nvPr/>
        </p:nvSpPr>
        <p:spPr>
          <a:xfrm>
            <a:off x="7695028" y="571500"/>
            <a:ext cx="3900072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aaabbb</a:t>
            </a:r>
            <a:endParaRPr lang="en-GB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1*01*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87D37E-33F3-0FF3-48FD-B4C55EBC96E9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1101111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D30C1-54C1-EAEB-EC76-F57D76F3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6" y="2423578"/>
            <a:ext cx="6458862" cy="27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8051800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a|b</a:t>
            </a:r>
            <a:r>
              <a:rPr lang="en-US" sz="3600" dirty="0">
                <a:latin typeface="Consolas" panose="020B0609020204030204" pitchFamily="49" charset="0"/>
              </a:rPr>
              <a:t>)(</a:t>
            </a:r>
            <a:r>
              <a:rPr lang="en-US" sz="3600" dirty="0" err="1">
                <a:latin typeface="Consolas" panose="020B0609020204030204" pitchFamily="49" charset="0"/>
              </a:rPr>
              <a:t>b|a</a:t>
            </a:r>
            <a:r>
              <a:rPr lang="en-US" sz="3600" dirty="0">
                <a:latin typeface="Consolas" panose="020B0609020204030204" pitchFamily="49" charset="0"/>
              </a:rPr>
              <a:t>)(</a:t>
            </a:r>
            <a:r>
              <a:rPr lang="en-US" sz="3600" dirty="0" err="1">
                <a:latin typeface="Consolas" panose="020B0609020204030204" pitchFamily="49" charset="0"/>
              </a:rPr>
              <a:t>a|b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A82DF5-C139-AE4A-9C38-052DE1B6BC17}"/>
              </a:ext>
            </a:extLst>
          </p:cNvPr>
          <p:cNvSpPr txBox="1">
            <a:spLocks/>
          </p:cNvSpPr>
          <p:nvPr/>
        </p:nvSpPr>
        <p:spPr>
          <a:xfrm>
            <a:off x="9308807" y="632324"/>
            <a:ext cx="2724443" cy="4980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bbb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bba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B4472-4D97-A552-AB22-D4EA1B04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8" y="2556977"/>
            <a:ext cx="8140829" cy="22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8051800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x(</a:t>
            </a:r>
            <a:r>
              <a:rPr lang="en-US" sz="3600" dirty="0" err="1">
                <a:latin typeface="Consolas" panose="020B0609020204030204" pitchFamily="49" charset="0"/>
              </a:rPr>
              <a:t>y|x</a:t>
            </a:r>
            <a:r>
              <a:rPr lang="en-US" sz="3600" dirty="0">
                <a:latin typeface="Consolas" panose="020B0609020204030204" pitchFamily="49" charset="0"/>
              </a:rPr>
              <a:t>)y*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5EDDB-2653-BFA4-2CE8-B31BDF16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89" y="2096816"/>
            <a:ext cx="4341056" cy="348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9275EE-B8A1-24E9-A390-473721515DD3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xx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xxyyyy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xxyyyyy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AAAB6-7EB2-C93A-50A7-E6E1A0E6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45087"/>
            <a:ext cx="5362575" cy="2409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D52FE-FD2B-5F65-4695-0818DBF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1" y="4296711"/>
            <a:ext cx="3867442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(0|1)(0|1)*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24C5F-0EFB-0497-A9A5-0D2D94F0ED30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01010101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01010101011111</a:t>
            </a:r>
          </a:p>
        </p:txBody>
      </p:sp>
    </p:spTree>
    <p:extLst>
      <p:ext uri="{BB962C8B-B14F-4D97-AF65-F5344CB8AC3E}">
        <p14:creationId xmlns:p14="http://schemas.microsoft.com/office/powerpoint/2010/main" val="114927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228</Words>
  <Application>Microsoft Office PowerPoint</Application>
  <PresentationFormat>Widescreen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For every automaton there is RegEx that defines its language. (Converting RegEx to DFA)</vt:lpstr>
      <vt:lpstr>RegEx to DFA (1)</vt:lpstr>
      <vt:lpstr>RegEx to DFA (2)</vt:lpstr>
      <vt:lpstr>RegEx to DFA (3)</vt:lpstr>
      <vt:lpstr>RegEx to DFA (4)</vt:lpstr>
      <vt:lpstr>RegEx to DFA (5)</vt:lpstr>
      <vt:lpstr>DFA to RegEx (1)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174</cp:revision>
  <dcterms:created xsi:type="dcterms:W3CDTF">2022-08-20T15:01:04Z</dcterms:created>
  <dcterms:modified xsi:type="dcterms:W3CDTF">2022-11-09T06:22:14Z</dcterms:modified>
</cp:coreProperties>
</file>