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6" r:id="rId4"/>
    <p:sldId id="275" r:id="rId5"/>
    <p:sldId id="287" r:id="rId6"/>
    <p:sldId id="288" r:id="rId7"/>
    <p:sldId id="289" r:id="rId8"/>
    <p:sldId id="290" r:id="rId9"/>
    <p:sldId id="291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28934" autoAdjust="0"/>
  </p:normalViewPr>
  <p:slideViewPr>
    <p:cSldViewPr snapToGrid="0">
      <p:cViewPr>
        <p:scale>
          <a:sx n="25" d="100"/>
          <a:sy n="25" d="100"/>
        </p:scale>
        <p:origin x="4992" y="48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06:09.891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1176 585 24575,'4'4'0,"-8"-8"0,9 4 0,12 4 0,-1-4 0,2-4 0,3 10 0,7 3 0,-5-2 0,0-5 0,8 7 0,-2 3 0,-2-1 0,0-4 0,4-1 0,-4-3 0,-2-1 0,0-2-8191</inkml:trace>
  <inkml:trace contextRef="#ctx0" brushRef="#br0" timeOffset="-309.75">1241 885 24575,'-9'3'0,"3"-3"0,12 2 0,8 5 0,13-1 0,4 3 0,-4 0 0,-2 1 0,1 0 0,1-3 0,-4 2 0,-3-4 0,5-1 0,-5-2 0,-2-2 0,4-2 0,-12 2 0,7 2 0,-7-8 0</inkml:trace>
  <inkml:trace contextRef="#ctx0" brushRef="#br0" timeOffset="2148.1">2546 654 24575,'4'5'0,"1"2"0,4-5 0,0-11 0,-9-2 0,-9 2 0,-3-3 0,-8-3 0,-3 3 0,-3 3 0,8 3 0,0 3 0,4-3 0,-6 1 0,2-4 0,0 0 0,2 2 0,-4 5 0,-4-2 0,-1 4 0,9 4 0,-2-4 0,-4 2 0,8 5 0,-4 4 0,0 5 0,-4 2 0,8 2 0,-4 3 0,-6 2 0,3 4 0,3-5 0,-2 3 0,7 3 0,4-10 0,4 5 0,1-1 0,4-6 0,0 0 0,0-4 0,7 8 0,-1-6 0,8 2 0,8-1 0,7-3 0,1-1 0,3-6 0,-1 0 0,-1-5 0,-4-2 0,0 0 0,2-6 0,3-4 0,1-7 0,-8-1 0,2-1 0,2 0 0,-7 1 0,1 4 0,-5-8 0,0-1 0,-4-1 0,1-1 0,3 2 0,-4-1 0,3 1 0,1 5 0,-4 5 0,-5-1 0,-4 8 0,-5 15 0,-9 8 0,-1 4 0,1 6 0,1-3 0,3-1 0,1 8 0,3-2 0,1-2 0,1 0 0,-1-4 0,-1-1 0,6-4 0,4 4 0,0-6 0,4 0 0,1-2 0</inkml:trace>
  <inkml:trace contextRef="#ctx0" brushRef="#br0" timeOffset="3437.1">2867 250 24575,'6'3'0,"6"3"0,8-3 0,-2-6 0,-1-3 0,1-1 0,5-2 0,-3 0 0,5-2 0,-5 2 0,3 4 0,3-4 0,-8 2 0,0 5 0,-4-7 0,6-4 0,-2 8-8191</inkml:trace>
  <inkml:trace contextRef="#ctx0" brushRef="#br0" timeOffset="3168.9">3066 33 24575,'-4'6'0,"4"6"0,4 8 0,-4-2 0,-4 4 0,4 1 0,4 4 0,-4 4 0,-4 2 0,4 3 0,4 0 0,-4-7 0,3 1 0,3-5 0,-1 3 0,4 2 0,0-3 0,-3 0 0,-3-3 0,1-4 0,-4-2-8191</inkml:trace>
  <inkml:trace contextRef="#ctx0" brushRef="#br0" timeOffset="3749.9">3264 33 24575,'4'6'0,"-4"1"0,-4 2 0,-1 0 0,-4 2 0,0 11 0,-4 1 0,-7 4 0,-5 2 0,-2-2 0,-2-5 0,2 1 0,0 0 0,-2 3 0,2-3 0,5 1 0,-1-1 0,5 1 0,0-6 0,4-6 0</inkml:trace>
  <inkml:trace contextRef="#ctx0" brushRef="#br0" timeOffset="4001.8">2849 1 24575,'4'4'0,"1"6"0,4 12 0,4 2 0,-8 8 0,13 4 0,2 0 0,2 0 0,1 0 0,4-2 0,4-3 0,2-7 0,3 3 0,-2-4 0,2-1 0,0-4 0,0-4 0,-5-5-8191</inkml:trace>
  <inkml:trace contextRef="#ctx0" brushRef="#br0" timeOffset="-2167.22">321 585 24575,'-3'4'0,"-3"-4"0,3-4 0,1 4 0,-5 9 0,5 9 0,-2 0 0,4 2 0,4-4 0,-4 2 0,-4 6 0,4-4 0,4 10 0,-4-3 0,-4-3 0,4-1 0,4 8 0,-4-2 0,-4 5 0,4-1 0,4 3 0,-4-4 0,-4-3 0,4-2 0,4-4 0,-4-5 0,-4-10 0,10-12 0</inkml:trace>
  <inkml:trace contextRef="#ctx0" brushRef="#br0" timeOffset="-1635.19">321 517 24575,'4'-9'0,"1"-4"0,8 2 0,1-1 0,10 1 0,-3-2 0,3 8 0,3-2 0,2 5 0,-8-2 0,3 4 0,-1 4 0,2-4 0,-1-4 0,-6 10 0,0 3 0,-4 7 0,1 2 0,-3 5 0,-3 4 0,-3 2 0,-10-2 0,-7-3 0,-3 3 0,-11-4 0,-2-1 0,-2 1 0,-7-1 0,-2 1 0,2-1 0,2-11 0,10 1 0,-3-1 0,-2-4 0,8-1 0,-3-3 0,6-1 0,7-7 0,-5-4 0,5-6 0,8 3 0,8 1 0,13-2 0,9 8 0,6-2 0,3 5 0,-6 16 0,-1-1 0,-2-2 0,0 7 0,2 5 0,5-1 0,-1 1 0,-4 4 0,-2-3 0,0 3 0,3-4 0,-2-6 0,-3-7 0,0 3 0,-5-2 0,-2-4-8191</inkml:trace>
  <inkml:trace contextRef="#ctx0" brushRef="#br0" timeOffset="21079.37">5569 488 24575,'-4'9'0,"17"4"0,1-3 0,4 8 0,-3 6 0,-6 3 0,-2-4 0,-2-1 0,4 1 0,0 4 0,-3 4 0,-3 2 0,1 3 0,-4 0 0,-4-2 0,4 2 0,4-5 0,-4-2 0,-4-2 0,4-6 0,4 3 0,-4-1 0,-4 1 0,4 1 0,9-7 0,9-13 0,0-14 0,2-5 0,-3-17 0,-7 2 0,-4-5 0,6 9 0,-3 0 0,-3-4 0,10-2 0,-5-1 0,1 5 0,-6-2 0,-6-2 0,-4-1 0,11 4 0,2-2 0,-3 6 0,-2-3 0,5-2 0,1 8 0,3-3 0,-8 12 0,3 19 0,-7 4 0,3 10 0,-4 16 0,-4 8 0,4 1 0,4-4 0,7-6 0,5 4 0,-5 1 0,-2-3 0,-2 4 0,2-3 0,0-1 0,-3-2 0,8-3 0,8-8 0,1-11 0,0-8 0,1-10 0,1-16 0,-7-3 0,-2-13 0,1-6 0,-3 1 0,4 1 0,-3-5 0,-6-2 0,3-2 0,-1 3 0,-4-3 0,-1 7 0,-3 1 0,-1 3 0,-2-2 0,-2 12 0,2 0 0,2 7 0,-2-3-8191</inkml:trace>
  <inkml:trace contextRef="#ctx0" brushRef="#br0" timeOffset="21438.34">6546 867 24575,'4'0'0,"1"0"0,10 0 0,8 0 0,4 0 0,4 0 0,-4 0 0,2 0 0,-8 0 0,-1 0 0,5 0 0,-5 0 0,4-6 0,-3-6-8191</inkml:trace>
  <inkml:trace contextRef="#ctx0" brushRef="#br0" timeOffset="21658.09">6615 531 24575,'-4'4'0,"-1"-11"0,-1 1 0,3 3 0,17 1 0,11-5 0,4 5 0,2-2 0,7 10 0,-6 3 0,10 0 0,-6-2 0,-2-5 0,-11 1-8191</inkml:trace>
  <inkml:trace contextRef="#ctx0" brushRef="#br0" timeOffset="23080.31">7841 174 24575,'0'-5'0,"0"-8"0,0-1 0,-5 1 0,-14 11 0,-8 8 0,-5-1 0,-4 4 0,5 5 0,8-1 0,3 0 0,2-2 0,-4 7 0,4 5 0,4-1 0,5 1 0,-4 4 0,2 4 0,4-6 0,2 2 0,1 4 0,2-4 0,2 0 0,-3-4 0,-3 4 0,3 2 0,-3-7 0,3 1 0,-1-5 0,-1 0 0,3-3 0,-2 6 0,-1-3 0,-4-7 0,-7 6 0,5-7 0,-7-1 0,0 4 0,3-4 0,-1-4 0,-2 4 0,4-3 0,-6-3 0,-5 1 0,1-11 0,6-8 0,18-4 0,14-12 0,12 0 0,6 6 0,10 3 0,-3 4 0,-1 6 0,-2 21 0,-3 9 0,-10 9 0,-1 3 0,1-1 0,-5 11 0,-5-8 0,1 10 0,4-1 0,-3-1 0,-3-2 0,3 3 0,-3-1 0,-3-2 0,2-2 0,11-4 0,-4 5 0,2 2 0,-2-3 0,3-3 0,7-4 0,0-2 0,3-4 0,2-10 0,-1-1 0,4-6 0,9-1 0,2-7 0,-2-7 0,-9-3-8191</inkml:trace>
  <inkml:trace contextRef="#ctx0" brushRef="#br0" timeOffset="23816.46">8573 513 24575,'4'-3'0,"-12"-3"0,-1 1 0,-1-4 0,1-6 0,-4 3 0,-1-1 0,-4 8 0,-4-1 0,2 3 0,7 6 0,-1 3 0,-4-1 0,4 11 0,-5-1 0,5 3 0,-2 2 0,-2 7 0,3-4 0,1-5 0,-4 0 0,3 4 0,12-2 0,-3 5 0,8-5 0,15 3 0,6-1 0,4-4 0,9-13 0,-3-1 0,-5-13 0,-1-4 0,-5-1 0,-4 1 0,-12-1 0,-21 8 0,-12 1 0,-9-4 0,-2 11 0,2 10 0,2-3 0,10 9 0,10 2 0,1 5 0,11-5 0,2 4 0,0 3 0,6-4 0,-1-1 0,17 1 0,5-1 0,2-4 0,7-7 0,4-2 0,6-2 0,0-5 0,-5-2 0,10-6 0,6-6 0,3-3 0,-8-3 0,-3-2 0,-4 2 0,-9 6-8191</inkml:trace>
  <inkml:trace contextRef="#ctx0" brushRef="#br0" timeOffset="24068.69">9197 798 24575,'4'4'0,"1"1"0,8 4 0,-4 6 0,-4 8 0,4 2 0,-4-1 0,-1-1 0,-2 1 0,-2 1 0,-9-2 0,-15 1 0,-8-1 0,-4 1 0,0-6 0,7-6-8191</inkml:trace>
  <inkml:trace contextRef="#ctx0" brushRef="#br0" timeOffset="25692.91">10196 643 24575,'-9'-4'0,"-9"-1"0,-2-8 0,8-1 0,-3 3 0,2-5 0,-1 5 0,1-2 0,-5 8 0,-5-2 0,1 5 0,-1-2 0,-4 4 0,3 4 0,5-4 0,0 2 0,-2 5 0,-3 4 0,3 5 0,-3 7 0,3 5 0,-3 0 0,6-4 0,7 3 0,2 4 0,2-4 0,5-4 0,2 4 0,0 2 0,0-2 0,0 4 0,0-4 0,6 0 0,12-4 0,14-8 0,1-10 0,-3-1 0,-3-10 0,6-3 0,-4-5 0,1 1 0,3-5 0,-6 0 0,-9-9 0,0 0 0,4-2 0,-8-3 0,-3-3 0,-4 12 0,4 3 0,-2 2 0,-2-4 0,8 4 0,-10 9 0,0 13 0,4 14 0,0 9 0,-1 6 0,-12 3 0,0 0 0,4-2 0,4 2 0,-4-5 0,-4-2 0,4-2 0,4-6 0,9-3 0,1-7 0,-1 5 0</inkml:trace>
  <inkml:trace contextRef="#ctx0" brushRef="#br0" timeOffset="26025.39">10643 931 24575,'6'-3'0,"-6"10"0,-2 8 0,2 3 0,2 5 0,5 9 0,2-1 0,0 2 0,-4-10 0,-3-1 0,2 1 0,-10-1 0,-3 1 0,-5-5 0,1 0 0,-10-3 0,-1-1 0,-1-1 0,-4-4 0,6-4-8191</inkml:trace>
  <inkml:trace contextRef="#ctx0" brushRef="#br0" timeOffset="27234.28">11621 643 24575,'0'-4'0,"-6"-1"0,-6 0 0,-3 1 0,-3-5 0,4-2 0,-4-2 0,-4 8 0,2-2 0,-5 5 0,-2-2 0,3 4 0,5 4 0,1-4 0,-4-4 0,-5 4 0,3 4 0,1 1 0,0 4 0,-3 10 0,3 4 0,5 4 0,7-4 0,-5-1 0,5 2 0,2-3 0,2 3 0,5-5 0,-2 7 0,4-3 0,4 1 0,7-1 0,5 0 0,2-5 0,-2-5 0,6-4 0,5-3 0,-4-3 0,1-3 0,1 0 0,-1 0 0,-1 0 0,0-12 0,3 1 0,-10-7 0,2 0 0,4-4 0,-1-5 0,-10 4 0,3-1 0,-1-7 0,-4 8 0,-4-4 0,5 9 0,-1 16 0,-2 13 0,2 11 0,-2 1 0,0 4 0,-5 4 0,2-6 0,-4 2 0,-4 4 0,4-4-8191</inkml:trace>
  <inkml:trace contextRef="#ctx0" brushRef="#br0" timeOffset="27739.48">12223 621 24575,'-4'-3'0,"-7"3"0,-5 3 0,0-3 0,-2-3 0,-4 3 0,-5 3 0,4-3 0,-1-3 0,-1 10 0,2 2 0,-1-4 0,6 10 0,0 6 0,4 3 0,-8 7 0,4-3 0,0 5 0,4-1 0,-6-1 0,2 1 0,5-5 0,4-3 0,4 7 0,1-8 0,17-1 0,5-4 0,11-4 0,3-3 0,8-4 0,-4-14 0,0-8 0,-2-4 0,2-12 0,0 2 0,0-5 0,0 1 0,1-3 0,-1-2 0,-8 2 0,-4 9 0,-2 4 0,-4 5 0,-4 0 0,-14 9 0,-5 12 0,-3 8 0,7 11 0,-8 7 0,-4 5 0,7-5 0,1 3 0,7 3 0,1-7 0,-3 0 0,-3-1 0,10-4 0,8-1 0</inkml:trace>
  <inkml:trace contextRef="#ctx0" brushRef="#br0" timeOffset="27957.64">12804 798 24575,'0'4'0,"0"1"0,0 4 0,0 11 0,0 5 0,0 2 0,0-3 0,0 3 0,0 2 0,0-6 0,0 4 0,-6 4 0,-12-11 0,-4 5 0,3-7 0,-7-7 0,1-2 0,0-2-8191</inkml:trace>
  <inkml:trace contextRef="#ctx0" brushRef="#br0" timeOffset="29464.02">13871 553 24575,'9'-4'0,"-3"-1"0,-8 1 0,-16 2 0,-9 2 0,0 2 0,-4-2 0,6-2 0,3 2 0,-1 2 0,-3-2 0,3-2 0,5 2 0,0 2 0,3 11 0,1 8 0,-9 8 0,1 4 0,9-1 0,4 4 0,-2-1 0,-1-7 0,6 5 0,1-2 0,1 1 0,1 0 0,3-8 0,9 3 0,16 4 0,8-12 0,3-1 0,-2-5 0,-3-17 0,-3-6 0,-1-12 0,0 4 0,4-2 0,-4-7 0,0-4 0,-3-5 0,-4 4 0,-2 3 0,3-5 0,-3 5 0,-3 2 0,-1 0 0,-1 3 0,-4-3 0,2-3 0,5 21 0,-5 16 0,-2 11 0,-2 9 0,-5 5 0,-2 4 0,0-1 0,0 1 0,0 0 0,0 0 0,0 0 0,0-7 0,0 2 0,0-4 0,0-8 0,7-1 0,4-5 0</inkml:trace>
  <inkml:trace contextRef="#ctx0" brushRef="#br0" timeOffset="29949.08">14629 643 24575,'-6'-4'0,"-7"-1"0,-1 0 0,-4 1 0,-4 0 0,4-1 0,0 1 0,-2 3 0,-1 1 0,-3 1 0,-3 7 0,4 1 0,1 9 0,4 0 0,-2 1 0,-7 3 0,4 2 0,5 3 0,0 1 0,-4 12 0,2 2 0,8-3 0,3-1 0,3-2 0,3-3 0,3-3 0,0-4 0,12-8 0,12-6 0,12-8 0,0-11 0,5-13 0,1-11 0,3-1 0,0-6 0,-4 2 0,-3 5 0,-3-5 0,-7 4 0,-4 3 0,-2-6 0,-4 12 0,-4 9 0,-9 14 0,-5 19 0,-1 17 0,1 6 0,1 1 0,-1-10 0,-1 5 0,1-8 0,1-1 0,-1 5 0,-1-8 0,6-8 0</inkml:trace>
  <inkml:trace contextRef="#ctx0" brushRef="#br0" timeOffset="30732.08">15339 711 24575,'4'0'0,"-4"-5"0,0-8 0,0-1 0,-8-4 0,-2 4 0,-7 1 0,-6 4 0,3 4 0,-5 14 0,5 9 0,-3 0 0,-5-4 0,5 0 0,-4-1 0,-4 7 0,12 3 0,-7 12 0,3-7 0,-1 3 0,12-4 0,1 0 0,4-3 0,1 3 0,3 2 0,1-8 0,7 3 0,4-1 0,13 1 0,-6-6 0,11-6 0,8-3 0,-1-3 0,-4-3 0,-1-3 0,-2-12 0,0-6 0,4-6 0,1 4 0,-4-5 0,-5-2 0,8-2 0,-8-11 0,-3 3 0,-2 1 0,4 3 0,1-3 0,-1 4 0,-4 1 0,2 13 0,-8 3 0,-3 6 0,-3 9 0,-10 18 0,-1 6 0,-4 8 0,0 4 0,3 10 0,3-5 0,1-5 0,2-3 0,2-3 0,-2-3 0,-2-3 0,2-6-8191</inkml:trace>
  <inkml:trace contextRef="#ctx0" brushRef="#br0" timeOffset="31014.7">15963 913 24575,'5'4'0,"3"1"0,1 8 0,0-4 0,-4 7 0,-3 6 0,1 1 0,10 4 0,-4 4 0,-4-4 0,4 2 0,-3 4 0,-2-6 0,-14-4 0,-2 2 0,-8-1 0,-16-6 0,-4-7 0,6-2-8191</inkml:trace>
  <inkml:trace contextRef="#ctx0" brushRef="#br0" timeOffset="33292.99">16720 1112 24575,'-3'-4'0,"10"4"0,7-2 0,4-5 0,0-4 0</inkml:trace>
  <inkml:trace contextRef="#ctx0" brushRef="#br0" timeOffset="33510.47">17207 1069 24575,'4'-4'-8191</inkml:trace>
  <inkml:trace contextRef="#ctx0" brushRef="#br0" timeOffset="33666.82">17543 1090 24575,'-9'4'0,"-4"-4"0,-1-7 0</inkml:trace>
  <inkml:trace contextRef="#ctx0" brushRef="#br0" timeOffset="34533.22">17900 354 24575,'3'-12'0,"8"1"0,-2-2 0,4 3 0,1-3 0,4 0 0,-3 2 0,6 4 0,3 7 0,-1 9 0,-5 17 0,-5 6 0,-4 4 0,-4-2 0,-1 2 0,1 0 0,1-5 0,-3-2 0,6-2 0,4-5 0,5 1 0,5-5 0,-3-7 0,5-2 0,-5-2 0,4-5 0,1-2 0,-7 0 0,-7-5 0,3-1 0,-1-3 0,-4-5 0,-9 1 0,-9 8 0,-9 10 0,-2 10 0,-5 12 0,5 9 0,2 2 0,3-2 0,8-4 0,7-1 0,4 1 0,-4 1 0,9 3 0,2 3 0,-2-10 0,3 4 0,3-3 0,-3-1 0,3-2 0,-3 0 0,-3 4 0,-3-11 0,-3 1 0,-6-3 0,-10 2 0,-10-3 0,-6-7 0,-7-2 0,-9 2 0,-2 7 0,2-1 0,3 0 0,-6-5 0,3-2 0,10-2-8191</inkml:trace>
  <inkml:trace contextRef="#ctx0" brushRef="#br0" timeOffset="42834.5">581 2893 24575,'-4'-9'0,"4"-3"0,4 6 0,-10 1 0,-3-4 0,-7 0 0,5 4 0,-7 1 0,-5 0 0,1-1 0,-1 9 0,-4 5 0,3 9 0,3-2 0,-3 5 0,3 1 0,-3-6 0,6 6 0,0 5 0,-2 2 0,-1 2 0,3 1 0,-2 0 0,4 5 0,5-5 0,3 4 0,3 4 0,3-4 0,-1-4 0,8-3 0,4 5 0,6-5 0,-3-2 0,12 0 0,6-3 0,6-3 0,-3-10 0,-4-2 0,5-2 0,-5-7 0,10-3 0,-1 3 0,4-4 0,-10-1 0,2-8 0,-5-1 0,-2-4 0,-5 3 0,-11-3-8191</inkml:trace>
  <inkml:trace contextRef="#ctx0" brushRef="#br0" timeOffset="43136.53">447 3247 24575,'-3'-4'0,"10"4"0,-2 4 0,10-4 0,12-9 0,9-4 0,-4-1 0,-1-4 0,2 3 0,-10 6 0,-9 9 0,-1 18 0,-9 11 0,-4 11 0,-8-8 0,3 4 0,-4-5 0,-5-7 0,1 3 0,2-4 0,4-3 0,2-2-8191</inkml:trace>
  <inkml:trace contextRef="#ctx0" brushRef="#br0" timeOffset="43797.65">1338 3070 24575,'0'-3'0,"0"-3"0</inkml:trace>
  <inkml:trace contextRef="#ctx0" brushRef="#br0" timeOffset="43955.41">1363 3427 24575,'0'-9'0,"0"-9"0,0-9 0,0 4-8191</inkml:trace>
  <inkml:trace contextRef="#ctx0" brushRef="#br1" timeOffset="47996.66">181 4448 24575,'3'-4'0,"3"4"0,6 8 0,3-3 0,3 4 0,1 11 0,7 5 0,3 2 0,-6 7 0,4 6 0,-4 1 0,-1 1 0,2 3 0,3 0 0,-4 2 0,-1-7 0,1-4 0,-8-9 0,-3-4 0,-3 1 0,4-6 0,1-13 0,-1-14 0,-6-5 0,0-17 0,-5 2 0,2-10 0,-4 1 0,-4 2 0,4-2 0,4 2 0,-4-4 0,-4 11 0,4-2 0,4 4 0,-4 0 0,-4-1 0,4 6 0,4 2 0,-4 2-8191</inkml:trace>
  <inkml:trace contextRef="#ctx0" brushRef="#br1" timeOffset="47635.23">224 4383 24575,'3'9'0,"-3"4"0,-3 6 0,3 5 0,3 10 0,-3 0 0,-3 3 0,3 4 0,3 2 0,-3-5 0,-3 2 0,3 1 0,3-3 0,-10 7 0,-2-3 0,4-6 0,1-4 0,2-1 0,-5-4 0,5-9-8191</inkml:trace>
  <inkml:trace contextRef="#ctx0" brushRef="#br1" timeOffset="48889.49">1097 4852 24575,'9'0'0,"9"0"0,9 5 0,-4 8 0,1-4 0,-1 2 0,2 5 0,-1-5 0,-1-2 0,1-2 0,1 2 0,-7-4 0,-2-1 0,6-2 0,-1 5 0,-3-5-8191</inkml:trace>
  <inkml:trace contextRef="#ctx0" brushRef="#br1" timeOffset="54930.28">1046 4603 24575,'-3'-4'0,"15"-1"0,10 0 0,7 1 0,1 0 0,-4-1 0,8 1 0,-5 3 0,1 1 0,3 1 0,-6-1 0,-4-1 0,-5 1 0,0 1 0,2-1 0,2-1 0,1 1 0,4 1 0,-3-1 0</inkml:trace>
  <inkml:trace contextRef="#ctx0" brushRef="#br1" timeOffset="55822.49">2229 4138 24575,'9'-4'0,"-13"4"0,-1 13 0,-8-1 0,-1-1 0,-4 2 0,4-2 0,-10 7 0,2 0 0,-1 3 0,9 6 0,1-3 0,4-1 0,4 1 0,1-6 0,4 0 0,0 3 0,0 6 0,0 2 0,0 7 0,0-3 0,0-2 0,0-4 0,0-4 0,0 0 0,0-5 0,0 1 0,-5-5 0,-3 8 0,-6-4 0,-6-8 0,-11-1 0,3-1 0,-7-7 0,8-1 0,11-5 0,3-8 0,10-6 0,10-12 0,13 4 0,3 9 0,12 7 0,-1 15 0,0 12 0,-10 11 0,-6 9 0,-8-4 0,-6 5 0,1 2 0,-6 3 0,1-4 0,0 1 0,5 3 0,0-10 0,-1 1 0,5 3 0,9-4 0,0 4 0,-3-3 0,-1 3 0,4-6 0,4-6 0,-3-3 0,7-10 0,-1-7 0,6 1 0,1-6 0,4-16 0,-5-1-8191</inkml:trace>
  <inkml:trace contextRef="#ctx0" brushRef="#br1" timeOffset="56621.25">2986 4426 24575,'0'-3'0,"-5"-3"0,-8 3 0,-6-3 0,-7 3 0,-1 1 0,-2-5 0,8 10 0,1 6 0,7 9 0,-1 0 0,1 2 0,4-4 0,4 2 0,1 6 0,2-4 0,-5 5 0,5-5 0,-1 5 0,3-2 0,9-5 0,3 1 0,-3 0 0,8 3 0,1 1 0,-2-1 0,-2 2 0,4 3 0,2-4 0,-4-3 0,-5 5 0,-3-5 0,-3 5 0,-1-1 0,-3-6 0,-1 0 0,-14-4 0,-4 1 0,-4 3 0,-1-4 0,-1-5 0,1-2 0,-1-1 0,-6-3 0,6-1 0,-3-2 0,-3-2 0,10-5 0,2-7 0,5-10 0,4 3-8191</inkml:trace>
  <inkml:trace contextRef="#ctx0" brushRef="#br1" timeOffset="57235.61">3344 4340 24575,'0'0'0,"5"-6"0,13-12 0,9 4 0,0-2 0,4 5 0,-6 2 0,-3 2 0,1 5 0,0 2 0,-4 11 0,-7 7 0,-3 5 0,-3 4 0,3 4 0,-2-4 0,0 9 0,2 2 0,-2-2 0,-5-4 0,2-1 0,-4-4 0,-4-2 0,11 0 0,2 3 0,-3 0 0,-3-6 0,-1-4 0,11-7 0,-4-2 0,-4 4 0,10-4 0,3-4 0,0 0 0,3-1 0,6 0 0,-3-4 0,-1-9 0,1-4 0,1-2 0,-2-8 0,-10 1 0,-8 10 0,-17 10 0,-3 7 0,-3 10 0,4 6 0,-4 8 0,3 7 0,6 4 0,-3 2 0,-1-5 0,2-1 0,4-3 0,2 3 0,1 4 0,2-4 0,2-9 0,2-4 0,-2 4 0,-2-3 0,2-1 0,2 1 0,-7 1 0,-10-9 0,-3-3 0,-12-4 0,-8-4 0,-13-1 0,-3-4 0,-2 0 0,-7 0 0,9-6 0,7-6 0,2 3-8191</inkml:trace>
  <inkml:trace contextRef="#ctx0" brushRef="#br2" timeOffset="61534.43">1183 6428 24575,'0'4'0,"6"1"0,6-1 0,8-8 0,5-1 0,8-3 0,3-1 0,0 0 0,-7 4 0,1 1 0,-10 2 0,2 2 0,1 2 0,-1-2 0,1-2 0,-3 2-8191</inkml:trace>
  <inkml:trace contextRef="#ctx0" brushRef="#br2" timeOffset="61770.4">1115 6208 24575,'-4'4'0,"11"-4"0,4 0 0,16 0 0,9 0 0,9 0 0,2 0 0,-7 0 0,1 0 0,-3 0 0,5 0 0,-10 0-8191</inkml:trace>
  <inkml:trace contextRef="#ctx0" brushRef="#br2" timeOffset="60407.62">47 5873 24575,'-9'-4'0,"-9"4"0,0-2 0,16-5 0,22 5 0,3-5 0,17 5 0,2-2 0,3-1 0,9 1 0,-2 3 0,-1 1 0,-6 1 0,3-1 0,-1-1 0,-5 1 0,-6 1 0,-9-1 0,-4-1 0,4 1 0,-3 1 0,-6-1-8191</inkml:trace>
  <inkml:trace contextRef="#ctx0" brushRef="#br2" timeOffset="60124.01">339 5919 24575,'0'-3'0,"6"3"0,1 9 0,2 9 0,0 0 0,-4 4 0,4-3 0,0 7 0,-3-7 0,-3 12 0,-1 7 0,5-7 0,-5 5 0,2 2 0,-4-2 0,-4 1 0,4 7 0,4-10 0,-4 6 0,-4-4 0,4-4 0,4-3 0,-4-2 0,-9 0 0,-4-3-8191</inkml:trace>
  <inkml:trace contextRef="#ctx0" brushRef="#br2" timeOffset="62600.47">2388 5829 24575,'-9'-5'0,"-9"-2"0,0 5 0,-2-2 0,-2 4 0,4 4 0,-2 14 0,-1 2 0,3 16 0,3 0 0,6 0 0,4-7 0,5-4 0,2 0 0,-2 0 0,-2-5 0,-5 4 0,-2-3 0,0-3 0,-2 4 0,2-6 0,2 6 0,-3 0 0,0-4 0,-5 1 0,-3 3 0,-3-4 0,3-3 0,0-1 0,-2-1 0,-2-4 0,-1-4 0,-4-1 0,3-12 0,15-10 0,14-1 0,5-3 0,4 4 0,-1-2 0,10 6 0,8 1 0,10 8 0,-3 10 0,2 9 0,-4 8 0,-9 14 0,-4-2 0,-3 2 0,-2 6 0,-2 1 0,-7-5 0,2 2 0,-5 1 0,1-3 0,2 2 0,5-11 0,-1-2 0,5-6 0,-2-10 0,6-4 0,5-7 0,2-3 0,-4 3-8191</inkml:trace>
  <inkml:trace contextRef="#ctx0" brushRef="#br2" timeOffset="63195.05">3120 6208 24575,'-4'-4'0,"-1"-1"0,-13 1 0,-9 3 0,0-7 0,-2 6 0,2-1 0,5 3 0,-1 9 0,-1 4 0,1-4 0,-2-4 0,8 8 0,-1 1 0,2 9 0,2-1 0,-4 7 0,3-2 0,6 0 0,4-4 0,5 5 0,2 2 0,-2-10 0,3-2 0,3 0 0,6-3 0,8-6 0,16-2 0,4-2 0,-4-8 0,-4-6 0,-8-15 0,3 1 0,-4-1 0,-1-1 0,-4 7 0,2 7 0,-8-11 0,-3 4 0,-3 17 0,-3 11 0,-3 14 0,0 7 0,0 5 0,6-4 0,-1-1 0,12 1 0,2-8 0,5-10-8191</inkml:trace>
  <inkml:trace contextRef="#ctx0" brushRef="#br2" timeOffset="63946.43">3499 6028 24575,'0'-9'0,"5"-4"0,8 2 0,6 6 0,-1-8 0,10 4 0,-3 4 0,4-4 0,1 9 0,3 9 0,-6 9 0,-9 7 0,-7 6 0,-2 5 0,-4 2 0,-1 3 0,-4-1 0,0-11 0,0-2 0,0 0 0,0-4 0,0-1 0,12 1 0,6-1 0,11-4 0,-2-7 0,0-2 0,4-2 0,-6-16 0,2-9 0,-2-6 0,-10 3 0,-4-3 0,-8 3 0,-3-3 0,-5 6 0,-8 13 0,-7 14 0,-5 5 0,-2 15 0,4 2 0,3 1 0,2 1 0,2 3 0,10 3 0,1-3 0,1-3 0,2 3 0,2-4 0,2-3 0,-2-2 0,-2-3 0,2 1 0,2-7 0,-7-7 0,-10 3 0,-3-1 0,-7-4 0,-7-4 0,3-1 0,-11 0 0,11-4 0,-7-4 0,-3 4 0,2 4 0,5-4 0,9-4-8191</inkml:trace>
  <inkml:trace contextRef="#ctx0" brushRef="#br0" timeOffset="69855.78">267 7611 24575,'4'-4'0,"1"4"0,4-5 0,6-8 0,-3 4 0,6 4 0,6-4 0,3 3 0,9-3 0,2 0 0,3 4 0,1 14 0,-3 5 0,-1-1 0,-2-2 0,-9 7 0,-9 0 0,-9 4 0,4 3 0,-2 5 0,1-1 0,-6-2 0,1 0 0,-16 4 0,-7 2 0,-8-1 0,-12 4 0,-5-9 0,-6-3 0,-4-3 0,3-3 0,3-3 0,16-1 0,2-1 0,0-4 0,3-4 0,8-8 0,5-16 0,8 0-8191</inkml:trace>
  <inkml:trace contextRef="#ctx0" brushRef="#br0" timeOffset="69571.93">339 7456 24575,'0'9'0,"-5"3"0,5 5 0,2 8 0,-2 2 0,-2 2 0,2-2 0,2 9 0,-2 2 0,-2 5 0,2-5 0,2 9 0,-2 11 0,-2 1 0,2-3 0,2 3 0,-2-4 0,-2-7 0,2-4 0,2 4 0,-2-3 0,-2-3 0,2-6 0,2-9 0,-2-16 0</inkml:trace>
  <inkml:trace contextRef="#ctx0" brushRef="#br0" timeOffset="70155.84">981 8055 24575,'0'-4'0,"6"4"0,6 4 0,15-4 0,9-4 0,-3 4 0,3 4 0,-4-4 0,4-4 0,-3 4 0,-4 4 0,1-4 0,-3-4 0,0 4 0,-3 4 0,-2-4-8191</inkml:trace>
  <inkml:trace contextRef="#ctx0" brushRef="#br0" timeOffset="70408.25">1046 7899 24575,'-3'4'0,"10"1"0,13-1 0,3-4 0,11-4 0,1 4 0,4 4 0,3-4 0,-3-4 0,-1 4 0,-2 4 0,-3-17 0,-3-1 0,-10 1-8191</inkml:trace>
  <inkml:trace contextRef="#ctx0" brushRef="#br0" timeOffset="71921.75">2363 7456 24575,'-4'-4'0,"-2"-1"0,-3-1 0,-5-3 0,1-5 0,-5 1 0,0 1 0,4 12 0,0 7 0,1 11 0,-2 7 0,3 2 0,3 9 0,3-3 0,3 3 0,1-4 0,2 10 0,-4 1 0,-1-5 0,1 2 0,-1 1 0,1-3 0,3 2 0,-7-4 0,7-9 0,-8 2 0,-4-2 0,7 1 0,-1-6 0,-2-7 0,0-3 0,-2 6 0,-10 0 0,3-3 0,-2-6 0,-4-4 0,3 2 0,-3-5 0,3 2 0,3-17 0,12-1 0,10-4 0,5 3 0,7 3 0,9 3 0,8 16 0,3 7 0,2 15 0,-2 11 0,-4-2 0,-8 5 0,-3 0 0,-3 2 0,0 4 0,-3 7 0,-6 9 0,-4-8 0,3-10 0,1-7 0,5 1 0,4-13 0,5-5 0,-1-1 0,2-12 0,8-1 0,9-9 0,1-5 0,3-13 0,-5-4-8191</inkml:trace>
  <inkml:trace contextRef="#ctx0" brushRef="#br1" timeOffset="76817.28">3142 7809 24575,'0'0'0,"0"-5"0,-6-8 0,-7-1 0,-1 1 0,-9 17 0,-4 1 0,1 10 0,3 1 0,-1 7 0,1 4 0,5-3 0,5-3 0,4 3 0,4-4 0,-4 5 0,3 2 0,3-4 0,-1-3 0,-1-2 0,14 4 0,5 1 0,4-1 0,0 1 0,4 5 0,5-5 0,2-9 0,12 4 0,-1-3 0,5-3 0,-3 3 0,-6-2 0,-4-4 0,-3 3 0,-2-5 0,-3 1 0,1 1 0,-2 1 0,-5 7 0,-18 1 0,-21 2 0,-8-2 0,-4-6 0,-3 3 0,-3-10 0,-3-1 0,4-4 0,-5-4 0,5 4 0,6 4 0,1-10 0,7-3 0,-3-7 0,4 5 0,9-12 0,1-3 0,0 3-8191</inkml:trace>
  <inkml:trace contextRef="#ctx0" brushRef="#br0" timeOffset="80572.14">3628 8213 24575,'6'4'0,"1"-11"0,7 1 0,1-3 0,-2 6 0,1 3 0,4 0 0,4 0 0,6 0 0,3 0 0,-6 0 0,2 0 0,-1 0 0,-1 0 0,6 0 0,-10 0 0,3 0 0,-6 0 0,0 0 0,2 0 0,1 0 0,-3 0 0,-9 0 0,-7-6 0</inkml:trace>
  <inkml:trace contextRef="#ctx0" brushRef="#br0" timeOffset="80997.17">4076 7943 24575,'-4'3'0,"-1"3"0,8 3 0,-3 0 0,11 2 0,7-2 0,6 3 0,3 3 0,-2 3 0,0-2 0,0-2 0,-7-3 0,0-2 0,2 4 0,2 1 0,-17 4 0,-1-3 0,-8 1 0,-1 2 0,-13-4 0,-9 6 0,-6 5 0,-3-1 0,6-1 0,1-5 0,7 0 0,8 4 0,1-2 0,2-2 0,-7-4 0,0-5-8191</inkml:trace>
  <inkml:trace contextRef="#ctx0" brushRef="#br2" timeOffset="84695.02">4920 8076 24575,'9'9'0,"3"-3"0,-1-8 0,-11-16 0,-5-4 0,-8 8 0,-1 1 0,-4 8 0,-2-1 0,-6 3 0,3-1 0,0 4 0,-1 4 0,6-4 0,0-4 0,2 17 0,1 1 0,-3 4 0,-1-3 0,2 10 0,1-5 0,-2 3 0,14 4 0,1 4 0,-3-4 0,3 0 0,1 2 0,2-2 0,2 0 0,-2 2 0,3-8 0,3-6 0,12-8 0,4-2 0,5-1 0,-4-8 0,0-1 0,-5-8 0,1-1 0,-5-4 0,8-9 0,-4-4 0,0-1 0,-4-1 0,0-3 0,5-2 0,-5 8 0,-5 3 0,-2 3 0,-1 3 0,-3 15 0,-1 21 0,5 15 0,2 8 0,-2 2 0,1 1 0,-7-1 0,8-2 0,4 3 0,-7-8 0,1-6 0,-5-9 0,7-6 0,3 3 0</inkml:trace>
  <inkml:trace contextRef="#ctx0" brushRef="#br1" timeOffset="86988.3">5590 7611 24575,'-3'-4'0,"-8"4"0,-5 0 0,0-5 0,-3-8 0,3 4 0,2 4 0,-10-4 0,3 3 0,-3 10 0,3 5 0,-3 7 0,1 2 0,-1 4 0,1-2 0,-2 5 0,7-5 0,7 5 0,2-5 0,3 3 0,3 3 0,3-3 0,0 1 0,0-1 0,5 0 0,1 3 0,10-3 0,-2-5 0,4-7 0,4 5 0,3-5 0,6 5 0,5-5 0,2 2 0,-2-3 0,-4 3 0,4 0 0,-3-2 0,-3-4 0,-2-2 0,-5-1 0,-5 5 0,0 2 0,-4 1 0,-5-1 0,-3 7 0,1 7 0,-16-5 0,-13 4 0,-1-3 0,-4 3 0,3-6 0,-3-6 0,-3-3 0,1 2 0,-4-2 0,-1-2 0,11-1 0,-10-4 0,4 1 0,-10-3 0,8-9 0,2-2 0,2-10 0,-5-3 0,1 6 0,13 6-8191</inkml:trace>
  <inkml:trace contextRef="#ctx0" brushRef="#br0" timeOffset="89446">6171 8433 24575,'5'4'0,"8"1"0,2 4 0,3 0 0,-4 2 0,-1 5 0,-4-5 0,3 5 0,3 2 0,3-1 0,-4 4 0,-5 1 0,-3-4 0,1 2 0,-5 1 0,1-3 0,-15 2 0,-3 7 0,-8-3 0,1-6 0,-1-6 0,-4-3 0,-10-3 0,5-3-8191</inkml:trace>
  <inkml:trace contextRef="#ctx0" brushRef="#br1" timeOffset="92091.6">7148 7766 24575,'-5'-4'0,"-13"-1"0,-4 1 0,8-1 0,-4 1 0,-6 3 0,3-7 0,3 7 0,3 2 0,3 7 0,6-3 0,-6 9 0,4 8 0,1 1 0,-2 1 0,4 1 0,8-1 0,6-6 0,8 0 0,13 1 0,-3-2 0,0-1 0,-3 2 0,-2-2 0,-4-1 0,1 3 0,5-4 0,-3 1 0,-2 3 0,0 3 0,-6-1 0,-4-2 0,-4 4 0,-1-1 0,-4 3 0,0-4 0,0 5 0,-13 0 0,3 0 0,-8-5 0,-6-2 0,-10-3 0,0-8 0,-6-7 0,4-4 0,3-8 0,10-3 0,1-3 0,-1 0 0,-1-2 0,-1-1 0,2-3 0,5-3-8191</inkml:trace>
  <inkml:trace contextRef="#ctx0" brushRef="#br0" timeOffset="94305.63">7661 8076 24575,'5'4'0,"8"-4"0,6-4 0,12 4 0,2 4 0,3-4 0,-4-4 0,-1 4 0,-4 4 0,-4-4 0,1-4 0,-6 4 0,0 4 0,3-4 0,-1-4 0,4 4 0,-3 4 0,3-4 0,3-4 0,-4 4 0,-1 4 0,1-4 0,-8-4 0,-8 4 0,-11-3 0</inkml:trace>
  <inkml:trace contextRef="#ctx0" brushRef="#br0" timeOffset="94662.02">8104 7853 24575,'0'-4'0,"-5"-1"0,-2 1 0,16 2 0,18 2 0,3 9 0,6 2 0,2-2 0,-7-2 0,-4-1 0,-4 3 0,-3 0 0,5-4 0,1-1 0,-1 5 0,-16 9 0,-9 0 0,-4 2 0,4-6 0,0 4 0,-12 0 0,1 4 0,-7-8 0,0 4 0,-4 6 0,2-3 0,2 3 0,-3 3 0,1-4 0,2-1 0,-4-4 0,2 2 0,2-2 0,2 3 0,-4-6 0,2-3-8191</inkml:trace>
  <inkml:trace contextRef="#ctx0" brushRef="#br2" timeOffset="97464">9017 7744 24575,'3'-3'0,"-10"3"0,-4 3 0,-5 3 0,5 3 0,-3 0 0,-4-2 0,0 0 0,1 2 0,3 4 0,-9 1 0,1-1 0,4 1 0,3 4 0,5 0 0,2 4 0,3 5 0,1-11 0,3 2 0,1-1 0,9-3 0,1 4 0,12-4 0,2 1 0,-1 3 0,2-2 0,4-7 0,-5-3 0,3-6 0,-9-4 0,-15 4 0,-15 4 0,-3 1 0,-8 4 0,1 5 0,-7-1 0,2 10 0,6 1 0,3 1 0,-1 4 0,5-6 0,5 5 0,4 2 0,5-3 0,14-3 0,10 3 0,3-4 0,3-1 0,4-11 0,12-8 0,8 3 0,2-15 0,-8-2 0,3-11 0,3-7 0,-9-5-8191</inkml:trace>
  <inkml:trace contextRef="#ctx0" brushRef="#br0" timeOffset="99869.05">9550 7542 24575,'-3'4'0,"-3"-4"0,3 0 0,-8 0 0,-3-7 0,1-4 0,9-5 0,12 5 0,-3-4 0,9 3 0,13-6 0,10 0 0,0 3 0,-6 19 0,-11 12 0,5 15 0,-7 1 0,-7 8 0,-2-6 0,-4 2 0,-1 0 0,-4 0 0,0 6 0,0-1 0,0 4 0,0-5 0,0-6 0,0 2 0,0-10 0,5-3 0,3 1 0,1-12 0,0-1 0,1 2 0,12-8 0,7 0 0,5-1 0,-5 0 0,-2-4 0,0-4 0,2 4 0,-2 4 0,0-12 0,4 7 0,-11-14 0,-17-3 0,-8 2 0,-20 14 0,-8 13 0,4 16 0,2 9 0,9 4 0,0-6 0,4 2 0,-3 0 0,7 0 0,1 0 0,3 0 0,3-1 0,3 1 0,0 0 0,0 5 0,0 1 0,0-3 0,0-6 0,0 3 0,0-5 0,-6-8 0,-6 4 0,-3-3 0,-3-5 0,-3-6 0,-3-4 0,1-4 0,-13 4 0,-6-1 0,1-7 0,1 3 0,-5-4 0,-2-4 0,5 4-8191</inkml:trace>
  <inkml:trace contextRef="#ctx0" brushRef="#br3" timeOffset="103279.49">1115 9858 24575,'3'3'0,"3"-3"0,3 0 0,5 0 0,4 0 0,6 0 0,3 0 0,-4 0 0,-1 0 0,1 0 0,-1 0 0,1 0 0,-1-7 0,-4 2-8191</inkml:trace>
  <inkml:trace contextRef="#ctx0" brushRef="#br3" timeOffset="103495.79">1115 9634 24575,'-4'0'0,"11"0"0,11 0 0,2 0 0,13 0 0,-3-5 0,8-2 0,-4-8 0,1 1 0,-5 1-8191</inkml:trace>
  <inkml:trace contextRef="#ctx0" brushRef="#br3" timeOffset="102950.6">628 9367 24575,'-4'4'0,"4"-11"0,0-4 0,0-5 0,0-1 0,-5 1 0,-13 5 0,-9 2 0,0 2 0,-2 11 0,2 1 0,5 11 0,-1-1 0,5 3 0,0-4 0,3 8 0,6-4 0,4-2 0,-3 6 0,7 5 0,-3 2 0,9 1 0,4-3 0,13 0 0,2 2 0,3-2 0,9 0 0,-4 4 0,-1-4 0,1-7 0,1 3 0,-10-5 0,-1-5 0,-4-4 0,-4 2 0,-1 11 0,-8-4 0,1 0 0,-8 1 0,-7 3 0,-16-4 0,1 4 0,1-8 0,-13-3 0,0-4 0,-6-1 0,1-3 0,8-1 0,6-2 0,4-2 0,-3-5 0,3-2 0,5-9 0,7-5 0,2-5 0,2 5-8191</inkml:trace>
  <inkml:trace contextRef="#ctx0" brushRef="#br3" timeOffset="104745.75">2341 9324 24575,'0'0'0,"5"0"0,2-5 0,-10-8 0,-6 4 0,-4 4 0,-5 1 0,2 9 0,-6 8 0,1 9 0,3-4 0,3-4 0,6 4 0,4 0 0,-1 2 0,3 2 0,-1-4 0,4 1 0,4 9 0,-4 2 0,-4-1 0,4 4 0,4-6 0,-4-2 0,-4 4 0,-1 1 0,-4 3 0,-6-6 0,8-4 0,-4 1 0,-3 6 0,-4-1 0,-4-2 0,-1-5 0,-1 1 0,-6-5 0,6-7 0,-3-2 0,4-2 0,1-10 0,11-15 0,8-9 0,8 0 0,4-2 0,4 7 0,1 2 0,4 2 0,-3 4 0,8 5 0,4 2 0,4 7 0,-4 16 0,2 7 0,-2 4 0,-6 2 0,3 13 0,-1 3 0,1 5 0,-6 4 0,0 1 0,-2 0 0,-2-10 0,4-8 0,-3-5 0,6-9 0,3-1 0,5-11 0,1-4 0,8-7 0,2-9 0,-4-4 0,2-6 0,-2-7-8191</inkml:trace>
  <inkml:trace contextRef="#ctx0" brushRef="#br1" timeOffset="107213.32">3030 9457 24575,'-4'-3'0,"4"-3"0,-2 1 0,-10-4 0,-8 0 0,2 9 0,2 2 0,-4 10 0,-4 10 0,-1 2 0,7 8 0,7 4 0,2-3 0,15-3 0,3-6 0,3-5 0,-1-1 0,2 4 0,10-9 0,8 1 0,-2-3 0,-2 5 0,0-5 0,2 7 0,5 0 0,-2-3 0,4 1 0,-3 7 0,-4-1 0,-2 1 0,-9 4 0,0-3 0,-4-10 0,-5 4 0,-2 4 0,-19-4 0,-3-7 0,-8 3 0,-4-1 0,-4-4 0,-5 3 0,-2-3 0,2-3 0,4 3 0,1-4 0,4-8 0,2 1 0,0-11 0,5-7 0,7-10 0,4-3-8191</inkml:trace>
  <inkml:trace contextRef="#ctx0" brushRef="#br3" timeOffset="110080.2">3675 9414 24575,'-3'4'0,"-3"-11"0,3-2 0,6 3 0,10-3 0,10-5 0,1-4 0,-1 0 0,8 3 0,-8 12 0,-1 8 0,-4 11 0,-4 4 0,-3 16 0,-4 0 0,-1 0 0,-3 0 0,7-1 0,0 1 0,-2-6 0,-3-6 0,-1-3 0,5-3 0,7 2 0,2-2 0,3-3 0,-6-6 0,-2-2 0,-3-7 0,8-4 0,0-1 0,-14-4 0,-13-4 0,-4 19 0,-6 6 0,1 10 0,-4 1 0,11 10 0,2 3 0,2-7 0,-2 7 0,3-4 0,-3-1 0,0 1 0,4-1 0,1 2 0,3-1 0,1-9 0,1 10 0,12-2 0,-4 6 0,-4-6 0,4 0 0,0 1 0,-3 1 0,3-10 0,0-1 0,-2 1 0,-11-1 0,-10 1 0,-11 1 0,0-1 0,-6-10 0,-2-13 0,3-6 0,6-6-8191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09:02.532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60 152 24575,'-4'-5'0,"-2"5"0,2 15 0,2 5 0,2 7 0,10 3 0,2 5 0,-2-7 0,-2 7 0,-1 7 0,-3 3 0,-2-4 0,-2 2 0,-2 3 0,2-7 0,2-6 0,-8 1 0,-5 3 0,1-7 0,4-3 0,2-7-8191</inkml:trace>
  <inkml:trace contextRef="#ctx0" brushRef="#br0" timeOffset="483.72">32 200 24575,'-5'0'0,"-1"-6"0,2-8 0,14-2 0,5 2 0,9 3 0,-6-1 0,7 2 0,1 2 0,5-2 0,3-3 0,3 3 0,4 4 0,-1-4 0,-7 2 0,1 12 0,-3 12 0,-9 5 0,-22 9 0,-14 1 0,-4 1 0,-11 7 0,-7-11 0,-5 1 0,-2-9 0,3-8 0,9 5 0,-1-3 0,21-4 0,24-4 0,7-8 0,15-2 0,1-2 0,7 2 0,-2 0 0,-1-2 0,1 2 0,0 2 0,-9 2 0,-5 10 0,-17 10 0,-10 17 0,-10-5 0,-3 7 0,-17-3 0,-11-3 0,-2 6 0,3-11 0,-1 1 0,0-9 0,1-8 0,-1 4 0,9-1 0,-3-5 0,-2-4 0,7-2 0,9-8 0</inkml:trace>
  <inkml:trace contextRef="#ctx0" brushRef="#br0" timeOffset="1175.74">1037 526 24575,'10'0'0,"4"-6"0,-4-2 0,-4-3 0,0-5 0,-2-4 0,-2-7 0,-2-3 0,-16 3 0,-4 11 0,-11-4 0,-1-1 0,-5 5 0,7 6 0,3 2 0,-1 8 0,1 10 0,1 4 0,5 9 0,1 5 0,4 5 0,-9 1 0,5 3 0,8 0 0,-6-3 0,5 3 0,3-1 0,2-9 0,6 3 0,-2 5 0,-2-13 0,16 5 0,6-7 0,11-6 0,13-4 0,1-10 0,0-4 0,-1-16 0,1-12 0,-2 1 0,1-6 0,1-3 0,-6-1 0,-9 0 0,5 9 0,-5 3 0,-10 7 0,-1 2 0,-3 15 0,2 20 0,-8 11 0,2 9 0,-18 5 0,-8 3 0,12-2 0,0-5 0,-5-1 0,1-6 0,4-5 0,2 2-8191</inkml:trace>
  <inkml:trace contextRef="#ctx0" brushRef="#br0" timeOffset="1532.88">1667 428 24575,'4'-4'0,"-12"-2"0,-8-4 0,-7 0 0,-5 10 0,8 10 0,7 10 0,3 17 0,2-3 0,6 3 0,2-6 0,0-5 0,6 0 0,8 1 0,-3 1 0,-5-1 0,4-1 0,-4-5 0,4-1 0,0 4 0,-10-1 0,-10-9 0,-16-4 0,-11-4 0,-10-2 0,0-4 0,9 0 0,7 0 0,5 0 0,-1 0 0,7-14 0,6-6 0,4-7 0,4 3-8191</inkml:trace>
  <inkml:trace contextRef="#ctx0" brushRef="#br0" timeOffset="5233.45">1919 680 24575,'0'5'0,"7"-5"0,7-5 0,2 5 0,4 11 0,-3 3 0,3-4 0,4-4 0,-1 0 0,-3 4 0,5 1 0,-1-5 0,-6-2 0,7-14 0,-1-11 0,-12-9 0,-2-1 0,-3-1 0,-9 1 0,-5 1 0,-11 3 0,-4 11 0,-13 8 0,3 12 0,1 2 0,1 2 0,3 14 0,3 3 0,3 1 0,5-1 0,2 7 0,2 5 0,-3 4 0,9-5 0,-2-1 0,6 1 0,4-1 0,12-6 0,1 1 0,5 5 0,13-5 0,3-7 0,1-9 0,3-8 0,-3-6-8191</inkml:trace>
  <inkml:trace contextRef="#ctx0" brushRef="#br0" timeOffset="5624.3">2697 628 24575,'-5'-4'0,"-1"-3"0,-4-3 0,-6 0 0,-4 4 0,-1 8 0,-3 8 0,1 11 0,3 7 0,4 0 0,-2 7 0,-9 2 0,5 3 0,1-5 0,3 4 0,6-1 0,-2-5 0,8 3 0,6-7 0,16-19 0,18-18 0,3-14 0,10-19 0,-7-6 0,-3-14 0,-2-4 0,-7 2 0,1 2 0,-3 4 0,-6 0 0,-7-10 0,-3 4 0,4 14 0,2 0 0,-1 8 0,-5 5 0,-4 15 0,-10 11 0,-8 22 0,1 19 0,5 16 0,-12 10 0,6 12 0,-2 0 0,7 6 0,-1-5 0,6 5 0,-2-6 0,4-10 0,4-12 0,-4-11 0,2-5 0,6-5 0,-1-5-8191</inkml:trace>
  <inkml:trace contextRef="#ctx0" brushRef="#br0" timeOffset="7447.78">3852 404 24575,'-4'0'0,"4"14"0,-2 6 0,-6-1 0,6 5 0,-12 1 0,-3 1 0,-3 4 0,4 3 0,1-2 0,5 9 0,-4-3 0,-2-3 0,4 3 0,1-4 0,3-3 0,12 1 0,23-5 0,9-8 0,5-5 0,4-9 0,2-10 0,-11-3 0,1-13 0,-3-2 0,-11-3 0,1-3 0,-3-3 0,-5 3 0,-6-5 0,-4 5 0,-6-1 0,-2-2 0,2 3 0,2-1 0,-2 5 0,-2-5 0,-6 11 0,-2 4 0,-2-5 0,-3 5 0,-11 6 0,-1 2 0,-7 8 0,1 4 0,3-4 0,-1-4 0,5 18 0,8 2 0,11 11 0,5 3 0,2-1-8191</inkml:trace>
  <inkml:trace contextRef="#ctx0" brushRef="#br0" timeOffset="7809.81">4125 428 24575,'6'-4'0,"2"-2"0,2 10 0,6 6 0,-3 17 0,1 5 0,0 9 0,-2-4 0,9 3 0,-1 5 0,-4-4 0,-6-5 0,-1 11 0,-9 4 0,-5-4 0,5-11 0,5 1 0,-5-2 0,-5-19 0,20-26 0,1-17 0,4-9 0,-3-11 0,7-12 0,2 6 0,-5 0 0,-1-2 0,-4 14 0,1 9 0,3-3 0,-4 5 0,-5 20 0,-3 24 0,-8 18 0,-4 17 0,4 0 0,4 2 0,-4-4 0,-4-3 0,4-7 0,4-2 0,-4-3 0,-4-1 0,4-7-8191</inkml:trace>
  <inkml:trace contextRef="#ctx0" brushRef="#br0" timeOffset="8275.67">5333 1 24575,'-4'6'0,"4"14"0,4 11 0,10 6 0,-3 3 0,-5 1 0,4 6 0,0 8 0,-4 8 0,-2 4 0,6 4 0,3 2 0,-5-8 0,-2-8 0,-2-10 0,-2 6 0,-2-2 0,-2-4 0,2-3 0,-4-11 0,-2-4-8191</inkml:trace>
  <inkml:trace contextRef="#ctx0" brushRef="#br0" timeOffset="8917.65">5134 579 24575,'-4'0'0,"12"0"0,14 0 0,9-6 0,-5-9 0,15-1 0,0-4 0,-7 4 0,5-13 0,-1 7 0,1 1 0,0-3 0,-1 4 0,3 3 0,0-5 0,-7 2 0,-7-1 0,-3-3 0,-5 1 0,-1-5 0,-6-3 0,2 5 0,1 4 0,-3 1 0,-6-3 0,2-7 0,-12 5 0,-12 6 0,-5 20 0,5 16 0,-2 12 0,-3 9 0,5 4 0,6 1 0,4 13 0,6-6 0,4 6 0,-4 8 0,-4 4 0,4 4 0,4-3 0,-4-11 0,-4-11 0,4-1 0,4-4 0,-4-11 0,-4-3 0,4 3 0,4-3 0,-4-13 0,2-14 0,6-20 0,-2-9 0,4-8 0,13-3 0,-3-3 0,4-4 0,-1 3 0,5 7 0,-5 4 0,3 5 0,5 12 0,-3 22 0,-12 18 0,-3 17 0,-3 2 0,-2-3 0,-6-3 0,8 4 0,10 3 0,9-5 0,-7-9 0,5-9 0,-3-7 0,3-4 0,-1-4 0,3-2 0,-3-4 0,0-14 0,1-6 0,1-13 0,-1 3 0,-1-1 0,-5-3 0,-1-3 0,-4 6 0,-6 5 0,-3 0 0,1-1 0,-6 13 0,-4 8 0,-13 18 0,1 12 0,8 9 0,-6 6 0,2 1 0,2-3 0,-3-5 0,5 5 0,16-8 0,7-7 0,3-8 0,0 2 0,11-1 0,-1-5 0,-3-4-8191</inkml:trace>
  <inkml:trace contextRef="#ctx0" brushRef="#br0" timeOffset="10037.57">7640 404 24575,'4'6'0,"2"14"0,-2 11 0,-8 5 0,-2 11 0,-2 2 0,-2 0 0,0 2 0,4 4 0,2 8 0,2 4 0,2-2 0,2 2 0,6-8 0,2-4 0,2-4 0,-4-4 0,-2-5 0,-2-13 0,-2-11 0</inkml:trace>
  <inkml:trace contextRef="#ctx0" brushRef="#br0" timeOffset="10243.35">7620 603 24575,'4'-10'0,"16"-4"0,3 2 0,11-3 0,-1 3 0,3 4 0,3 2 0,0 2 0,-1 8 0,-5-4 0,3 0 0,-7 6 0,-13 2 0,-10 14 0,-2 9 0,-4-5 0,-4 9 0,4-2 0,-10-3 0,-2 1 0,-6 3 0,-3-11 0,5-7 0,-4-2 0</inkml:trace>
  <inkml:trace contextRef="#ctx0" brushRef="#br0" timeOffset="10713.4">8242 526 24575,'0'14'0,"0"13"0,0-1 0,0 0 0,0 9 0,-6-2 0,-2-3 0,-2 1 0,0 3 0,4-3 0,10-21 0,6-18 0,10-19 0,1-3 0,1-11 0,2 4 0,-3 5 0,-5-7 0,0 9 0,5 3 0,3 1 0,-8-1 0,5 7 0,-1 0 0,2 3 0,3 7 0,-5 2 0,2-4 0,9 2 0,-3 4 0,-7 2 0,-9 24 0,-8 12 0,-18 7 0,-2 4 0,-5-2 0,5-1 0,6-7 0,2 7 0,8-3 0,18-2 0,8-5 0,11-9 0,-2-9 0,7-8 0,3 2 0,2-8 0,-4-6 0,-5-4 0,-5 1 0,-13-3 0,-10-10 0,-6-9 0,-12 7 0,2-5 0,-10 5 0,-2 1 0,-1 5 0,1 4 0,-13-1 0,-1 3 0,-5 4 0,-1 4-8191</inkml:trace>
  <inkml:trace contextRef="#ctx0" brushRef="#br0" timeOffset="11498.75">9373 550 24575,'-6'-6'0,"-2"-8"0,-2-2 0,0 1 0,-2 13 0,-13 2 0,5 0 0,-2 0 0,1 6 0,-3 1 0,1 9 0,9 14 0,4 5 0,-2-5 0,-7 1 0,7 2 0,2 3 0,2-5 0,6-5 0,2 9 0,0-9 0,6-1 0,14-13 0,5-8 0,-3-4 0,-2-10 0,5-11 0,3-9 0,1-3 0,-3-7 0,1-5 0,-7-2 0,0 4 0,-3-3 0,7-5 0,3 0 0,-1 4 0,3-4 0,-17 8 0,2 3 0,-2 5 0,-4 9 0,-2-5 0,-2 11 0,-1 24 0,-3 16 0,-11 13 0,-1 18 0,2 6 0,-4 4 0,2 0 0,-3 2 0,9 2 0,-2-12 0,6-2 0,-2-5 0,4-3 0,4-2 0,-4-7 0,2-13 0,12-5 0,7 0 0,5-1 0,5-11 0,1-19 0,7-9 0,-7-9 0,3-7 0,-13-5 0,-3 12 0,-7 3 0,2-3 0,-2-5 0,-4 7 0,-2 5 0,-1 5 0,5 9 0,2 8 0,-4 18 0,-2 17 0,-2 1 0,-2 13 0,-2-2 0,-2 4 0,2-11 0,2 3 0,-2-13 0,-2-3 0,2 5 0,10-5 0,9-15 0,1-22 0,4-17 0,1-4 0,-7-7 0,7-5 0,-1 2 0,-4 2 0,-3 3 0,-7 9 0,-4 5 0,8 1 0,-4 19 0,-4 16 0,5 15 0,-5 7 0,-2 13 0,-2-2 0,-2 4 0,-2-3 0,2-7 0,2-4 0,-2 1 0,4-3 0,2-9-8191</inkml:trace>
  <inkml:trace contextRef="#ctx0" brushRef="#br0" timeOffset="11716.57">10354 603 24575,'-4'4'0,"-2"8"0,-4 15 0,0 7 0,3 1 0,3-6 0,2 1 0,-6 5 0,6-5 0,-2 1 0,4 1 0,10-1 0,17-7 0,9-12 0,5-18 0,0-8 0,-9-8 0,3-13 0,1-2 0,-5-9 0,-5-5 0,-5 8-8191</inkml:trace>
  <inkml:trace contextRef="#ctx0" brushRef="#br0" timeOffset="11889.66">10757 327 24575,'4'-11'0,"-4"-3"0,0-8 0,0-5 0,0-11 0,0 5 0,0 13 0,-8 24 0,2 18 0,2 19 0,2 14 0,-7 4 0,7 2 0,-2-4 0,4 0 0,4 4 0,-4-4 0,-4-6 0,4 1 0,4-3 0,2-10 0,5-9 0,3-1 0,-8-7 0,8-1 0</inkml:trace>
  <inkml:trace contextRef="#ctx0" brushRef="#br0" timeOffset="12098.55">10684 603 24575,'4'-10'0,"8"-4"0,6 8 0,15-7 0,3 3 0,11 2 0,2-2 0,-12 4 0,-1 2 0,-9 8 0,-3-4 0,3 0 0,-3 0 0,2 0 0,1 14 0,-1 13 0,-5 5 0,-7 3 0,-4-5 0,-4 1 0,-2 1 0,-18 5 0,-6-7 0,-1-3 0,5 1 0,6-7-8191</inkml:trace>
  <inkml:trace contextRef="#ctx0" brushRef="#br0" timeOffset="12233.37">11286 278 24575,'-6'-4'0</inkml:trace>
  <inkml:trace contextRef="#ctx0" brushRef="#br0" timeOffset="12782.34">11587 603 24575,'-4'-10'0,"-2"-4"0,-4 8 0,-11 0 0,1 8 0,4 16 0,5 8 0,-3-1 0,-6 7 0,1 5 0,1 4 0,8-5 0,4-1 0,0 1 0,2-1 0,0-6 0,4 1 0,10 5 0,18-5 0,9-7 0,4-9 0,-3-14 0,-3-6 0,6-9 0,-5-1 0,-1-10 0,1-5 0,-15-10 0,-11 1 0,0-1 0,-4 9 0,4 3 0,1-1 0,-5 3 0,-2 5 0,-14 1 0,-11-3 0,-9 8 0,-1 1 0,-1 9 0,1 6 0,1 4 0,3-4-8191</inkml:trace>
  <inkml:trace contextRef="#ctx0" brushRef="#br0" timeOffset="13046.52">12067 526 24575,'0'0'0,"0"6"0,0 14 0,0 11 0,0 5 0,0 11 0,0 2 0,-6-6 0,-2 2 0,6 1 0,-8-3 0,-5-6 0,3-3 0,-2-7 0,0-3 0,7-18 0,14-22 0,11-10 0,4-19 0,5-2 0,7-4 0,-1-2 0,-3 6 0,1 7 0,3 1 0,3 13 0,-6 9 0,-5 11 0,-6 23 0,-5 13 0,-5 11 0,-4-5 0,-2 5 0,-4 2 0,0-3 0,0-9-8191</inkml:trace>
  <inkml:trace contextRef="#ctx0" brushRef="#br0" timeOffset="14232.13">13092 579 24575,'4'14'0,"-4"6"0,-4-1 0,4 5 0,4 7 0,-4 1 0,-4 3 0,4-5 0,-4 1 0,4-5 0,0-10 0,8-26 0,-8-10 0,-4-6 0,4-5 0,4 5 0,9-5 0,5 5 0,0-1 0,7-1 0,1 1 0,1 1 0,-7 5 0,0 7 0,5 6 0,-3 0 0,6 6 0,3 2 0,-5 0 0,-3 0 0,-3 0 0,-2 6 0,-7 6 0,-5 6 0,-6 3 0,-4 1 0,-2 13 0,-5 5 0,-3 3 0,8-8 0,0-5 0,2 3 0,0 3 0,4 1 0,4-8 0,2-13 0,12-16 0,9-25 0,-5-13 0,7-11 0,-13 2 0,4 4 0,3-1 0,-5 3 0,-6 4 0,-4 5 0,4 1 0,-1 17 0,-3 28 0,0 13 0,0 7 0,-6 5 0,-4 6 0,2 2 0,0-11 0,0 5 0,0-7 0,0-7 0,6-5 0,8-7 0,9-5 0,5-10 0,1-6 0,-1-15 0,-5-9 0,3-7 0,5-10 0,3-8 0,-3-2 0,-1 2 0,3 7 0,-3-7 0,-13 4 0,3 4 0,-4 4 0,-6 3 0,-2-1 0,-1 15 0,3 26 0,-6 20 0,-12 12 0,2 13 0,-5 6 0,1 2 0,4 2 0,-4-2 0,-6 0 0,1-5 0,1-1 0,8-4 0,0 2 0,8-5 0,8-3 0,19-4 0,-9-9 0,6-10 0,5-6 0,2 1 0,3-7 0,5-2 0,-1-7 0,-5-5 0,4-6 0,5-2 0,3-11 0,-10-8 0,-3 1 0,-1-1 0,-2 0 0,-7 7 0,-4-3 0,-7 5 0,-16 7 0,-11 17 0,-2 6 0,-4 8 0,-7 21 0,3 8 0,-3 9 0,3 1 0,4-2 0,7-2 0,9-3 0,4-3 0,4-2 0,2-5 0,11-10 0,1 1 0,8-5 0,11-6 0,4-4 0,2 0 0,-3-2-8191</inkml:trace>
  <inkml:trace contextRef="#ctx0" brushRef="#br0" timeOffset="14607.46">15053 803 24575,'0'-11'0</inkml:trace>
  <inkml:trace contextRef="#ctx0" brushRef="#br0" timeOffset="14751.82">15025 1181 24575,'6'-4'0,"2"4"0,-12 4 0,-6-4 0,-4-16 0</inkml:trace>
  <inkml:trace contextRef="#ctx0" brushRef="#br0" timeOffset="23348.32">1443 2939 24575,'-10'4'0,"-4"-12"0,4-3 0,4-1 0,6 2 0,10 4 0,16-4 0,13 2 0,0 12 0,1 0 0,1 2 0,-6-2 0,-3-2 0,-1 4 0,-7-2 0,3 0 0,-7 2 0,0 4 0,-4 1 0,1-11 0,-3-11 0</inkml:trace>
  <inkml:trace contextRef="#ctx0" brushRef="#br0" timeOffset="23707.49">1818 2686 24575,'4'4'0,"2"3"0,-2 7 0,2-4 0,4-4 0,0 10 0,11-1 0,1-3 0,9-4 0,-5-2 0,3-2 0,-3 6 0,0 2 0,1-5 0,-7 1 0,-6 2 0,-9 0 0,-14-4 0,-7 4 0,2 7 0,-6 9 0,1-6 0,1 1 0,2 3 0,-11-1 0,3-3 0,-3 4 0,-3 1 0,3 1 0,11-3 0,8-3 0,-2 4 0</inkml:trace>
  <inkml:trace contextRef="#ctx0" brushRef="#br1" timeOffset="21286.19">638 2638 24575,'4'0'0,"8"0"0,8-7 0,-5-7 0,-19 4 0,-3 4 0,-9-4 0,-12 4 0,-3 2 0,5 0 0,-5 4 0,5 4 0,-1-4 0,-7-4 0,1 12 0,3 2 0,5 6 0,-1-4 0,-1 9 0,1 7 0,6 1 0,5 5 0,5-3 0,4 1 0,2 7 0,12-11 0,4 1 0,13-3 0,1 1 0,11-7 0,10-6 0,-1 3 0,-1-3 0,6-4 0,2-4 0,-6-4 0,-1 2 0,-1-4 0,-8-4 0,-3 4 0,-7 4 0,-3 2 0,-5 5 0,-1 7 0,-12-6 0,-6 8 0,-16 1 0,-5-5 0,-3 2 0,-9-5 0,-1 5 0,-3-6 0,1-2 0,-11-4 0,-4-2 0,0 0 0,4-4 0,-4-4 0,1 4 0,3 4 0,4-4 0,-2-10 0,-1 2 0,9-8 0,6-4 0,11-7 0,6 3-8191</inkml:trace>
  <inkml:trace contextRef="#ctx0" brushRef="#br2" timeOffset="107649.11">2973 2963 24575,'4'4'0,"2"-4"0,-2-4 0,-8-10 0,-2 4 0,-8 4 0,-10-11 0,-3 1 0,-3 2 0,-3-3 0,3 3 0,-1 4 0,-1 4 0,7 2 0,1 2 0,-3-6 0,5 6 0,-7 4 0,7 6 0,-4 4 0,-3 12 0,9 9 0,8-2 0,1-5 0,-3 2 0,4 5 0,4 2 0,0-5 0,2-7 0,0 3 0,4 2 0,4-1 0,-4-1 0,-4 1 0,4-7 0,4 0 0,2 5 0,4-3 0,16-1 0,3-5 0,3-6 0,3-2 0,-4-16 0,-9-2 0,4-6 0,3 3 0,-3-15 0,1 1 0,-7 1 0,0 0 0,-3 5 0,7 1 0,-4-5 0,1 3 0,-5 8 0,0-2 0,-1-5 0,1 5 0,-2 8 0,-4 12 0,-4 12 0,-2 11 0,-1 3 0,-3-1 0,-3-1 0,3 7 0,3-9 0,-3 5 0,-3-5 0,3 5 0,3-5 0,-3 3 0,-3-9-8191</inkml:trace>
  <inkml:trace contextRef="#ctx0" brushRef="#br1" timeOffset="109966.25">3677 2609 24575,'-10'-6'0,"-4"6"0,-9 2 0,3 12 0,0-4 0,-5-3 0,3 3 0,-5 14 0,-3-4 0,3-3 0,9 7 0,6 3 0,4-1 0,2 0 0,16 1 0,6 1 0,4-1 0,7-1 0,12 1 0,-1-7 0,7-6 0,2 3 0,4-3 0,0-4 0,-5-4 0,-3-2 0,2-2 0,2 6 0,-5 3 0,-3-1 0,-6 2 0,-13-2 0,-10 4 0,-6 9 0,-12 5 0,-4-1 0,-5-7 0,-11-8 0,-9 7 0,-3 1 0,-3-4 0,-4-4 0,-4 7 0,-4-7 0,9-2 0,-7-2 0,2-6 0,4 2 0,2 2 0,13-2 0,5-8 0,3-2 0,-3-14 0,3-4-8191</inkml:trace>
  <inkml:trace contextRef="#ctx0" brushRef="#br1" timeOffset="113668.46">711 4192 24575,'4'-4'0,"-4"-2"0,-4 2 0,-10-2 0,-9 1 0,3 3 0,4 9 0,-9 3 0,-1 0 0,-1 4 0,-1 8 0,2-1 0,5 3 0,9-3 0,2-5 0,2 0 0,6 11 0,2-3 0,0 2 0,6-1 0,8 1 0,2 1 0,5-7 0,9-6 0,3 3 0,3-3 0,3 2 0,-7-2 0,5-1 0,0 1 0,-3-2 0,-3 8 0,-1 1 0,-3-5 0,-3 2 0,-3-6 0,-5-1 0,4-3 0,1 2 0,-5 2 0,-6 4 0,-16 5 0,-8 3 0,-11 3 0,-1-1 0,-5 9 0,-9-9 0,-3-1 0,-4-5 0,2-4 0,-2-2 0,5-7 0,3-1 0,0-2 0,5-2 0,7-8 0,3-5 0,4-5 0,3 2 0,-3-13 0,0-5 0,-3-3 0,5 5-8191</inkml:trace>
  <inkml:trace contextRef="#ctx0" brushRef="#br0" timeOffset="115504.76">1342 4648 24575,'0'10'0,"0"4"0,6-8 0,8 0 0,2-8 0,11-2 0,-3 4 0,11 4 0,-7-4 0,3-10 0,-3-4 0,9 8 0,-5-3 0,5-1 0,-2 0 0,1 4 0,1 2 0,-9 2 0,1-4 0,5 2 0,-9 0 0,1 4 0,1 4 0,-13-4 0,-8-4 0,-20 4 0</inkml:trace>
  <inkml:trace contextRef="#ctx0" brushRef="#br0" timeOffset="115834.51">1818 4395 24575,'-4'4'0,"-9"2"0,3-1 0,16 1 0,11 4 0,7 0 0,9-4 0,7-2 0,-3-2 0,4 6 0,3-6 0,-3 2 0,-4-4 0,-5-4 0,-1 4 0,-11 4 0,0-4 0,5-4 0,-3 12 0,-1 9 0,-17-3 0,-15 6 0,-9 7 0,-4-5 0,1 7 0,-3-1 0,1 7 0,-1 1 0,-5 1 0,5-9 0,-4 1 0,-5 6 0,13-11 0,1 2 0,1-5 0,4-1 0</inkml:trace>
  <inkml:trace contextRef="#ctx0" brushRef="#br2" timeOffset="118231.23">3046 4269 24575,'-4'-4'0,"-8"4"0,-12 0 0,3 0 0,-1 0 0,2 14 0,-5 1 0,3-3 0,2 8 0,-5 7 0,3 3 0,1-3 0,3-3 0,8 2 0,4-1 0,6 1 0,16 5 0,4-5 0,5-10 0,1 5 0,1-3 0,1-6 0,5-1 0,1-3 0,-5-6 0,1-2 0,5 0 0,-4 0 0,-21 0 0,-31 0 0,-5 6 0,-13 2 0,1 8 0,-7 9 0,4-5 0,5-2 0,9 1 0,3 3 0,3 6 0,9-1 0,2-1 0,2 1 0,6-1 0,2 3 0,0-9 0,6-8 0,8 5 0,17-3 0,7-4 0,13-4 0,4-2 0,8 0 0,10-4 0,5-4 0,3-16 0,5-11 0,1-9 0,-4-3 0,-1-4 0,-19 2-8191</inkml:trace>
  <inkml:trace contextRef="#ctx0" brushRef="#br0" timeOffset="131103.84">32 6755 24575,'4'0'0,"2"0"0,8-6 0,-4-8 0,2 4 0,5-3 0,3-5 0,-10 6 0,-6 14 0,-10 12 0,-8 9 0,-2 11 0,-5 3 0,5-1 0,-4-1 0,1 2 0,9-1 0,4-1 0,6-5 0,4 1 0,2-5 0,4 5 0,11-5 0,-1-9 0,11-9 0,5-2 0,5-4 0,-9 2 0,9-4 0,-4-10 0,-3-2 0,3 1 0,-11 3 0,-1-12 0,-5-11 0,-4-5 0,-1 3 0,-3-1 0,2 3 0,-8 1 0,2-3 0,-6 2 0,-4 1 0,-6 4 0,-4 9 0,-6-3 0,-3 2 0,-1 5 0,-19 3 0,1 4 0,-1 2 0,0 10 0,9 8-8191</inkml:trace>
  <inkml:trace contextRef="#ctx0" brushRef="#br0" timeOffset="131353.56">589 6706 24575,'0'4'0,"0"3"0,0 9 0,0 14 0,0 5 0,0 8 0,0-7 0,0 11 0,0-6 0,0-3 0,0-5 0,0-3 0,0-3 0,0-13 0,0-22 0,14-4 0,-2-13 0,15-7 0,1-5 0,-1-3 0,-1-5 0,1 4 0,1 11 0,-1 11 0,-1 5 0,0-2 0,3 1 0,-3 5 0,-5 4-8191</inkml:trace>
  <inkml:trace contextRef="#ctx0" brushRef="#br0" timeOffset="132012.99">1842 6678 24575,'10'-4'0,"-4"4"0,-12 0 0,-10 0 0,-8 0 0,3 14 0,1 0 0,-2-2 0,-3 9 0,5 5 0,-3 5 0,-1 3 0,10 3 0,-3 4 0,5-1 0,2-1 0,2 2 0,6-1 0,-2 1 0,4 0 0,10-9 0,16-3 0,11-13 0,4-10 0,-1-8 0,7-6 0,8-12 0,-6-3 0,0-13 0,-6-5 0,-3-4 0,1-8 0,-9 2 0,3-3 0,-4 11 0,-9 2 0,-2 11 0,1 9 0</inkml:trace>
  <inkml:trace contextRef="#ctx0" brushRef="#br0" timeOffset="132402">2318 6727 24575,'4'0'0,"2"6"0,9 8 0,-5-4 0,2-4 0,-2 11 0,-4-3 0,-6-8 0,-2-6 0,-12-2 0,-2-12 0,-5 3 0,-5 5 0,1-4 0,-1 6 0,2 18 0,-3 7 0,7 5 0,8 11 0,-7 3 0,7 5 0,2 2 0,2-4 0,6 2 0,-2-13 0,-2-1 0,2-1 0,8-3 0,8-11 0,8-16 0,9-8 0,-7-13 0,4-7 0,5-9 0,-3-3 0,-5-3 0,3-4 0,-1 2 0,1 9 0,-6 1 0,-5 3 0,1 21 0,-10 28 0,-2 9 0,-4 13 0,-4 8 0,4-5 0,4 5 0,-4-6 0,-4-5 0,4-1 0,4-5-8191</inkml:trace>
  <inkml:trace contextRef="#ctx0" brushRef="#br0" timeOffset="132668.54">2570 6780 24575,'5'-4'0,"1"18"0,-2 10 0,-2 15 0,-2 12 0,-2-5 0,2 1 0,2-2 0,-8-8 0,-5-3 0,1-7 0,4 3 0,2-3 0,0-17 0,12-24 0,2-9 0,7-11 0,9-3 0,1-4 0,7-1 0,-1-5 0,5 8 0,-1 0 0,-5 5 0,-1 14 0,-1 9 0,-3 15 0,-3 17 0,-3 9 0,-5 7 0,-2 16 0,-8 2 0,0-2 0,-2 2 0,1-9 0,-14 1 0,-1-10-8191</inkml:trace>
  <inkml:trace contextRef="#ctx0" brushRef="#br0" timeOffset="134480.1">3877 6405 24575,'4'6'0,"2"9"0,-2 7 0,2-2 0,-2 5 0,-2 1 0,-2 5 0,-10 3 0,-2 9 0,1 4 0,3 4 0,2 0 0,2 1 0,2-1 0,2-4 0,2 10 0,-8-2 0,-4-8 0,4 0 0,2-11 0,2 3 0,-7-7 0,7-1 0,-2-21 0,4-24 0,4-13 0,3-5 0,3-9 0,10-4 0,0-1 0,3 3 0,1-6 0,3 6 0,-3 7 0,9 1 0,-3 9 0,-3 9 0,7 9 0,-1 6 0,5 2 0,-9 2 0,-1 6 0,-1 15 0,-7 11 0,-8 7 0,-2 2 0,-1 4 0,-13-9 0,-17-5 0,-9-7 0,-1-1 0,-1 1 0,1-2 0,1-3 0,3-9 0,-9 4 0,-5-1 0,4-5 0,3-10 0,7-4 0,11-2 0,16 1 0,16-1 0,17 2 0,5 2 0,5-6 0,-2 6 0,0-8 0,-1-10 0,-1-1 0,2 5 0,-1-2 0,1 5 0,0-3 0,-9-4 0,3 2 0,-5-9 0,1-3 0,-5 3 0,-16 5 0,-16 1 0,-4 11 0,-18 20 0,-5 17 0,7 5 0,1 9 0,11-4 0,4 3 0,4-3 0,6 4 0,16-7 0,12-7 0,9-11 0,10-2 0,4-10 0,6-18 0,-4-6 0,-7-1-8191</inkml:trace>
  <inkml:trace contextRef="#ctx0" brushRef="#br0" timeOffset="135280.69">5463 6832 24575,'4'-4'0,"3"4"0,-3 4 0,-2 11 0,-2 7 0,-2 5 0,2 11 0,2-5 0,-2 12 0,-2-13 0,2 3 0,2-5 0,-2-1 0,-2 5 0,2-9 0,10-9 0,8-10 0,11-6 0,-7-10 0,6-2 0,-5-19 0,3-3 0,-5-3 0,-7 6 0,2 5 0,-2 0 0,-3-9 0,-5 8 0,4-3 0,0 4 0,-4 15 0,-8 24 0,-2 17 0,4 11 0,-4 4 0,-2-7 0,2-3 0,-2-1 0,2 3 0,2-7 0,8-9 0,18-9 0,5-8 0,5-18 0,1-17 0,-7-9 0,-3-3 0,-5-4 0,-6 11 0,-12-5 0,-2 0 0,-2 7 0,-6 7 0,6-3 0,-2 3 0,4 5 0,4 1 0</inkml:trace>
  <inkml:trace contextRef="#ctx0" brushRef="#br0" timeOffset="135549.97">6139 6832 24575,'4'5'0,"-4"1"0,-4 8 0,4 8 0,4-1 0,-4 9 0,-10-3 0,-5 7 0,9-1 0,-2-3 0,6-5 0,-8 1 0,-4-20 0,8-18 0,0-12 0,8-9 0,8-12 0,10 5 0,0 7 0,5-2 0,-9-1 0,4 5 0,1 5 0,1 6 0,-4 5 0</inkml:trace>
  <inkml:trace contextRef="#ctx0" brushRef="#br0" timeOffset="135658.4">6387 6804 24575,'0'4'0,"6"2"0,2 8 0,2 3 0,1 9 0,-5-1 0,-4 1 0,2 5 0,-4-5 0,-4-2 0,4-5 0,-2-1 0</inkml:trace>
  <inkml:trace contextRef="#ctx0" brushRef="#br0" timeOffset="135845.06">6664 6377 24575,'-11'0'0,"-9"0"0,-10 0 0,3 0 0,1 0-8191</inkml:trace>
  <inkml:trace contextRef="#ctx0" brushRef="#br0" timeOffset="136047.93">6863 6377 24575,'-10'0'0,"-4"6"0,-3 8 0,-3 2 0,4 11 0,6 3 0,3-1 0,7-3 0,2 15 0,-2-2 0,-2 1 0,2 1 0,2 0 0,-2-1 0,-2 1 0,2 0 0,2-3 0,-2 3 0,-2 0 0,2-1 0,2-7 0,-2-4-8191</inkml:trace>
  <inkml:trace contextRef="#ctx0" brushRef="#br0" timeOffset="136377.12">6590 6727 24575,'0'0'0,"6"0"0,9 0 0,7 0 0,13 0 0,1 0 0,-1 0 0,8-6 0,1-3 0,3-1 0,-4 0 0,2-2 0,-5-13 0,-3-1 0,-11-4 0,5-3 0,4 9 0,-13-1 0,-6 7 0,-8 0 0,-2 1 0,5 3 0,-1 12 0,-4 8 0,-2 19 0,0 1 0,2 17 0,-2-3 0,-2 5 0,-2 2 0,-2 0 0,2-5 0,2 9 0,-2 4 0,-2-2 0,2-6 0,2 2 0,-2-13 0,-2-5 0,2-11 0</inkml:trace>
  <inkml:trace contextRef="#ctx0" brushRef="#br0" timeOffset="136672.04">7066 6930 24575,'5'0'0,"15"6"0,8 8 0,13-3 0,4-5 0,-5 4 0,3-4 0,-8-2 0,5-8 0,-3-2 0,4-14 0,-5-3 0,-3-1 0,2 3 0,-5-9 0,1-1 0,-5-1 0,-10 7 0,-16 9 0,-16 16 0,-10 14 0,-5 13 0,3 14 0,-1 5 0,1 1 0,7-4 0,9-4 0,2 1 0,4-7 0,2 1 0,18-5 0,12-5 0,7-10 0,2-7-8191</inkml:trace>
  <inkml:trace contextRef="#ctx0" brushRef="#br0" timeOffset="136968.79">7921 6857 24575,'0'16'0,"-6"11"0,-8 3 0,3-1 0,-1 9 0,2 3 0,2 0 0,-4-1 0,1 1 0,3 0 0,-8-1 0,2-7 0,14-19 0,14-18 0,0-16 0,13-11 0,5-9 0,9 3 0,-4-4 0,-3 5 0,-3 3 0,-11-1 0,0 3 0,3 9 0,1 7 0,3 9 0,-3 18 0,-4 19 0,-3 4 0,-11 1 0,-6 11 0,-2 0 0,2 4 0,2-7 0,-2-5 0,-10-4 0,-3-9 0</inkml:trace>
  <inkml:trace contextRef="#ctx0" brushRef="#br0" timeOffset="138134.04">10553 6930 24575,'4'0'0,"3"-6"0</inkml:trace>
  <inkml:trace contextRef="#ctx0" brushRef="#br0" timeOffset="138291.88">10655 7382 24575,'-4'-10'0,"-2"-11"0,0-1-8191</inkml:trace>
  <inkml:trace contextRef="#ctx0" brushRef="#br0" timeOffset="137567.01">9329 6979 24575,'-4'-10'0,"-2"-4"0,1 7 0,-15-5 0,4-6 0,-7-2 0,-5 3 0,2 3 0,-1 4 0,7 4 0,-1 16 0,-1 10 0,-2 7 0,-3 3 0,-3 5 0,3-5 0,9 3 0,6 4 0,4-7 0,1-3 0,11 1 0,13-2 0,17-5 0,9-21 0,-6-10 0,3-11 0,1-3 0,-8 4 0,-5 3 0,3 1 0,-5 10 0,-10 16 0,-10 12 0,-6 13 0,-2 8 0,2 1 0,2 3 0,7-16 0</inkml:trace>
  <inkml:trace contextRef="#ctx0" brushRef="#br0" timeOffset="137804.91">9727 6804 24575,'-10'-4'0,"-4"12"0,4 2 0,-2 0 0,-5 9 0,3 5 0,4 7 0,4 1 0,2 3 0,10-5 0,2 1 0,8-5 0,1 5 0,3 1 0,-4-1 0,9 3 0,-5 3 0,6-6 0,5-5 0,-5 0 0,-9 3 0,-23-9 0,-15-8 0,-9-1 0,-7-5 0,-4-2 0,3-10 0,3-9 0,1-1 0,5-4-8191</inkml:trace>
  <inkml:trace contextRef="#ctx0" brushRef="#br0" timeOffset="142717.22">1065 9066 24575,'10'4'0,"4"-4"0,9 0 0,3 0 0,9 0 0,-3 0 0,-1 0 0,-1 0 0,5 0 0,-13 0 0,3-8 0,-5 2 0,2 2 0,3 2 0,1-6 0,5 6 0,-5-2 0,5 4 0,-5 4 0,3-4 0,-3-4 0,1 4 0,-1 4 0,-6-12 0,-5-9 0</inkml:trace>
  <inkml:trace contextRef="#ctx0" brushRef="#br1" timeOffset="140692.09">536 8891 24575,'10'-4'0,"4"-2"0,-1 2 0,1 2 0,-8-6 0,0-8 0,-2-1 0,0-3 0,-12 4 0,-8-3 0,-15 7 0,-1 2 0,-5 4 0,-2 8 0,13 12 0,-4 2 0,3 5 0,3 3 0,-3-3 0,5-3 0,2 6 0,1 7 0,13-5 0,6 1 0,4 7 0,8-7 0,-1 3 0,9-3 0,10-3 0,7 3 0,4-3 0,-1-4 0,1-3 0,0-5 0,-1 2 0,-7 0 0,2-2 0,-5 3 0,-8-9 0,-1 0 0,-21 12 0,-10-1 0,-17-3 0,-9 2 0,-13-2 0,2 3 0,-2-5 0,-10 2 0,6 0 0,0-8 0,-2 0 0,3-8 0,-3-8 0,2-24 0,12 1-8191</inkml:trace>
  <inkml:trace contextRef="#ctx0" brushRef="#br0" timeOffset="143073.73">1594 8863 24575,'4'4'0,"2"2"0,8 8 0,15-4 0,12-4 0,3 5 0,-3-5 0,6-2 0,-7-2 0,-3-8 0,-4-11 0,-3 7 0,-3 4 0,-7 6 0,-12 2 0,-18 12 0,-8 9 0,5-3 0,-13 11 0,-3-1 0,3 5 0,6 8 0,-1 1 0,-1 3 0,-2-4 0,-3 2 0,3-5 0,-3-3 0,5-5 0,1-7 0</inkml:trace>
  <inkml:trace contextRef="#ctx0" brushRef="#br2" timeOffset="145403.26">2847 8960 24575,'0'0'0,"0"7"0,-6 1 0,-2-6 0,-2-12 0,-7-3 0,-9 3 0,0 2 0,-3-2 0,3-2 0,5 1 0,1 5 0,-2-4 0,-3 2 0,5 6 0,-3-2 0,-1 4 0,4 4 0,-3 2 0,-1 4 0,4 11 0,-3-1 0,-1 2 0,9 9 0,-1-5 0,10 9 0,2-9 0,4 11 0,4-2 0,-4 1 0,-4-1 0,10-5 0,4-1 0,0-1 0,-1-5 0,13-9 0,2 2 0,3-2 0,3-3 0,5-5 0,-7-2 0,7-12 0,-4 2 0,-9-19 0,6 3 0,-7-13 0,-3-1 0,0-1 0,5 10 0,-3-3 0,-6 3 0,3-3 0,-3-5 0,-4 9 0,-4-5 0,-2 17 0,-2 24 0,6 19 0,-6 12 0,2 5 0,-4 1 0,-4 4 0,4-2 0,4-9 0,-4-9 0,-4-5 0,13 5 0,1-3-8191</inkml:trace>
  <inkml:trace contextRef="#ctx0" brushRef="#br1" timeOffset="147435.73">3677 8513 24575,'-4'-4'0,"4"-8"0,4 1 0,-4 3 0,-10 0 0,-10-2 0,-11 16 0,-1 10 0,-9 1 0,4-3 0,3 10 0,3 9 0,11 3 0,-1-7 0,5-1 0,6 1 0,4-7 0,6 5 0,4-3 0,-4 3 0,-4-3 0,4 2 0,4 1 0,2-7 0,10 1 0,19 3 0,8-2 0,1-1 0,-5-5 0,0-6 0,-7-2 0,5-8 0,-9-4 0,9 4 0,-4 10 0,-3 5 0,-3-3 0,-7 2 0,0 6 0,-1 1 0,-9 1 0,-4 3 0,-12 1 0,-13 5 0,-11-5 0,-3 5 0,-3 3 0,-9-7 0,-8-5 0,6-2 0,-8-1 0,4-13 0,5 0 0,-5-2 0,-2 0 0,8-12 0,-2-2 0,11-13 0,9-5-8191</inkml:trace>
  <inkml:trace contextRef="#ctx0" brushRef="#br0" timeOffset="149904.51">4804 8338 24575,'-4'4'0,"4"8"0,4 13 0,-4 1 0,-4 11 0,4 3 0,4 5 0,-4 8 0,-4-2 0,4 2 0,4 4 0,-4 4 0,-4 4 0,4 4 0,4 6 0,-4-1 0,-4 3 0,4 0 0,4-2 0,-10-5 0,-4-5 0,0-6 0,2-4 0,6-13 0,-2-7 0,-3-5 0,3-9 0,2-19 0,2-18 0,2-5-8191</inkml:trace>
  <inkml:trace contextRef="#ctx0" brushRef="#br2" timeOffset="152229.2">5736 8765 24575,'4'10'0,"-12"5"0,-8-9 0,-5 0 0,-5-2 0,1 6 0,-1 2 0,4 2 0,-7-7 0,9 7 0,-1 2 0,5-2 0,0 3 0,2 3 0,3 0 0,5-3 0,2 7 0,19-4 0,11-7 0,0-3 0,9-2 0,0-6 0,-7-2 0,3 0 0,3 0 0,-3 0 0,-1 0 0,-3 0 0,-5 8 0,-14-2 0,-12 4 0,-16 0 0,-3 3 0,-1-3 0,4 4 0,-11 2 0,-6 5 0,3-5 0,1 2 0,-3 3 0,5-5 0,5 0 0,5 5 0,1-5 0,4 2 0,-3 2 0,19-3 0,11-1 0,9 4 0,11-3 0,3 1 0,5-12 0,6 4 0,-5 0 0,3-4 0,4-1 0,2-3 0,7-2 0,1-17 0,4-3 0,-4-11 0,0-9 0,-4 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14:30.832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3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19 244 24575,'0'-6'0,"-3"-6"0,-2-7 0,3-3 0,0-3 0,-2 1 0,2 0 0,12-1 0,7 1 0,6 3 0,11 8 0,7 7 0,3 0 0,2 2 0,1-2 0,0 0 0,2 11 0,2 5 0,-2 8 0,-7 2 0,-5 7 0,-5 4 0,-1 1 0,-6 5 0,-7 4 0,-5-3 0,-7 8 0,-4 1 0,-19 1 0,-3-1 0,-13-1 0,-5 1 0,-7-3 0,-7-4 0,-1-2 0,5-1 0,0-2 0,0-4 0,-4-7 0,7-8 0,7-8 0,3-3 0,11-14 0,6-10 0,11 0-8191</inkml:trace>
  <inkml:trace contextRef="#ctx0" brushRef="#br0" timeOffset="-284.52">96 150 24575,'6'-2'0,"3"7"0,-6 9 0,5-2 0,-2 6 0,-1 10 0,1 0 0,2 2 0,-2 5 0,-1 6 0,1 4 0,-2-1 0,-2-1 0,3 1 0,4 0 0,-6-1 0,2 0 0,-4-2 0,2-6 0,-3-7 0,-3-1 0,8-7 0,2-5-8191</inkml:trace>
  <inkml:trace contextRef="#ctx0" brushRef="#br0" timeOffset="86642.04">783 590 24575,'2'-2'0,"-2"-6"0,6-3 0,10 4 0,7-2 0,1 5 0,2 1 0,-1-3 0,-3-1 0,-5-1 0,-3 2 0,-2-7 0,1 0 0,-3 0 0,-4-2 0,2-3 0,1 2 0,-2 0 0,-3 0 0,-8-9 0,-14 0 0,-8 4 0,-7 9 0,-6 14 0,6 5 0,3 9 0,-3 5 0,8-5 0,1 6 0,4 6 0,7 3 0,7-2 0,4 2 0,2-1 0,0-5 0,0-3 0,12 3 0,5 1 0,1-5 0,6-7 0,7-3 0,6-8 0,2-3 0,-5-10 0,-9-2-8191</inkml:trace>
  <inkml:trace contextRef="#ctx0" brushRef="#br0" timeOffset="87022.48">1148 318 24575,'3'-2'0,"0"11"0,4 7 0,-1 5 0,-3 3 0,0 6 0,-2 7 0,4 3 0,-4-5 0,2 0 0,-3-4 0,-3-3 0,3-3 0,3-3 0,-3-9 0,-3-15 0,3-19 0,3-10 0,-3-3 0,-3 2 0,8-2 0,1 6 0,2 0 0,7 2 0,-3-2 0,2 7 0,3 4 0,-4 2-8191</inkml:trace>
  <inkml:trace contextRef="#ctx0" brushRef="#br0" timeOffset="87227.77">1395 420 24575,'6'2'0,"3"6"0,-5 6 0,3 2 0,-1 7 0,-1 10 0,1 2 0,-2-3 0,-1-1 0,-2-3 0,-1-1 0,-1-7-8191</inkml:trace>
  <inkml:trace contextRef="#ctx0" brushRef="#br0" timeOffset="87368.72">1516 173 24575,'-6'-3'0,"-3"8"0</inkml:trace>
  <inkml:trace contextRef="#ctx0" brushRef="#br0" timeOffset="87697.23">1642 370 24575,'-6'3'0,"-3"4"0,3 8 0,3 10 0,-1 4 0,1 5 0,2 0 0,1 0 0,10-8 0,2-2 0,-2-2 0,-1-1 0,-3 2 0,1-5 0,8-14 0,-2-8 0,-1-7 0,-2-6 0,3-17 0,0-4 0,-1 1 0,-1 3 0,-5 0 0,2 10 0,0 0 0,0 3-8191</inkml:trace>
  <inkml:trace contextRef="#ctx0" brushRef="#br0" timeOffset="87978.87">1862 640 24575,'3'2'0,"4"-2"0,4-2 0,0-7 0,6-1 0,2-6 0,4-3 0,5-5 0,0-1 0,-3 0 0,-7 6 0,-5-2 0,-7-2 0,-3 1 0,-6 1 0,-16 16 0,-12 15 0,-1 15 0,-5 9 0,4 7 0,7-3 0,10-4 0,5-3 0,3-3 0,3-2 0,14-1 0,13-4 0,15-2 0,7-4 0,-4-5 0,1-6 0,0-8 0,-9-6-8191</inkml:trace>
  <inkml:trace contextRef="#ctx0" brushRef="#br0" timeOffset="88136.45">2475 393 24575,'-3'2'0</inkml:trace>
  <inkml:trace contextRef="#ctx0" brushRef="#br0" timeOffset="88304.8">2524 788 24575,'3'-3'0,"-3"-9"0,-12-10 0,0-7 0,2-3 0,4 1 0,2 7-8191</inkml:trace>
  <inkml:trace contextRef="#ctx0" brushRef="#br1" timeOffset="9155.69">931 1596 24575,'6'2'0,"-2"-2"0,-6-2 0,-10 2 0,-6 2 0,-5-2 0,-1-2 0,-5 2 0,0 9 0,11 7 0,0 8 0,0 1 0,5 1 0,1-2 0,2-2 0,1-1 0,5 2 0,-1-1 0,4-1 0,11 1 0,15 0 0,3-6 0,5-1 0,-3-7 0,3-2 0,-2-1 0,-2-5 0,-9-6 0,-6-12 0,-11 1 0,-16 0 0,-11 7 0,-11 10 0,-2 6 0,6 6 0,-1 1 0,2 9 0,7 9 0,0 1 0,6-1 0,8 2 0,0 2 0,8-3 0,1-1 0,1-3 0,11-6 0,3-6 0,11 3 0,11-2 0,4-7 0,2-6 0,2 0 0,2-2 0,2 1 0,0-3 0,-1-10 0,-7-3-8191</inkml:trace>
  <inkml:trace contextRef="#ctx0" brushRef="#br0" timeOffset="16732.45">3972 1964 24575,'-3'6'0,"-1"6"0,11 2 0,7-6 0,2 2 0,3-1 0,1-3 0,2-2 0,3-2 0,-1 1 0,1 0 0,0-1 0,3 0 0,1-2 0,-7-2 0,0-6 0,-1-2 0,1 2 0,1-5 0,-11-3 0,-6 1-8191</inkml:trace>
  <inkml:trace contextRef="#ctx0" brushRef="#br0" timeOffset="16998.77">4046 1766 24575,'-6'2'0,"6"2"0,12-1 0,13-3 0,9-3 0,3 3 0,2 3 0,-2-3 0,-5-3 0,-1 3 0,-7 3 0,2-3 0,4-3 0,-4-6 0,1 0 0,-4 0-8191</inkml:trace>
  <inkml:trace contextRef="#ctx0" brushRef="#br0" timeOffset="17661.54">4389 1546 24575,'-6'3'0,"-3"4"0,6-1 0,11-1 0,2 9 0,11 1 0,5 1 0,6-7 0,4 8 0,-4-3 0,-1 2 0,-3-1 0,0-2 0,-11 0 0,0-4 0,2-3 0,-3 1 0,-3 4 0,0 2 0,-2 0 0,-17 6 0,-7-3 0,-5 5 0,-1-1 0,-9 7 0,-7 4 0,-4 6 0,-6 4 0,-1-3 0,4 3 0,-1-3 0,2-1 0,2-4 0,11-10 0,5-7 0,7-2 0,1-6-8191</inkml:trace>
  <inkml:trace contextRef="#ctx0" brushRef="#br2" timeOffset="14419.52">3359 1694 24575,'6'-2'0,"-10"-2"0,-7 2 0,-6-2 0,-8 6 0,-2 5 0,-5 5 0,5 4 0,2 3 0,5 0 0,8 4 0,6 1 0,3 1 0,8 0 0,8-1 0,0 1 0,10-5 0,5-4 0,-1 2 0,4 0 0,1-5 0,1 0 0,-4 1 0,-4 0 0,-3-2 0,-2 3 0,-2 4 0,-6 0 0,-3 2 0,-11-2 0,-6-2 0,-7 1 0,-1-5 0,-11 0 0,-5 1 0,-3-6 0,-5-2 0,3-1 0,-4-4 0,6-8 0,2-6 0,2-8 0,8 3 0,-5-4 0,4-7 0,2-3 0,5 1 0,3 3 0,6-3 0,2 6-8191</inkml:trace>
  <inkml:trace contextRef="#ctx0" brushRef="#br1" timeOffset="21148.7">5809 1425 24575,'3'6'0,"-12"-8"0,1-6 0,-3-4 0,-10-4 0,-7-3 0,-1 2 0,-5 7 0,2 7 0,-5 3 0,0 2 0,3-2 0,-5-2 0,-2 2 0,4 2 0,0-2 0,-1 5 0,4 4 0,-4 5 0,-2-1 0,0 4 0,-1 4 0,-2 4 0,2 6 0,7 4 0,-2 9 0,5-4 0,3 1 0,3 5 0,3-2 0,5 0 0,7 3 0,1-3 0,8 5 0,1 2 0,1-2 0,11-2 0,3 3 0,7 0 0,7 0 0,5-3 0,6-6 0,1 1 0,3 0 0,6-8 0,0-6 0,3 1 0,-1-7 0,1-3 0,2-7 0,4-3 0,-1-3 0,-5-2 0,4-2 0,-3-2 0,-1-9 0,3-3 0,-3-9 0,-6 4 0,-4-10 0,-2-6 0,-4-2 0,-5-1 0,-1 1 0,-3-2 0,-5 3 0,-6-6 0,-7 4 0,-6-1 0,-2-2 0,-2-3 0,-2-4 0,2 2 0,2-3 0,-2 0 0,-2-3 0,-6 0 0,-3-4 0,-1 8 0,-1-4 0,-4 1 0,-2 4 0,-10 8 0,-6 6 0,1 5 0,2 2 0,1 4 0,2-1 0,2 6 0,2 5 0,2 7 0,-2 3 0,4 9 0,9 4-8191</inkml:trace>
  <inkml:trace contextRef="#ctx0" brushRef="#br1" timeOffset="20338.5">5641 1670 24575,'0'6'0,"-3"-2"0,-6-2 0,-4-2 0,-8 0 0,-7 0 0,5 0 0,-2 0 0,-3 0 0,-2 0 0,4 0 0,-1 9 0,-1 7 0,9 3 0,2 2 0,0 2 0,7 4 0,6-4 0,1 2 0,12-4 0,1-1 0,11-5 0,5-6 0,11-5 0,1 1 0,-7 1 0,-2 0 0,1-2 0,-4-10 0,-21-4 0,-13 1 0,-15 2 0,-5 2 0,-12 10 0,5 9 0,0 0 0,12 6 0,-2 2 0,5 6 0,8 0 0,6 0 0,3 0 0,3-2 0,0 2 0,9-5 0,3-5 0,8-1 0,16-5 0,11-4 0,1-2 0,1-2 0,1-2 0,-6-2 0,-3-9 0,2-2 0,-2-10 0,-3 3 0,-5 4-8191</inkml:trace>
  <inkml:trace contextRef="#ctx0" brushRef="#br1" timeOffset="21620.06">6694 1941 24575,'0'3'0,"0"4"0,0 6 0,0 3 0,0 7 0,8 1 0,5 3 0,3 1 0,2-6 0,-2 1 0,3-6 0,1-20 0,-3-9 0,0-2 0,1-15 0,-5-3 0,3-3 0,3-2 0,2 3 0,1-4 0,3 0 0,-1 4 0,1 0 0,-1 2 0,0-1 0,1 1 0,0-2 0,-6 2 0,-1 8 0,-5 7-8191</inkml:trace>
  <inkml:trace contextRef="#ctx0" brushRef="#br1" timeOffset="25897.18">1077 3631 24575,'6'-3'0,"6"0"0,2 9 0,-2 4 0,-1 2 0,3 1 0,-2-11 0,-12-8 0,-6-7 0,-10-1 0,-6-5 0,-3 3 0,0 4 0,0 4 0,1 2 0,0 1 0,0 4 0,-1 1 0,0 4 0,1 4 0,-5 6 0,8 11 0,4 5 0,2 3 0,-1 0 0,7-1 0,2-4 0,2 2 0,1-4 0,7 1 0,-2 2 0,8-7 0,-3-9 0,10 0 0,11-2 0,5-10 0,3 4 0,-2-16 0,-7 1 0,-1-10 0,-1-7 0,1-4 0,-1-6 0,-3 1 0,0 6 0,-8 2 0,2 9 0,-3-2 0,-2 2 0,0 5 0,-1 6 0,-3 16 0,-2 17 0,-2 11 0,-2 6 0,0 5 0,4 1 0,-1-8 0,4-8 0,-1-4-8191</inkml:trace>
  <inkml:trace contextRef="#ctx0" brushRef="#br0" timeOffset="30428.25">3823 3631 24575,'-2'2'0,"-2"6"0,10 0 0,9 0 0,5 1 0,2-6 0,5 2 0,-2-4 0,-1 2 0,0-3 0,1-3 0,0 3 0,-1 3 0,1-7 0,0-2 0,-2 0 0,7 1 0,-2 4 0,-2-2 0,-4-1 0,-1-2 0,-8 0-8191</inkml:trace>
  <inkml:trace contextRef="#ctx0" brushRef="#br0" timeOffset="30695.02">3922 3386 24575,'3'-2'0,"9"2"0,11 2 0,13-2 0,0-2 0,-1 2 0,-2 2 0,-2-2 0,-3-2 0,-2 2 0,-1 2-8191</inkml:trace>
  <inkml:trace contextRef="#ctx0" brushRef="#br0" timeOffset="31055.12">4191 3288 24575,'10'-3'0,"6"3"0,5 3 0,4 0 0,6 3 0,1 3 0,3-5 0,-7 0 0,-1-2 0,-1 0 0,4-2 0,-4-2 0,1 6 0,-4 2 0,-4 3 0,-7 5 0,-6 2 0,-13 7 0,-5 1 0,-6 5 0,1-1 0,-8-1 0,-2-1 0,3 8 0,-5-5 0,1 1 0,2 0 0,-5-1 0,3-3 0,7 1 0,2 2 0,5-3 0,6-8-8191</inkml:trace>
  <inkml:trace contextRef="#ctx0" brushRef="#br2" timeOffset="28222.09">3235 3238 24575,'7'3'0,"-22"3"0,-5 6 0,-11 10 0,0 9 0,7-2 0,6-3 0,6 1 0,-3-2 0,-1-3 0,4-2 0,3 2 0,3-1 0,15 1 0,13 0 0,15 3 0,6-3 0,-1-5 0,-1-3 0,-2-2 0,-2-3 0,-7 1 0,-5-1 0,-3 0 0,-5 4 0,-7 3 0,-1 2 0,-8 7 0,-8-3 0,-21 7 0,-9-7 0,-1-4 0,-5-5 0,2-5 0,0 2 0,-3-6 0,-2-1 0,-1-12 0,0-10 0,7-9 0,1-7 0,2-2 0,6 8-8191</inkml:trace>
  <inkml:trace contextRef="#ctx0" brushRef="#br1" timeOffset="35343.21">5392 3510 24575,'6'-3'0,"3"3"0,-3-6 0,-2-6 0,2-5 0,-2-4 0,-11 5 0,-2-3 0,-4 3 0,1 1 0,-3 8 0,-2 1 0,-1-3 0,2-1 0,0 1 0,-5 3 0,2 3 0,-4 0 0,0 12 0,-1 3 0,1 4 0,3-2 0,2 7 0,2 6 0,3-4 0,5 2 0,1 0 0,4-1 0,0 1 0,3 0 0,0-2 0,5 2 0,3 0 0,6-1 0,6-4 0,7-3 0,-2-7 0,0-13 0,-2-8 0,2-6 0,3-7 0,2-1 0,-8 2 0,-3 2 0,-7 1 0,-1 1 0,0 1 0,8-3 0,-8-1 0,4 3 0,-5 3 0,-2 16 0,-4 16 0,1 9 0,1 7 0,-1 5 0,0 4 0,-8 2 0,1-2 0,2-2 0,-5-3 0,-4 4 0,3-2 0,3-10-8191</inkml:trace>
  <inkml:trace contextRef="#ctx0" brushRef="#br2" timeOffset="37592.08">6131 3164 24575,'-9'3'0,"-3"4"0,-4 4 0,2 5 0,-7 4 0,2 5 0,3 2 0,0 5 0,0 2 0,4 0 0,0-2 0,0-4 0,3-3 0,1-3 0,2 3 0,10 2 0,6-2 0,11-8 0,1 0 0,4-3 0,7-2 0,-1-2 0,5 1 0,0 2 0,-2-3 0,-4-1 0,-3 8 0,-3-3 0,-7 2 0,-2-1 0,-2 1 0,-5 0 0,-3 0 0,-10 2 0,-2-2 0,-10 0 0,-5 0 0,-8 1 0,-10-1 0,1-8 0,-3 0 0,-2-4 0,-2 1 0,-2-8 0,-2 1 0,-1-5 0,2-8 0,-1-10 0,0-6 0,4-5 0,8-4 0,11 5-8191</inkml:trace>
  <inkml:trace contextRef="#ctx0" brushRef="#br0" timeOffset="39591.39">6963 3732 24575,'0'4'0,"0"5"0,4 0 0,13 0 0,5-3 0,-2 7 0,2 0 0,-1-2 0,1-3 0,1-5 0,-2-6 0,1 0 0,0 6 0,3-3 0,2 0 0,-3 0 0,-1 0 0,2 0 0,1 0 0,-2 0 0,-1 0 0,1 0 0,-2-8 0,-5-4 0,-6 0-8191</inkml:trace>
  <inkml:trace contextRef="#ctx0" brushRef="#br0" timeOffset="39949.9">7037 3559 24575,'9'-2'0,"7"-2"0,9 2 0,3 0 0,0 2 0,3 2 0,4-2 0,-3-2 0,1 2 0,-1 2 0,2-2 0,-2-2 0,-4 2 0,2 2 0,-4-2 0,-4-2 0,-1 2-8191</inkml:trace>
  <inkml:trace contextRef="#ctx0" brushRef="#br0" timeOffset="43198.8">7482 3386 24575,'-3'3'0,"3"9"0,5 8 0,-1 2 0,-2 5 0,8-7 0,3 1 0,0 1 0,2 1 0,1-2 0,3 1 0,2 0 0,1 3 0,3 2 0,-6-4 0,2-4 0,-2-3 0,-6 9 0,8-1 0,-5-3 0,-13-8 0,-8-7 0,-5 4 0,-6-6 0,-5 8 0,-4 3 0,-1 3 0,-2 6 0,1 5 0,-2 3 0,4-1 0,-3-2 0,4 2 0,5-3 0,3-2 0,-2-3 0,5-15 0</inkml:trace>
  <inkml:trace contextRef="#ctx0" brushRef="#br1" timeOffset="45808.74">8559 3606 24575,'2'-6'0,"-2"-6"0,-11-1 0,-1 0 0,-2-2 0,-7 6 0,5-1 0,-2 3 0,-2 1 0,1 1 0,-2 4 0,-1 7 0,0 6 0,1 10 0,2 1 0,6 5 0,-3 3 0,3 0 0,5-3 0,2-2 0,2 1 0,1 2 0,3-3 0,0 1 0,0 1 0,9-1 0,11-4 0,4-7 0,7-13 0,1-10 0,4-15 0,-4-12 0,-1-4 0,-2-3 0,-2 4 0,-7 0 0,1 3 0,-4-1 0,-2 2 0,-3 3 0,-3 1 0,1 6 0,-3 16 0,-1 13 0,-1 18 0,-4 11 0,2 1 0,-3-1 0,-3-1 0,3 0 0,3 0 0,-3-9-8191</inkml:trace>
  <inkml:trace contextRef="#ctx0" brushRef="#br1" timeOffset="46557.15">9171 3238 24575,'10'3'0,"3"0"0,1 4 0,5 1 0,-3 0 0,-4 4 0,-12 0 0,-10-2 0,-11-4 0,-1 3 0,-2-2 0,-1 6 0,0-1 0,5 7 0,-1 3 0,-1-1 0,7-5 0,4 6 0,0 3 0,1 2 0,-2 1 0,2-2 0,8 2 0,-2-4 0,5-2 0,10-2 0,5-1 0,6-3 0,16 1 0,5-5 0,-7-4 0,1-2 0,-3-1 0,1-4 0,-2-1 0,-2-3 0,-3-6 0,-2 3 0,-5-7 0,-5 0 0,-1-3 0,-7-3 0,-15 2 0,-9 3 0,-10 6 0,-14 10 0,-4 7 0,4 8 0,-1 8 0,4 3 0,9 9 0,9 6 0,4-4 0,3 2 0,4-8 0,2-5 0,10 1 0,6 2 0,11-6 0,1-4 0,13-4 0,2-8 0,3 0 0,7-6 0,3-20 0,0 0 0,7-15 0,-10-1-8191</inkml:trace>
  <inkml:trace contextRef="#ctx0" brushRef="#br3" timeOffset="49603.43">9614 3142 24575,'-3'2'0,"-1"11"0,-8 6 0,-2 12 0,-9 8 0,0-2 0,-5 6 0,0 4 0,1 10 0,-2-1 0,-2 6 0,-3 0 0,2 5 0,-5 1 0,-4 1 0,3-10 0,1-3 0,2-8 0,7-7 0,-6-8 0,8-8 0,2-9 0,5-4-8191</inkml:trace>
  <inkml:trace contextRef="#ctx0" brushRef="#br1" timeOffset="53948.49">10004 3806 24575,'2'4'0,"6"-4"0,7-1 0,4 1 0,8 10 0,2-2 0,-1 2 0,-1-6 0,-1-2 0,3-2 0,-2-11 0,-5 4-8191</inkml:trace>
  <inkml:trace contextRef="#ctx0" brushRef="#br1" timeOffset="54159.93">10078 3658 24575,'-3'-4'0,"3"-8"0,0-6 0,9-1 0,7 3 0,5 6 0,4 5 0,-3 4 0,7 1 0,1 1 0,-1-1 0,2-1 0,-5 1-8191</inkml:trace>
  <inkml:trace contextRef="#ctx0" brushRef="#br1" timeOffset="55216.46">11185 3461 24575,'6'2'0,"2"2"0,2 4 0,6 2 0,-6 3 0,-1-7 0,-12-3 0,0-6 0,-7-3 0,-5-1 0,-1-1 0,0-2 0,-1 1 0,-3 3 0,-1 2 0,-1 2 0,-1 1 0,7 8 0,-2 4 0,-3 2 0,2 0 0,0 8 0,-4 3 0,5 3 0,5 1 0,1-1 0,2 2 0,-1-3 0,4 1 0,0 5 0,4-1 0,0-3 0,3-1 0,9-2 0,2 4 0,10-5 0,6-6 0,3-6 0,7-18 0,0-14 0,-2-7 0,-5-3 0,-1 0 0,-9-2 0,-6 5 0,1 4 0,-2-1 0,0 8 0,-3 3 0,7-5 0,3 5 0,-4 8 0,-1 17 0,1 15 0,-6 8 0,-1 9 0,-7-4 0,2-6 0,-7 4 0,3-6 0,0 2 0,0-5-8191</inkml:trace>
  <inkml:trace contextRef="#ctx0" brushRef="#br1" timeOffset="56106.25">11575 3142 24575,'10'-3'0,"-5"0"0,-11-3 0,-7-4 0,-5 1 0,-5 2 0,-1 2 0,-1 1 0,-3 1 0,-1 2 0,2 1 0,1 1 0,-4-1 0,5-1 0,-10 1 0,-2 1 0,2-1 0,4-1 0,3 1 0,0 6 0,0 2 0,3-2 0,-4 3 0,2-2 0,-4 10 0,-1-1 0,-5 0 0,0 5 0,2-1 0,1 2 0,2 2 0,1-4 0,2-2 0,2 1 0,2 0 0,2 5 0,-2-2 0,1 3 0,3 1 0,4 2 0,-1-1 0,2 6 0,6 1 0,1 3 0,2-2 0,-2 2 0,6 6 0,-2-5 0,3 8 0,0 2 0,2-1 0,2-1 0,6-4 0,3-1 0,0 4 0,1-4 0,12 2 0,2-2 0,2-3 0,6-4 0,-4-5 0,3 1 0,1-4 0,3-5 0,1-1 0,6-6 0,0 0 0,2-2 0,1-2 0,0-4 0,10-1 0,2-5 0,-6-2 0,6-7 0,7-1 0,-3-6 0,2-5 0,-2-7 0,-1-10 0,0-2 0,-8-1 0,-2 3 0,-11-3 0,-1-2 0,-3 2 0,-4-2 0,-8-1 0,-4 0 0,-6 0 0,-7-3 0,-3 0 0,-5 6 0,-3 2 0,-5-2 0,-2-2 0,-6-2 0,0-2 0,-14 4 0,-2 2 0,-8-3 0,4-2 0,-3 4 0,-2 3 0,3 7 0,-3 3 0,-2 4 0,2 3 0,-2 1 0,6 3 0,2 5 0,3 6 0,1 1 0,7 1 0,5 4-8191</inkml:trace>
  <inkml:trace contextRef="#ctx0" brushRef="#br1" timeOffset="56734.73">12237 3806 24575,'-3'4'0,"3"5"0,3 4 0,1 8 0,2 6 0,5-7 0,-4 1 0,6 5 0,3 1 0,2 2 0,-2-3 0,3-4 0,-2-5 0,-1-13 0,0-20 0,0-19 0,0-6 0,2-5 0,-2 0 0,3-1 0,6 4 0,2 7 0,2-1 0,-3 2 0,3 4 0,-3-2 0,1 1 0,-3 0 0,-1 7 0,1 4 0,-1 1 0,-7 2-8191</inkml:trace>
  <inkml:trace contextRef="#ctx0" brushRef="#br1" timeOffset="92742.12">1123 5350 24575,'-6'0'0,"-2"-8"0,-6 0 0,2-4 0,-7-1 0,-1 4 0,-1-3 0,-1 0 0,0 2 0,1 4 0,-5 2 0,-1 4 0,2 10 0,-1 3 0,-2-4 0,1 9 0,-2 4 0,2 3 0,5 1 0,6 2 0,3-1 0,5-1 0,3-1 0,0-3 0,4-1 0,-4 1 0,1-1 0,-2 2 0,0-1 0,2 2 0,1 2 0,1-1 0,11-3 0,13-1 0,15-7 0,1-8 0,-1-6 0,-6-10 0,0-2 0,-6-7 0,-3-9 0,3-7 0,-3 1 0,-2 2 0,-3 1 0,0 2 0,1 2 0,-5 2 0,-1 1 0,3 4 0,-5 16 0,-1 14 0,-5 12 0,-1 11 0,0 4 0,-1 0 0,-2 1 0,-2 1 0,2 2 0,2-2 0,-7-2 0,-1-3 0,0-5 0,2-8-8191</inkml:trace>
  <inkml:trace contextRef="#ctx0" brushRef="#br1" timeOffset="93540.87">1642 5471 24575,'3'0'0,"0"-3"0,-9-2 0,-2-5 0,-2 0 0,-10 1 0,-4 3 0,-4 2 0,0 2 0,2 2 0,-1 5 0,-2 2 0,2 12 0,1 5 0,1 2 0,3 8 0,1-2 0,3 5 0,6 0 0,4 1 0,2 2 0,2-8 0,1-1 0,3-3 0,4-6 0,5-1 0,6-7 0,13-3 0,10-20 0,7-7 0,-2-12 0,-3-5 0,-5-6 0,2-1 0,-2-4 0,-4 0 0,-6 4 0,-6 6 0,-1 5 0,-5 5 0,0 14 0,-4 17 0,-4 20 0,-5 10 0,-2 5 0,6 10 0,2 5 0,-1 2 0,-4 3 0,5-3 0,3-2 0,3-1 0,0-8 0,2-8 0,-3-16-8191</inkml:trace>
  <inkml:trace contextRef="#ctx0" brushRef="#br1" timeOffset="141785.66">1200 6820 24575,'-2'0'0,"-6"0"0,-7 0 0,3-4 0,2-4 0,8-2 0</inkml:trace>
  <inkml:trace contextRef="#ctx0" brushRef="#br1" timeOffset="141973.59">1247 7191 24575,'-6'-3'0,"-7"3"0,4 0 0</inkml:trace>
  <inkml:trace contextRef="#ctx0" brushRef="#br1" timeOffset="145783.81">1173 7704 24575,'2'-6'0,"2"-10"0,-1-2-8191</inkml:trace>
  <inkml:trace contextRef="#ctx0" brushRef="#br2" timeOffset="96126.57">3433 5276 24575,'-2'-4'0,"2"-4"0,2-6 0,-2-3 0,-10-2 0,-6 3 0,-7 10 0,-6 6 0,-2 10 0,-1 2 0,5 6 0,7 0 0,-2 6 0,-3 3 0,4-2 0,9-1 0,6 0 0,5 0 0,4 1 0,10 0 0,9-1 0,0 1 0,12-5 0,0-4 0,7-1 0,-3-3 0,-4-2 0,0-6 0,-2 1 0,-1 1 0,-2 0 0,-6 1 0,-6 5 0,-12 4 0,-21 2 0,-11 2 0,-10 1 0,-5-3 0,-7-4 0,-7-2 0,-1-3 0,6-3 0,2-2 0,2-2 0,1-14 0,8-5 0,-3-13 0,3-7 0,5 2-8191</inkml:trace>
  <inkml:trace contextRef="#ctx0" brushRef="#br0" timeOffset="101781.3">3873 5595 24575,'2'3'0,"6"2"0,3 5 0,0 0 0,6-1 0,2-3 0,0 1 0,4 5 0,1-5 0,1-1 0,0-2 0,0-2 0,-6-5 0,-3-6-8191</inkml:trace>
  <inkml:trace contextRef="#ctx0" brushRef="#br0" timeOffset="102224.01">3823 5422 24575,'7'0'0,"5"0"0,10 0 0,5 0 0,2 0 0,-1 0 0,3 0 0,-1 0 0,-1 0 0,-6 0-8191</inkml:trace>
  <inkml:trace contextRef="#ctx0" brushRef="#br0" timeOffset="102709.77">4070 5326 24575,'-6'0'0,"10"3"0,8 6 0,7 1 0,12 2 0,1 3 0,1-3 0,-4-4 0,-1-2 0,-1 3 0,-8 4 0,-16-1 0,-5 1 0,-8 2 0,-6 3 0,-3 2 0,-5 1 0,-3 1 0,-2 0 0,1 3 0,2 6 0,-1 1 0,-2-1 0,3-3 0,3 1 0,3-2 0,4-1 0,14-9 0</inkml:trace>
  <inkml:trace contextRef="#ctx0" brushRef="#br2" timeOffset="108021.06">5859 5103 24575,'6'0'0,"-12"0"0,-3 4 0,-1 5 0,-6-3 0,1 1 0,3 4 0,2 5 0,-2 3 0,0 1 0,2-2 0,3 3 0,4 1 0,10 1 0,4 1 0,9-1 0,-1-2 0,5 1 0,2-1 0,4-4 0,-1 2 0,5 2 0,-2-8 0,1 2 0,-1-6 0,2 0 0,-6-1 0,1-2 0,-7 3 0,-7 6 0,-8 1 0,-1 6 0,-9-1 0,-7-1 0,-11-2 0,-10-3 0,-8 1 0,2-4 0,-1 1 0,-5-3 0,-2-1 0,0 0 0,3-3 0,2-11 0,3-5 0,5-14 0,5-11 0,7 3-8191</inkml:trace>
  <inkml:trace contextRef="#ctx0" brushRef="#br0" timeOffset="115237.06">6474 5644 24575,'4'0'0,"4"0"0,6 0 0,7 0 0,6 0 0,1 0 0,-3 0 0,-3 0 0,-2 0 0,2 0 0,3 0 0,2 0 0,2 0 0,-7-4 0,-1 0 0,-5-3-8191</inkml:trace>
  <inkml:trace contextRef="#ctx0" brushRef="#br0" timeOffset="115678.1">6499 5449 24575,'3'2'0,"10"-2"0,9-2 0,5 2 0,-2 2 0,-1-2 0,5-2 0,-1 2 0,-2 2 0,1-2 0,2-2 0,-7 2-8191</inkml:trace>
  <inkml:trace contextRef="#ctx0" brushRef="#br0" timeOffset="116179.42">6694 5400 24575,'0'0'0,"8"0"0,8 3 0,4 6 0,5-3 0,-3 2 0,-1 3 0,-2 1 0,-3-2 0,0 0 0,5 2 0,-9 7 0,-6 3 0,-8-1 0,-2 4 0,-7-3 0,1-2 0,-2 3 0,-2-3 0,-4 2 0,-3 0 0,-8-1 0,7 2 0,4-5 0,5-6-8191</inkml:trace>
  <inkml:trace contextRef="#ctx0" brushRef="#br1" timeOffset="105529.51">5199 5449 24575,'0'-2'0,"0"-6"0,-3 0 0,-10 0 0,-5-1 0,-5 6 0,-1-2 0,-1 4 0,0-2 0,1 3 0,4 6 0,-1 3 0,7 1 0,0 2 0,5 7 0,-1-2 0,3 4 0,-5 1 0,5 0 0,-2 3 0,1 2 0,4-2 0,0-3 0,2 3 0,1 1 0,8-1 0,12-7 0,5-6 0,7-12 0,1-14 0,3-2 0,-2-12 0,-7 0 0,-5-2 0,-1-5 0,-2 2 0,-3 0 0,-2 5 0,-6-1 0,-1 3 0,-1 4 0,1 1 0,-2 21 0,6 19 0,0 13 0,-2 2 0,-1 3 0,-4 4 0,0 2 0,-3 2 0,0-6 0,0-2 0,0-4 0,3-3 0,2-1 0,0-7-8191</inkml:trace>
  <inkml:trace contextRef="#ctx0" brushRef="#br1" timeOffset="119542.16">7674 5400 24575,'9'0'0,"-14"0"0,-7 0 0,-10 0 0,-4 0 0,-3 0 0,0 0 0,-1 0 0,-1 0 0,3 3 0,0 6 0,10 5 0,2 3 0,-3 1 0,0 6 0,4 3 0,2 1 0,5 0 0,3 0 0,-4-2 0,3 1 0,2-2 0,-1-3 0,12-2 0,11-5 0,7-7 0,7-10 0,5-11 0,0-1 0,-10-10 0,-5-1 0,-2-3 0,-4-2 0,-1 4 0,-3-1 0,3-1 0,-4 2 0,4 4 0,-5 13 0,-1 18 0,-6 14 0,2 14 0,-3 4 0,0-1 0,-2-5 0,-2 1 0,2-7 0,2-1 0,-11-6 0,0-3 0,-4-7-8191</inkml:trace>
  <inkml:trace contextRef="#ctx0" brushRef="#br1" timeOffset="120498.38">8164 5422 24575,'-9'0'0,"-3"0"0,-5 0 0,-5 0 0,-2 0 0,-2 4 0,-3 4 0,2 6 0,1 7 0,1 1 0,7 3 0,2 2 0,1-4 0,6 1 0,-1 4 0,3 3 0,1-1 0,1-1 0,4-3 0,-2 2 0,7-5 0,14-4 0,13-7 0,10-13 0,0-8 0,-4-16 0,-5-7 0,-1-5 0,-3 0 0,-5-1 0,-2-2 0,-3-1 0,-4 3 0,3 1 0,-5 3 0,-4 5 0,-2 4 0,-2 19 0,-2 22 0,-2 15 0,0 10 0,0 6 0,0 6 0,0 3 0,0 0 0,0 0 0,0-3 0,0-6 0,0-11 0,0 0 0,0-7 0,0-4-8191</inkml:trace>
  <inkml:trace contextRef="#ctx0" brushRef="#br2" timeOffset="122904.93">8658 5276 24575,'2'-4'0,"-2"-4"0,-11-2 0,-1 6 0,-6 5 0,-6 8 0,-4 7 0,0 0 0,6 5 0,1-5 0,5 3 0,6 1 0,1-2 0,8 3 0,8 1 0,6 0 0,8-5 0,-3 1 0,4-1 0,3-3 0,4-2 0,-5 3 0,2-5 0,3 2 0,-2 1 0,-2-3 0,-3-1 0,2 0 0,-1 1 0,1-1 0,-4 1 0,-8 2 0,-5 4 0,-14 6 0,-5 3 0,-8-3 0,-3-1 0,-3-5 0,-7-1 0,-3-3 0,-1-2 0,6-6 0,5 1 0,-2-4 0,-2-7 0,0-1 0,-1-17 0,3-4 0,5-3-8191</inkml:trace>
  <inkml:trace contextRef="#ctx0" brushRef="#br0" timeOffset="125511.28">9367 5545 24575,'9'0'0,"7"0"0,8 0 0,4 0 0,3 0 0,-2 0 0,-3 0 0,1 0 0,1 4 0,-2 1 0,1 1 0,-7-5 0,-1-4 0,-5-6 0,-1-1-8191</inkml:trace>
  <inkml:trace contextRef="#ctx0" brushRef="#br0" timeOffset="125951.71">9391 5326 24575,'6'0'0,"7"0"0,7 0 0,7 0 0,-1 0 0,3 0 0,-3 0 0,1 0 0,-3 0 0,-1 0 0,-3 0-8191</inkml:trace>
  <inkml:trace contextRef="#ctx0" brushRef="#br0" timeOffset="126363.08">9638 5227 24575,'3'0'0,"0"8"0,4 5 0,5 3 0,8-3 0,7 0 0,4 2 0,1-3 0,-4-2 0,1-4 0,-6 3 0,-17 3 0,-11 4 0,-4 3 0,-1 0 0,-11 4 0,2 6 0,1 0 0,-2 0 0,-2 2 0,-1-3 0,2 3 0,3 0 0,4-2 0,2-2 0,3-5-8191</inkml:trace>
  <inkml:trace contextRef="#ctx0" brushRef="#br1" timeOffset="128906.66">10473 5350 24575,'-2'0'0,"-2"-3"0,-6-2 0,-11 3 0,-1 0 0,-4-2 0,1 2 0,1-1 0,-1 3 0,0 3 0,5 5 0,-1 2 0,8 6 0,-2 5 0,-1 4 0,-3 1 0,3 2 0,2 3 0,5 3 0,-1-2 0,6 0 0,2 1 0,2-1 0,2-2 0,-2-2 0,6-5 0,11-17 0,10-19 0,5-5 0,-1-8 0,-3-7 0,3-2 0,-5 2 0,-5-2 0,-5 3 0,-1-1 0,-3 0 0,2 5 0,-6 3 0,-1 19 0,-4 19 0,0 9 0,-3 11 0,0-1 0,0 2 0,0 1 0,0 2 0,0-2 0,0-4 0,0-3 0,-5-3 0,1-6-8191</inkml:trace>
  <inkml:trace contextRef="#ctx0" brushRef="#br1" timeOffset="129455.4">10913 5449 24575,'-10'2'0,"-6"-2"0,-3-2 0,-2 2 0,-3-6 0,-2-3 0,-3-1 0,2 3 0,2 8 0,3 8 0,3 4 0,0 8 0,7 5 0,-1 4 0,3 2 0,-1-1 0,4 1 0,1 3 0,1-2 0,4-2 0,1-3 0,0-2 0,7-5 0,5-1 0,4-5 0,8-5 0,1-14 0,0-5 0,-4-9 0,2-2 0,-1-7 0,-2-9 0,3-3 0,-1-5 0,3 0 0,-3 3 0,-2 3 0,4 1 0,-5 2 0,0 23 0,-4 19 0,-8 17 0,-2 8 0,-5 6 0,-2 8 0,2-2 0,2-1 0,-2-4 0,-2-2 0,2-4 0,2-7 0,-2-5-8191</inkml:trace>
  <inkml:trace contextRef="#ctx0" brushRef="#br1" timeOffset="130193.92">11553 5326 24575,'-7'0'0,"-9"0"0,-5 0 0,-7 0 0,-3 0 0,-3 0 0,1 0 0,0 0 0,8 0 0,2 8 0,-2 5 0,1 3 0,-1 6 0,5 10 0,3 4 0,7-4 0,1-1 0,8-3 0,8-6 0,6-1 0,11-2 0,11-2 0,11 0 0,1-3 0,-3-5 0,-3-3 0,-7-2 0,-5-4 0,-6-7 0,-3 0 0,-4 1 0,-1-7 0,-6-4 0,-4-5 0,0-3 0,-14 3 0,-10 6 0,-9 4 0,-7 15 0,-9 12 0,4 7 0,6 7 0,5 5 0,5 2 0,5 5 0,7-3 0,6 3 0,2-3 0,0-1 0,5-8 0,11-6 0,4-6 0,10-4 0,11-5 0,2-1 0,2-4 0,7-9 0,5-6 0,0-12 0,-1-7 0,-1-6 0,-10 3-8191</inkml:trace>
  <inkml:trace contextRef="#ctx0" brushRef="#br3" timeOffset="133169.44">11553 5153 24575,'-3'8'0,"3"8"0,3 9 0,-3 7 0,-3 5 0,-1 4 0,-2 2 0,-7 2 0,0 2 0,-1 6 0,-1 0 0,-5 2 0,-7 5 0,5-4 0,2 1 0,-1-4 0,7 0 0,-1-1 0,-1-10 0,5-5 0,4-6 0,-3-5 0,5-13 0,1-13 0,7-19 0,7-9 0,-2 2-8191</inkml:trace>
  <inkml:trace contextRef="#ctx0" brushRef="#br1" timeOffset="137365.31">12264 5669 24575,'6'0'0,"7"0"0,9 0 0,5-9 0,1-3 0,1 1 0,-3 0 0,1 1 0,5 1 0,-1 3 0,-6-5 0,-15-8 0,-6 2-8191</inkml:trace>
  <inkml:trace contextRef="#ctx0" brushRef="#br1" timeOffset="137639.41">12338 5422 24575,'-2'-4'0,"10"-1"0,11 4 0,9-1 0,3-7 0,6 4 0,-1 0 0,-5-5 0,-4 1 0,-11-3 0,0 0 0,-3 2-8191</inkml:trace>
  <inkml:trace contextRef="#ctx0" brushRef="#br1" timeOffset="138244.37">13220 5545 24575,'3'0'0,"0"-8"0,1-8 0,-5 0 0,-2 0 0,-9-2 0,-3 2 0,-2 4 0,-4 4 0,1-3 0,-3 4 0,0 1 0,4 2 0,-5 2 0,2-1 0,2 12 0,2 1 0,-1 11 0,-2 5 0,3 7 0,0 1 0,1 2 0,7 0 0,1-4 0,8-1 0,1-2 0,8-2 0,13-8 0,7-6 0,7-16 0,4-3 0,2-14 0,-4-8 0,-5-7 0,-1-4 0,-3 2 0,-2 5 0,-5 5 0,-5 3 0,-6 9 0,-1 24 0,-7 9 0,-2 11 0,0 5 0,0 7 0,0 2 0,0-2 0,0-3 0,0-4 0,0-8-8191</inkml:trace>
  <inkml:trace contextRef="#ctx0" brushRef="#br1" timeOffset="139075.99">13783 5471 24575,'-2'0'0,"-2"-3"0,2-6 0,0-5 0,-14 2 0,-2-3 0,-3 3 0,-1 2 0,-3 4 0,-4 2 0,1 4 0,-3 1 0,4 12 0,7 1 0,-1 11 0,3-1 0,4 0 0,-2 1 0,4 0 0,-1-1 0,3 5 0,-1 3 0,4-1 0,1-3 0,1 3 0,11-6 0,15-7 0,16-14 0,10-22 0,0-11 0,-6-3 0,-7-8 0,-5 0 0,-7 1 0,-1 2 0,-1 9 0,3 6 0,-6 16 0,-4 18 0,-5 18 0,-1 9 0,-4-2 0,0-2 0,-7-1 0,-5-2 0,3-1 0,3-6-8191</inkml:trace>
  <inkml:trace contextRef="#ctx0" brushRef="#br1" timeOffset="139972.47">14003 5227 24575,'-10'0'0,"-6"-9"0,-2 2 0,-3-6 0,-2 1 0,-1 2 0,-1 4 0,0-3 0,2 1 0,-7 0 0,2 0 0,2-5 0,-1 1 0,-2 2 0,3 0 0,-1-2 0,-1 2 0,1-1 0,4 7 0,-1 2 0,0 4 0,-1-11 0,1 2 0,-1-2 0,0 6 0,1-6 0,-1 3 0,2 2 0,-7-2 0,1 2 0,4 5 0,-3 2 0,-4-3 0,1-3 0,3 3 0,1 3 0,3-3 0,0-3 0,-1 3 0,0 3 0,0-3 0,1-3 0,0 3 0,0 3 0,-1-3 0,0 6 0,1 3 0,-1 4 0,0 8 0,2-5 0,-2 3 0,4 1 0,5 3 0,-3-3 0,0 1 0,4 1 0,-1 0 0,0-1 0,-2-3 0,6 0 0,0 3 0,2 1 0,4 1 0,-2-2 0,-4 5 0,0 4 0,2 7 0,7 1 0,-1 0 0,6 5 0,8 2 0,7 4 0,9 2 0,2-2 0,3-2 0,2-3 0,3 0 0,5-6 0,-1-1 0,-3-4 0,1-10 0,3-4 0,2-4 0,6-3 0,2-2 0,2-3 0,0-4 0,6 2 0,1-4 0,-3 2 0,2-3 0,-2-3 0,-2-4 0,-2-3 0,-6 1 0,-4-3 0,-5 0 0,-3-7 0,5-3 0,-2-3 0,-1-3 0,-2-4 0,-1-4 0,0-5 0,0-1 0,-2 1 0,-1-1 0,-6 2 0,-6-5 0,-3 1 0,-3-3 0,-4 4 0,-3 2 0,-2 0 0,-2 4 0,-2 5 0,0 5 0,-9 2 0,-7 3 0,0 1 0,-5 4 0,-7-2 0,-3 2 0,5 3 0,-2 2 0,-1-3 0,2-1 0,5-3-8191</inkml:trace>
  <inkml:trace contextRef="#ctx0" brushRef="#br1" timeOffset="140682.64">14423 5741 24575,'-9'0'0,"-3"3"0,1 10 0,8 1 0,10 9 0,-4 1 0,4 2 0,-1 3 0,-3-2 0,0 1 0,-1-1 0,2-1 0,2-1 0,4-6 0,2-16 0,4-16 0,3-17 0,6-5 0,2-7 0,5-7 0,5-2 0,8-2 0,-6 1 0,3-1 0,4 3 0,2-1 0,-5-2 0,-2 1 0,2 9 0,-2 2 0,0 7 0,-4 5 0,-9 7 0,-1 1 0,-4 5 0,-11 2 0,-12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20:29.4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536 11588 24575,'-6'0'0,"-2"-4"0,-1-4 0,-6-1 0,-11 1 0,4 10 0,-1 5 0,4 3 0,0 2 0,2 5 0,-1 2 0,3-2 0,2 0 0,1 2 0,3 3 0,5-1 0,4 2 0,2 1 0,6-1 0,1-2 0,6 2 0,8 1 0,8-4 0,-1-6 0,1-3 0,-4 0 0,-20-1 0,-16-4 0,-18 1 0,-5 1 0,-6-5 0,-6-3 0,1-1 0,-1 1 0,6 1 0,6-1 0,5-9 0,6-2-8191</inkml:trace>
  <inkml:trace contextRef="#ctx0" brushRef="#br0" timeOffset="505.27">880 11909 24575,'-6'0'0,"20"0"0,13 0 0,5 0 0,0 0 0,7 0 0,-4 0 0,-3-8 0,-8-4-8191</inkml:trace>
  <inkml:trace contextRef="#ctx0" brushRef="#br0" timeOffset="727.66">857 11726 24575,'-6'0'0,"-2"-3"0,10-2 0,10-4 0,17 0 0,9 1 0,4-2 0,0 2 0,2-1 0,-4 1 0,-6 1 0,-7-1-8191</inkml:trace>
  <inkml:trace contextRef="#ctx0" brushRef="#br0" timeOffset="1823.43">1820 11428 24575,'-5'0'0,"-3"-3"0,-9-2 0,-6 4 0,-2-1 0,2-2 0,2 2 0,3 0 0,-4 10 0,1 1 0,2 7 0,2-3 0,3 2 0,3 2 0,4 3 0,1 1 0,1 2 0,4 0 0,8 0 0,5-1 0,4 1 0,-4 0 0,0 0 0,-3 0 0,-4 0 0,-10-1 0,-4 1 0,-8-3 0,-2-5 0,-6 2 0,-4 2 0,-1-5 0,-1 1 0,1-4 0,3-3 0,0-2 0,6 1 0,16 3 0,12-3 0,14-1 0,10-1 0,1 4 0,3-2 0,-3 9 0,-8 6 0,0 6 0,-7 2 0,-2 2 0,-6 3 0,-1 1 0,0-2 0,4 4 0,3-1 0,2-10 0,2-3 0,1-4 0,4-9 0,2-5 0,-3-5-8191</inkml:trace>
  <inkml:trace contextRef="#ctx0" brushRef="#br0" timeOffset="2716.82">2578 11567 24575,'-6'-2'0,"-2"-5"0,11-5 0,8 0 0,9 3 0,8-1 0,0 10 0,-1 6 0,-6 10 0,1 0 0,-7 7 0,-6 2 0,-1 6 0,-7-3 0,-1-1 0,0 2 0,0 0 0,0-3 0,5-5 0,2-7 0,3-14 0,2-6 0,-3-5 0,6-10 0,-1-2 0,-3 9 0,-9 7 0,-9 8 0,-1 11 0,-7 11 0,0 9 0,-2 3 0,2 1 0,4 2 0,4-4 0,1 1 0,2-3 0,2-3 0,2-2 0,0-1 0,-4 0 0,-3-2 0,-7-4 0,-5-3 0,-2-1 0,-6 4 0,-2-3 0,-3 4 0,-2-6 0,-5-3 0,3-4 0,-2 1 0,-2-6 0,1 0 0,-1-3 0,-2-10 0,10-1-8191</inkml:trace>
  <inkml:trace contextRef="#ctx0" brushRef="#br1" timeOffset="5036.56">2232 11451 24575,'5'0'0,"4"4"0,-9 4 0,-5 1 0,-7 3 0,-8 2 0,-5-3 0,-6 1 0,5 0 0,2 6 0,0 1 0,5 0 0,1 2 0,3-1 0,1 3 0,7 3 0,5-3 0,14-6 0,5-2 0,8 4 0,9 0 0,10 2 0,0-3 0,-6-7 0,-5 1 0,-3-3 0,-9 5 0,-1-4 0,-8 2 0,-1 2 0,-19-1 0,-4 2 0,-7-2 0,-9 3 0,-9-3 0,-1-1 0,-3-4 0,-4-3 0,5-1 0,-2-2 0,0-2 0,6-8 0,-1-3 0,3-8 0,5 2-8191</inkml:trace>
  <inkml:trace contextRef="#ctx0" brushRef="#br1" timeOffset="-120990.6">261 4703 24575,'2'-4'0,"2"0"0,1 6 0,1 7 0,-2 11 0,-2 1 0,-1 4 0,-1-3 0,-1 1 0,1 4 0,1 4 0,-1-2 0,-1 1 0,1 2 0,1-1 0,-1-3 0,-1 0 0,-2-4 0,-3-1 0,-6-4 0,1-8-8191</inkml:trace>
  <inkml:trace contextRef="#ctx0" brushRef="#br1" timeOffset="-94047.86">215 4703 24575,'9'-4'0,"6"0"0,-1 9 0,1 6 0,-1 0 0,1 4 0,-4 3 0,1 0 0,2 3 0,-2 2 0,3 4 0,3 4 0,-3-2 0,-1 1 0,1 2 0,-1-1 0,1-3 0,2 3 0,-2 1 0,2-1 0,3-10 0,-7-2 0,2-2 0,1-2 0,2 5 0,2-5 0,-3 2 0,-1-2 0,1-9 0,-8-9 0,-6-11 0,0-7 0,-3-2 0,-3-1 0,3-3 0,-1 2 0,-4-2 0,2-2 0,-3 0 0,0-1 0,3-2 0,-3 1 0,0-2 0,3 3 0,1-1 0,-1 5 0,0-1 0,1 2 0,0 4 0,-2 6-8191</inkml:trace>
  <inkml:trace contextRef="#ctx0" brushRef="#br1" timeOffset="-91314.21">901 5072 24575,'2'-2'0,"5"-1"0,7-1 0,-2 5 0,5 2 0,5 0 0,6-1 0,-2 1 0,3-3 0,-1-3 0,-1 3 0,-2-2 0,0-1 0,-6-6 0,-6-3 0,-3 0-8191</inkml:trace>
  <inkml:trace contextRef="#ctx0" brushRef="#br1" timeOffset="-90985.19">901 4867 24575,'9'2'0,"6"1"0,7 0 0,1-2 0,1-1 0,3-1 0,-2 1 0,0 1 0,-2-1 0,-2-6 0,2-1 0,2 1 0,-6 2-8191</inkml:trace>
  <inkml:trace contextRef="#ctx0" brushRef="#br1" timeOffset="-89644.65">1705 4703 24575,'2'-8'0,"-2"-7"0,-2-4 0,-2 3 0,-6 3 0,-5 5 0,-2 7 0,-2 4 0,2 10 0,-3 13 0,3 0 0,4 1 0,5 2 0,5-1 0,3-1 0,2-3 0,5 2 0,3-3 0,-3-2 0,1 5 0,4 3 0,-1-2 0,-1-2 0,-5-1 0,-1 3 0,-4-2 0,-9-4 0,-3 2 0,-2-4 0,-1-3 0,-3-3 0,-5-5 0,-6-3 0,-2-1 0,6-8 0,6-9 0,13-5 0,8 0 0,13 2 0,11 3 0,4 13 0,2 6 0,-1 9 0,-1 2 0,-2 10 0,-1 1 0,-7 7 0,-2-1 0,-3 3 0,3 3 0,2-2 0,1-4 0,-1-3 0,0-2 0,4-3 0,2-5 0,-3-9 0,-2-7 0,2-2 0,-2-3-8191</inkml:trace>
  <inkml:trace contextRef="#ctx0" brushRef="#br1" timeOffset="-85906.9">2257 4772 24575,'-2'0'0,"-10"0"0,-4 3 0,-7 6 0,2 0 0,2 2 0,-2 3 0,1 1 0,3 4 0,4 0 0,5 2 0,11-4 0,6-2 0,4 2 0,2-2 0,6-4 0,6 1 0,4 0 0,1 2 0,-2-2 0,-1 1 0,-2 0 0,-2 2 0,-4 3 0,-6 0 0,-3 4 0,-4 1 0,-7-1 0,-8 1 0,-14 0 0,-10 1 0,-4-6 0,-3 2 0,2-6 0,2-5 0,1-6 0,7 1 0,3-2 0,2 0 0,-2-2 0,2-10 0,1-9 0,9-13 0,5-3-8191</inkml:trace>
  <inkml:trace contextRef="#ctx0" brushRef="#br1" timeOffset="-85174.55">2599 4703 24575,'2'0'0,"5"0"0,7 0 0,1 0 0,6 0 0,2 0 0,-2 8 0,-2 7 0,-3 8 0,-7 3 0,-1 4 0,-6-1 0,2-2 0,-1 2 0,3-3 0,3-5 0,3-7 0,4-6 0,0-2 0,4-3 0,0 0 0,7-11 0,1-4 0,-4-3 0,1-2 0,-6-3 0,-2-1 0,-14 3 0,-12 10 0,-4 5 0,1 15 0,-9 13 0,3 5 0,0 5 0,5 0 0,6 0 0,2 2 0,5-7 0,2-1 0,-2-2 0,-2-3 0,2-1 0,2 0 0,-2 1 0,-2-1 0,2 0 0,2 0 0,-10-1 0,-1 1 0,-10-3 0,2-5 0,-8 2 0,-5-2 0,-7-1 0,3-3 0,-3 2 0,3-4 0,6-4-8191</inkml:trace>
  <inkml:trace contextRef="#ctx0" brushRef="#br2" timeOffset="-82277.42">30 6311 24575,'-4'2'0,"-4"-2"0,-4-2 0,7 2 0,14 2 0,22-2 0,10-2 0,0 2 0,3 2 0,3-2 0,-6-10 0,2-2 0,-7 3 0,0-3 0,-2 3 0,3-8 0,-5-2 0,-5 5-8191</inkml:trace>
  <inkml:trace contextRef="#ctx0" brushRef="#br2" timeOffset="-82526.64">305 6311 24575,'6'2'0,"2"-7"0,-5-4 0,1-4 0,-2 5 0,-1 8 0,-1 8 0,-1 7 0,1 4 0,1 4 0,-1 6 0,-1 1 0,1 7 0,1 1 0,-1 0 0,-1 0 0,1 0 0,1 1 0,-1 3 0,-1-8 0,1-2 0,1 5 0,-1-7 0,-1-3-8191</inkml:trace>
  <inkml:trace contextRef="#ctx0" brushRef="#br2" timeOffset="-81653.66">811 6611 24575,'-9'-6'0,"4"-2"0,10 2 0,4 3 0,12-1 0,5 2 0,5 1 0,-2 1 0,1 1 0,3-1 0,1-9 0,-5-3 0,-5-1 0,0 0 0,-5 5-8191</inkml:trace>
  <inkml:trace contextRef="#ctx0" brushRef="#br2" timeOffset="-81403.42">741 6380 24575,'6'2'0,"6"-2"0,11-2 0,9 2 0,3 2 0,1-6 0,2-2 0,3 0 0,-6 3-8191</inkml:trace>
  <inkml:trace contextRef="#ctx0" brushRef="#br2" timeOffset="-79077.8">1661 6221 24575,'6'-3'0,"5"3"0,2-1 0,-5-4 0,-10 2 0,-10 1 0,-4 1 0,-7-4 0,-2 4 0,1 2 0,4 4 0,1 6 0,-2 6 0,4 4 0,6 2 0,2-1 0,4 1 0,1 0 0,2 1 0,2-1 0,0 0 0,0 3 0,8 4 0,4-1 0,-1-2 0,-2 2 0,-3-3 0,-2 0 0,-8-5 0,-13 2 0,-12-5 0,-1-3 0,-1-1 0,1-6 0,-5 1 0,15-12 0,19-8 0,19-1 0,8-3 0,4 3 0,7 4 0,1 2 0,3 10 0,-3 2 0,-6 13 0,-2 8 0,-4 2 0,-3 3 0,-5 6 0,2 0 0,-4 0 0,1 0 0,3-6 0,1-9 0,-4-8-8191</inkml:trace>
  <inkml:trace contextRef="#ctx0" brushRef="#br2" timeOffset="-78276.47">2280 6472 24575,'3'-5'0,"-8"-3"0,-4 2 0,-3 2 0,-3 1 0,-6 1 0,-2 0 0,-2 2 0,-5 2 0,4-2 0,4 2 0,-3 9 0,6 4 0,0 3 0,-2-3 0,7 6 0,3 2 0,1 2 0,8 2 0,-1-3 0,12-1 0,13-6 0,16-5 0,7-6 0,1-10 0,-4-4 0,-8-9 0,-5-2 0,-8-3 0,-1 0 0,-8 3 0,2 4 0,-2 1 0,-3-1 0,0 9 0,-1 14 0,-2 11 0,-2 7 0,-2 3 0,-2 8 0,0 1 0,0-5 0,3-3 0,1-2 0,2-4 0,-1-7-8191</inkml:trace>
  <inkml:trace contextRef="#ctx0" brushRef="#br2" timeOffset="-77571.88">2830 6611 24575,'-2'2'0,"2"10"0,2 4 0,-2 7 0,-2 6 0,2-2 0,2-2 0,-2-2 0,-9-4 0,-3 0 0,-5-6 0,-14 1 0,-5-7 0,-2-13 0,2-9 0,8-2-8191</inkml:trace>
  <inkml:trace contextRef="#ctx0" brushRef="#br2" timeOffset="-76929.39">3290 6082 24575,'2'9'0,"-2"6"0,0 7 0,0 5 0,0 5 0,0 0 0,0 3 0,0-3 0,0 4 0,0 2 0,0 5 0,0-1 0,0-2 0,0 1 0,0-3 0,0-6 0,0-2 0,0-5 0,0-1 0,0 2 0,0-14 0,7-18 0,16-19 0,8-10 0,-1-3 0,5 5 0,0 7 0,-3 8 0,-4 7 0,0 5 0,-2 5 0,-2 1 0,2 0 0,-8 7 0,0 4 0,-5 9 0,-1 4 0,-9 9 0,-8 5 0,-5-1 0,2-7 0,-7-5 0,0-2 0,-11-5 0,-5-7 0,-2-6 0,-1-1 0,1 0 0,-1 2 0,1 0 0,1-15 0,2-3 0,4-8 0,11-9 0,6-4 0,5 0-8191</inkml:trace>
  <inkml:trace contextRef="#ctx0" brushRef="#br2" timeOffset="-76192.29">3907 6151 24575,'-6'3'0,"2"-12"0,10 0 0,6-6 0,6 1 0,8 3 0,-2 2 0,7 16 0,2 16 0,-3 8 0,-10 2 0,-3 2 0,-12-3 0,2 1 0,-1 1 0,2-5 0,-4-3 0,4-8 0,4 2 0,8-4 0,4-2 0,-1-6 0,0-5 0,1-3 0,-1-2 0,-1-1 0,1-3 0,-4-9 0,0 0 0,-2-1 0,-3-3 0,-7-1 0,-11 3 0,-2 1 0,-12 0 0,-8 18 0,-3 13 0,2 14 0,-4 6 0,7 4 0,1 6 0,5 0 0,7 1 0,3 0 0,-2 4 0,7-5 0,1-1 0,2-6 0,2 3 0,-2-7 0,-2-1 0,2-5 0,-6-1 0,-1-4 0,-15-2 0,-5-3 0,-3 0 0,-2-7 0,-6 1 0,-3-3 0,-1-3 0,-3-2 0,-4 0 0,0-2 0,1-1 0,7-1-8191</inkml:trace>
  <inkml:trace contextRef="#ctx0" brushRef="#br3" timeOffset="-73202.75">97 7688 24575,'0'-6'0,"-4"-2"0,0-1 0,10-6 0,16 1 0,4 2 0,6 3 0,4 5 0,2 4 0,0 3 0,1-3 0,-5-3 0,-3 3 0,-3 10 0,0 1 0,-7 3 0,-10 8 0,-5 6 0,-5 2 0,-8 6 0,-4-5 0,-12-2 0,-6 1 0,-6-7 0,-1-8 0,2 4 0,1-4 0,-3-1 0,2-7 0,3-4 0,3 0 0,5-4-8191</inkml:trace>
  <inkml:trace contextRef="#ctx0" brushRef="#br3" timeOffset="-73453.48">122 7549 24575,'3'-6'0,"4"-2"0,3 2 0,5 11 0,-2 7 0,-2 8 0,0 9 0,-7 1 0,1 7 0,-2 1 0,3 2 0,0 2 0,-3-2 0,0 0 0,-1 3 0,-2 4 0,-2 5 0,2 1 0,-6-3 0,-2-4 0,-1-10 0,2-6 0,1-13 0</inkml:trace>
  <inkml:trace contextRef="#ctx0" brushRef="#br3" timeOffset="-72420.13">649 7916 24575,'-6'3'0,"-2"-3"0,-1-3 0,5-5 0,14 3 0,1-6 0,12-3 0,6 6 0,5 7 0,6-4 0,3 0 0,-1-2 0,-2-5 0,-8 1-8191</inkml:trace>
  <inkml:trace contextRef="#ctx0" brushRef="#br3" timeOffset="-72639.8">741 7986 24575,'6'-3'0,"6"3"0,11 3 0,9-3 0,3-3 0,-7-4 0,3 2 0,-8 0 0,-8 0 0,-3 0-8191</inkml:trace>
  <inkml:trace contextRef="#ctx0" brushRef="#br3" timeOffset="-69170.54">1520 7459 24575,'6'-2'0,"5"2"0,4 2 0,3-2 0,-10-2 0,-14 2 0,-10 2 0,-6-2 0,-6 6 0,2 2 0,1 5 0,0 6 0,-2 4 0,7 2 0,6 1 0,7 0 0,5 0 0,2-2 0,2 2 0,9 0 0,2-1 0,-3 0 0,-6 2 0,3-7 0,-1 2 0,-2-3 0,2 2 0,-2-1 0,-2 0 0,-1 1 0,-4 0 0,-11 5 0,-7 0 0,2-2 0,2-5 0,0-5 0,-3-4 0,-1-7 0,4-6 0,13-3 0,4-12 0,10-1 0,16-3 0,8 0 0,-1 12 0,0 4 0,-4 6 0,-3 1 0,2 14 0,-4 2 0,0 6 0,-1 9 0,-5 6 0,-3 3 0,-1 1 0,-6 2 0,-2 1 0,0 0 0,4-1 0,-2-1 0,1-4 0,-1-5 0,1-2 0,-1-8 0,4-4 0,3-11 0,2-1 0,6-7 0,2-1 0,1-9 0,9-3 0,5-5 0,4-7 0,-9-4-8191</inkml:trace>
  <inkml:trace contextRef="#ctx0" brushRef="#br1" timeOffset="-65780.61">2324 7688 24575,'2'-6'0,"-2"-6"0,-2-5 0,-1 2 0,-8 3 0,-5 4 0,-7 4 0,-2 7 0,-2 6 0,3 3 0,1 2 0,2-1 0,1-5 0,6 4 0,3 8 0,2 1 0,3 2 0,2-2 0,8-2 0,6-1 0,6-8 0,4 2 0,4-2 0,-2 7 0,5 2 0,3-5 0,-1-9 0,-3 2 0,3-1 0,-2-2 0,-2 1 0,-1 0 0,-1-7 0,-5 7 0,-7 4 0,-5 3 0,-2 8 0,-8 4 0,-6-1 0,-3 0 0,-2 1 0,-8-1 0,-4-1 0,-4-3 0,-1 1 0,2-7 0,-3 0 0,2-1 0,1-3 0,-4-3 0,2-9 0,12-6 0,8-8 0,6-1-8191</inkml:trace>
  <inkml:trace contextRef="#ctx0" brushRef="#br3" timeOffset="-61665.6">2761 7986 24575,'-6'-3'0,"3"3"0,4 3 0,10-3 0,7 5 0,2 4 0,3-4 0,1-1 0,-1-1 0,0-5 0,0 1 0,-1 1 0,6 1 0,-2-1 0,-17-1 0</inkml:trace>
  <inkml:trace contextRef="#ctx0" brushRef="#br3" timeOffset="-60181.01">2946 7847 24575,'-6'-2'0,"-2"2"0,8 10 0,8 5 0,11-6 0,0 0 0,2 0 0,0-6 0,2 2 0,2 1 0,-6-1 0,-2-1 0,-2 2 0,-9-1 0,-6 7 0,-10 1 0,-5 7 0,-4 0 0,4 4 0,2 5 0,-3 2 0,-1-7 0,2-6 0,-3 2 0,3-3 0,6-4 0,1-2-8191</inkml:trace>
  <inkml:trace contextRef="#ctx0" brushRef="#br2" timeOffset="-31293.88">3837 7916 24575,'-9'3'0,"-6"-3"0,1-11 0,-5-4 0,-6 6 0,0-2 0,-2 1 0,3-1 0,-1 1 0,2 5 0,2 0 0,-2 5 0,-2 2 0,2-2 0,3-2 0,-4 2 0,0 2 0,1-2 0,6 3 0,2 4 0,-3 8 0,-1 4 0,4 4 0,1 6 0,7-2 0,1 2 0,2-3 0,4-1 0,10-5 0,2 0 0,0-5 0,3-1 0,5-3 0,6-1 0,7-7 0,-4-10 0,-3-3 0,1-2 0,-2 3 0,-4-14 0,-1-1 0,-2-3 0,-1 2 0,1 6 0,0-6 0,4 4 0,-6 1 0,1 2 0,-6 12 0,-4 15 0,-1 11 0,-2 4 0,-2 5 0,-2 1 0,0 1 0,0-1 0,0-2 0,0-1 0,0-3 0,0-3 0,0-2-8191</inkml:trace>
  <inkml:trace contextRef="#ctx0" brushRef="#br1" timeOffset="-28569.44">4364 7641 24575,'6'-2'0,"-20"4"0,-4-2 0,-3-2 0,-8 2 0,2 2 0,2-2 0,-4 3 0,-1 0 0,7 3 0,0 6 0,4 3 0,8 5 0,5 3 0,4 3 0,5-4 0,9 0 0,13 0 0,7 0 0,7-4 0,1 2 0,-2-7 0,-5-8 0,-3-5 0,-3 6 0,0 2 0,-3-2 0,2-3 0,-3 1 0,-3 2 0,-5-1 0,-9 0 0,-6 8 0,-15 1 0,-8 1 0,-8-6 0,-3 7 0,-4-3 0,-6-2 0,2 3 0,-2-5 0,2-2 0,2-2 0,4-2 0,1 0 0,4-14 0,3-4 0,5-3 0,6-5-8191</inkml:trace>
  <inkml:trace contextRef="#ctx0" brushRef="#br3" timeOffset="-25901.49">4829 8101 24575,'-4'3'0,"-7"0"0,1 3 0,5 2 0,0 2 0,10 2 0,0 2 0,5 0 0,1 1 0,-4 2 0,-1 1 0,-10 0 0,-10-3 0,-4-1 0,-9-3 0,-5-2 0,-5-5 0,-4-4 0,6-1-8191</inkml:trace>
  <inkml:trace contextRef="#ctx0" brushRef="#br3" timeOffset="-126919.24">649 3122 24575,'-9'0'0,"-3"-3"0,-7-2 0,-2-1 0,-3 1 0,0 1 0,1 3 0,0-1 0,0 2 0,-3 6 0,-4 0 0,1 8 0,2 1 0,-2 5 0,3 3 0,0 5 0,5 6 0,2 7 0,4 1 0,2 0 0,5 6 0,2 7 0,3-2 0,3 3 0,1-2 0,7-7 0,1-5 0,7-4 0,3-6 0,7-9 0,7-9 0,7-7 0,2-1 0,-2-9 0,1-7 0,-3-13 0,2-6 0,-6 3-8191</inkml:trace>
  <inkml:trace contextRef="#ctx0" brushRef="#br3" timeOffset="-126510.95">443 3467 24575,'3'-4'0,"-8"-4"0,7 2 0,4 14 0,9 2 0,8 1 0,12 1 0,3 5 0,-2 0 0,-1-2 0,-3-5 0,-6 1 0,-6-2 0,-14 3 0,-8-3 0,-5 9 0,-7 1 0,-1-2 0,-3 1 0,3 0 0,-7 3 0,4 1 0,1 0 0,5 3 0,4-1 0,3-4 0,1 0-8191</inkml:trace>
  <inkml:trace contextRef="#ctx0" brushRef="#br3" timeOffset="-123720.05">1222 3420 24575,'2'4'0,"5"0"0,-1-6 0</inkml:trace>
  <inkml:trace contextRef="#ctx0" brushRef="#br3" timeOffset="-123577.9">1222 3718 24575,'2'-8'0,"2"-3"0,2-8 0,-1-13 0,-1 0-8191</inkml:trace>
  <inkml:trace contextRef="#ctx0" brushRef="#br3" timeOffset="-162692.84">238 643 24575,'2'6'0,"2"2"0,5-2 0,5-3 0,1 4 0,-4 7 0,-3 6 0,-2 4 0,1 3 0,-1 4 0,-3 1 0,2 3 0,-4 1 0,1 2 0,-2 0 0,-2 5 0,2-5 0,2-2 0,-2-2 0,-2-1 0,2-3 0,2-7-8191</inkml:trace>
  <inkml:trace contextRef="#ctx0" brushRef="#br3" timeOffset="-162303.9">238 780 24575,'2'-3'0,"-2"-4"0,-2-7 0,10 3 0,1-2 0,10-4 0,6 2 0,4-1 0,4 1 0,2 3 0,2 5 0,-1 1 0,-5 2 0,-3 3 0,-1 1 0,-2 0 0,-6 7 0,0 4 0,-5 9 0,-5 4 0,-12 1 0,-6 5 0,-11 3 0,-3-2 0,-6-2 0,-6-3 0,1-1 0,2-4 0,-1 2 0,-1-4 0,2-7 0,3-6 0,6-1 0,15-1 0,8 5 0,11 0 0,4 3 0,14-2 0,6 3 0,5-1 0,-2-1 0,-3-2 0,-1 5 0,-2-2 0,-3-5 0,-6 3 0,-3-3 0,-2-1 0,-4-2-8191</inkml:trace>
  <inkml:trace contextRef="#ctx0" brushRef="#br3" timeOffset="-161851.65">834 1031 24575,'6'-2'0,"9"-5"0,4-3 0,4 3 0,-2-1 0,6 1 0,2 2 0,-3 2 0,-1 0 0,0 2 0,-2 1 0,-6-2 0,-5-1-8191</inkml:trace>
  <inkml:trace contextRef="#ctx0" brushRef="#br3" timeOffset="-161647.83">834 851 24575,'-6'-2'0,"10"2"0,13 2 0,12-2 0,9-2 0,0 2 0,-3 2 0,-5-2 0,-5-2-8191</inkml:trace>
  <inkml:trace contextRef="#ctx0" brushRef="#br3" timeOffset="-160789.15">1751 553 24575,'-6'6'0,"-5"6"0,-7 0 0,0 14 0,2 4 0,0 4 0,-4 1 0,3 1 0,2 4 0,-3 2 0,3 4 0,6-2 0,4 2 0,2 1 0,1-4 0,12-3 0,5-4 0,12 3 0,11-5 0,9-7 0,11-3 0,1-7 0,-5-5-8191</inkml:trace>
  <inkml:trace contextRef="#ctx0" brushRef="#br3" timeOffset="-159819.43">2417 874 24575,'5'-2'0,"7"-1"0,5 0 0,-2 2 0,-3-7 0,-4-5 0,-7 2 0,-13-3 0,-8 2 0,-3 3 0,-2 3 0,-1 3 0,0-5 0,0 2 0,0 3 0,2-3 0,1 1 0,6 11 0,2 4 0,-3 5 0,0 4 0,2 4 0,-2 2 0,3 2 0,3-3 0,3 4 0,0-4 0,5 2 0,2-5 0,2 1 0,2 0 0,9 4 0,11-8 0,12-4 0,4-5 0,2-4 0,3-13 0,-7-1 0,2-14 0,-4-3 0,-3 0 0,-3-4 0,-1-3 0,-2-1 0,-1 1 0,-6 2 0,-6 14 0,-7 21 0,-2 17 0,-3 9 0,0 11 0,0 1 0,0-2 0,0 2 0,0-2 0,0-3 0,0 1 0,0-4 0,0-7-8191</inkml:trace>
  <inkml:trace contextRef="#ctx0" brushRef="#br3" timeOffset="-158907.65">3059 574 24575,'-3'-2'0,"8"-2"0,8 2 0,-2 7 0,-1 0 0,0 5 0,5 13 0,-2 7 0,-2 4 0,0 4 0,-8 6 0,1 3 0,1 0 0,1 3 0,-1-3 0,-8 1 0,1 2 0,2-6 0,2 0 0,-2-2 0,-2 1 0,2-2 0,2-11 0,-2-7 0,-2-7-8191</inkml:trace>
  <inkml:trace contextRef="#ctx0" brushRef="#br3" timeOffset="-158184.96">3586 530 24575,'2'-6'0,"-2"-5"0,-2 7 0,2 10 0,2 11 0,1 5 0,3 6 0,2-1 0,-4 5 0,-1 0 0,-1 3 0,0 1 0,-2 4 0,-2 2 0,2 7 0,2 3 0,-2 0 0,2-2 0,1-6 0,0-5 0,0-4 0,3-4 0,0-3 0,-2 0 0,6-4 0,-1-13 0,-1-14 0,-2-19 0,-3-6 0,6-3 0,-1 2 0,7 3 0,1-3 0,7 2 0,3 3 0,2-1 0,-4 6 0,5 5 0,1 5 0,1 5 0,-4 4 0,-1 2 0,0-2 0,6-2 0,-5 9 0,-6 3 0,-4 6 0,-6 5 0,-4 5 0,4 7 0,-16-1 0,-1-1 0,-12-2 0,-14-3 0,-5-5 0,-2 2 0,-6-2 0,-4-2 0,-1-5 0,2-11 0,0-1 0,2-4 0,2 2 0,6 0 0,6-7 0,5-1 0,6-7 0,4 0 0,5-1-8191</inkml:trace>
  <inkml:trace contextRef="#ctx0" brushRef="#br3" timeOffset="-157697">4159 484 24575,'5'2'0,"3"-6"0,5 0 0,10 2 0,7 1 0,5-4 0,0 4 0,-3-1 0,-3 2 0,1 5 0,1 3 0,-1 5 0,1 10 0,-1 4 0,-3 4 0,-1 5 0,0 2 0,-2 6 0,-4 5 0,-3 1 0,-4 6 0,-2 3 0,-3 2 0,-5 5 0,-11-2 0,-6 7 0,-8 3 0,-6-2 0,-10-6 0,-6-10 0,-1-9 0,-7-9 0,-1-5 0,-5-10 0,-3-6 0,2-5 0,1-5 0,7-9 0,9-6 0,14-1-8191</inkml:trace>
  <inkml:trace contextRef="#ctx0" brushRef="#br3" timeOffset="-154048.79">5011 140 24575,'0'-6'0,"8"-2"0,-1 8 0,5 8 0,-1 11 0,-2 8 0,-3 5 0,-1-3 0,-2 5 0,0 0 0,-2-1 0,-1-4 0,-1 2 0,1-1 0,1 0 0,-1-2 0,-1-6 0,-4 0 0,-1-1 0,-1 1-8191</inkml:trace>
  <inkml:trace contextRef="#ctx0" brushRef="#br3" timeOffset="-153592.72">4849 299 24575,'-5'-2'0,"16"4"0,12-2 0,6-2 0,1 2 0,3 2 0,-2-2 0,-4-2 0,1 2 0,-4 2 0,3-2 0,-4-2 0,-2 2 0,-1 2 0,0-2 0,0-2 0,4 2 0,-3-1 0,-1-4 0,-13-2 0,-9-7 0,-2 3-8191</inkml:trace>
  <inkml:trace contextRef="#ctx0" brushRef="#br3" timeOffset="-153228.75">5261 114 24575,'5'-2'0,"3"2"0,-13 6 0,-7 13 0,-2 8 0,-4 2 0,-4 0 0,-2-3 0,-3 7 0,0-1 0,2-2 0,1-1 0,-4-3 0,7 0 0,4-8 0,2 2 0,-4-6 0,3-5-8191</inkml:trace>
  <inkml:trace contextRef="#ctx0" brushRef="#br3" timeOffset="-152993.34">4896 1 24575,'-3'9'0,"11"11"0,13 9 0,2 1 0,6 1 0,6-1 0,-2 0 0,4 1 0,7-1 0,-2 1 0,6 0 0,0-8 0,-2-8 0,-2 4 0,-3 0 0,3-2 0,-6-3 0,-5-3-8191</inkml:trace>
  <inkml:trace contextRef="#ctx0" brushRef="#br3" timeOffset="-151365.94">8292 851 24575,'-2'-6'0,"2"-5"0,0 4 0,0 8 0,0 11 0,0 5 0,0 10 0,0 1 0,0 5 0,8 5 0,0 0 0,-1 0 0,1 0 0,-1-3 0,1-4 0,0-3 0,-1 0 0,1-4 0,3-1 0,4-12 0,3 1 0,-3-3 0,-1 1 0,1-14 0,2-13 0,6-4 0,-2-10 0,-3-3 0,4 0 0,-1 1 0,-2 1 0,-6-3 0,0 3 0,-1 3 0,-2 2 0,-4 4 0,-3 3 0,-3-4 0,-2 11 0,2 17 0,-1 15 0,-7 10 0,0 6 0,4 4 0,1 1 0,-3-2 0,0-6 0,3-4 0,4-1 0,13-7 0,1-2 0,4-7 0,0-4 0,2-1 0,-4-9 0,-2-3 0,1-9 0,3-5 0,-4-3 0,-1-1 0,-3-7 0,-2-5 0,3 1 0,-1-1 0,-1-4 0,0-2 0,-3 0 0,-1 2 0,-3 3 0,0 3 0,-3 4 0,0 4 0,0 4 0,0 0 0,0 7-8191</inkml:trace>
  <inkml:trace contextRef="#ctx0" brushRef="#br3" timeOffset="-151130.62">9163 1101 24575,'6'-3'0,"5"3"0,10-1 0,6-3 0,1 0 0,1-5 0,-2 0 0,-6-3 0,-1 2 0,0-3 0,-3-2 0,-4-1-8191</inkml:trace>
  <inkml:trace contextRef="#ctx0" brushRef="#br3" timeOffset="-150926.16">9209 895 24575,'-2'2'0,"10"2"0,9-2 0,13 2 0,7-7 0,1 2 0,3-3 0,-8 2-8191</inkml:trace>
  <inkml:trace contextRef="#ctx0" brushRef="#br3" timeOffset="-149281.5">9967 620 24575,'6'2'0,"5"-2"0,7-2 0,-3-1 0,0-3 0,-4-4 0,-3-1 0,-10 0 0,-13 0 0,-6 14 0,-2 8 0,-2 12 0,3 6 0,4 1 0,2 2 0,5 0 0,4 0 0,1-2 0,2-1 0,2-3 0,2 0 0,0-2 0,0-1 0,0-2 0,0 2 0,0 3 0,0-5 0,0 1 0,0 0 0,-8 4 0,-10-3 0,-9-2 0,-10-3 0,1-4 0,2-6 0,5-10 0,16-6 0,20-2 0,7 10 0,9 4 0,1 12 0,7 16 0,-3 7 0,-5-4 0,-2 8 0,-1 1 0,-1 0 0,2-11 0,0 1 0,-3-6 0,4-5 0,2-8 0,3-4 0,0-3 0,6-5 0,-5-3-8191</inkml:trace>
  <inkml:trace contextRef="#ctx0" brushRef="#br3" timeOffset="-145604.96">10653 756 24575,'-2'3'0,"-13"-3"0,-6-3 0,-2 12 0,-1 0 0,0 6 0,4 2 0,4 3 0,6 2 0,2 3 0,7-2 0,1-2 0,7-2 0,5 3 0,7-2 0,2-1 0,8-5 0,-6-5 0,-2-4 0,5-2 0,-5-5 0,-6-8 0,-13-1 0,-10-3 0,-8 1 0,-7 5 0,-2 2 0,2 11 0,2 1 0,2 9 0,-2 8 0,0 7 0,5 1 0,4-1 0,4 0 0,2-2 0,9-1 0,5-3 0,10-3 0,12-5 0,14-9 0,2-3 0,1-4 0,0-2 0,0-10 0,3 3 0,-4-2 0,-2-7 0,-6 1-8191</inkml:trace>
  <inkml:trace contextRef="#ctx0" brushRef="#br3" timeOffset="-145323.53">11159 1149 24575,'6'-2'0,"5"2"0,2 6 0,4 2 0,0 9 0,-2 6 0,3 2 0,-2 1 0,-3-1 0,-5-1 0,-2-4 0,-11 7 0,-2 2 0,-10-3 0,-3-1 0,-4-3 0,-7-4 0,-1-6 0,-2-7 0,-3-2 0,2 0-8191</inkml:trace>
  <inkml:trace contextRef="#ctx0" brushRef="#br3" timeOffset="-141571.32">11894 895 24575,'2'-6'0,"-7"-2"0,-6 2 0,-2 0 0,-4-3 0,2 6 0,-5 0 0,2-3 0,-4 0 0,-2 1 0,0 4 0,1-1 0,0-2 0,1 10 0,-1 3 0,0 6 0,0 5 0,4 3 0,0 1 0,5 3 0,5-2 0,5 5 0,1-1 0,0-2 0,1 2 0,2-3 0,2 0 0,2-5 0,2-3 0,13-2 0,8-7 0,5-5 0,1-2 0,1-10 0,-5-1 0,-5-11 0,3 4 0,0-4 0,-2 3 0,-8-4 0,2 2 0,-2 0 0,0 2 0,-2 0 0,-4 9 0,-8 18 0,0 13 0,-3 5 0,-3 3 0,3 1 0,3-2 0,-3-1 0,-3-6 0,3 3 0,13-8 0,3-9-8191</inkml:trace>
  <inkml:trace contextRef="#ctx0" brushRef="#br3" timeOffset="-141211.5">12261 1195 24575,'-2'-5'0,"6"-3"0,9 1 0,8 3 0,-1 4 0,0 1 0,-2 11 0,-7 5 0,-3 13 0,-2 7 0,-2-7 0,-10-4 0,-6-8 0,-7 0 0,-2-5 0,-3 2 0,-3-7 0,-1-1 0,4-2 0,3-2-8191</inkml:trace>
  <inkml:trace contextRef="#ctx0" brushRef="#br3" timeOffset="-140415.72">12698 710 24575,'0'-2'0,"0"-5"0,3 8 0,2 11 0,1 9 0,-1 4 0,-1 2 0,5 4 0,0 1 0,-1 2 0,-2-1 0,2 1 0,2 3 0,-4-2 0,0 0 0,-1-3 0,-4-3 0,-1-2 0,0-4 0,0-14 0,12-12 0,11-18 0,2-7 0,5-4 0,-1-4 0,1 1 0,2 9 0,3 2 0,-3 6 0,3 2 0,-3 3 0,-3 5 0,-2 2 0,-4 15 0,-6 14 0,-5 11 0,-14 0 0,-5 3 0,-13-5 0,-3-2 0,-6-3 0,-5 0 0,-6-6 0,-2-3 0,0-3 0,-2 0 0,0-4 0,6-3 0,-3-7 0,7-1 0,6-1 0,1-3 0,4-6 0,3 1 0,3 1-8191</inkml:trace>
  <inkml:trace contextRef="#ctx0" brushRef="#br3" timeOffset="-139916.99">13705 1239 24575,'-2'3'0,"-2"8"0,2 4 0,1 3 0,1 0 0,1-1 0,-8 6 0,-2-2 0,-11-1 0,3 1 0,0-3 0,-2-4 0,-3-5 0,1-4 0,6-2-8191</inkml:trace>
  <inkml:trace contextRef="#ctx0" brushRef="#br3" timeOffset="-138302.46">14417 918 24575,'3'-2'0,"2"-5"0,1-3 0,-9-1 0,-5-3 0,-5 3 0,-2 3 0,-2-2 0,-3 4 0,3 0 0,0 1 0,-2 4 0,-1-1 0,-2 10 0,3 1 0,2 9 0,-1 0 0,3 1 0,6 2 0,-2 3 0,0 4 0,4-1 0,2-3 0,1 1 0,2 2 0,2-3 0,0 2 0,7-3 0,9-6 0,7-5 0,7-15 0,5-5 0,-1-3 0,-1-8 0,-6-10 0,1 0 0,-9-1 0,-2 2 0,0 1 0,-2-2 0,-1 6 0,-2 2 0,0 6 0,0 1 0,2 3 0,-5 15 0,-1 9 0,-4 16 0,-1 6 0,-1 0 0,1 2 0,-3-7 0,-3-1 0,3-6-8191</inkml:trace>
  <inkml:trace contextRef="#ctx0" brushRef="#br3" timeOffset="-137812.46">14990 895 24575,'3'-6'0,"2"-5"0,-11-2 0,-8 5 0,-4 2 0,-8 3 0,-3 4 0,-1 7 0,4 6 0,-2 1 0,7 6 0,4 2 0,2 0 0,0-1 0,0 1 0,3 0 0,4 0 0,2 0 0,3 0 0,1 0 0,10-4 0,10-4 0,13-13 0,2-13 0,-3-7 0,-1-5 0,-3-3 0,0-1 0,-2-2 0,4 0 0,-8 3 0,1 2 0,-2-2 0,-5 8 0,-1 4 0,2 11 0,-5 23 0,-2 7 0,1 10 0,-6-2 0,2 0 0,1-3 0,0-3 0,-3-2 0,-5-1 0,1-1 0,1-3-8191</inkml:trace>
  <inkml:trace contextRef="#ctx0" brushRef="#br3" timeOffset="-137608.85">15473 1031 24575,'5'-2'0,"3"10"0,-1 6 0,-3 5 0,-8 7 0,-13 3 0,-4 0 0,-5-3 0,-1-5 0,-5 0 0,-1-5 0,2 0 0,2 1 0,-1-12 0,-2-5 0,1-2 0,2 2 0,7 2-8191</inkml:trace>
  <inkml:trace contextRef="#ctx0" brushRef="#br3" timeOffset="-136669.62">16161 964 24575,'-2'-2'0,"2"-1"0,0-7 0,-7-1 0,-5-3 0,-3 1 0,1 2 0,-1 2 0,-2-2 0,-3 4 0,0 1 0,-1 6 0,-2 2 0,-2-2 0,2 0 0,3 8 0,-4 3 0,4 4 0,0-1 0,3 5 0,2 1 0,0 3 0,-2 3 0,7 0 0,-1 3 0,0 1 0,2-3 0,1-1 0,3 0 0,9-5 0,13-6 0,13-15 0,2-7 0,3-5 0,-3 1 0,0-7 0,-8 1 0,-1-6 0,-2 2 0,-2-2 0,2 2 0,0 3 0,5 2 0,3 14 0,-3 14 0,-11 12 0,-4 7 0,-4 3 0,4 1 0,-8-3 0,-2-3 0,7-6 0,6-8 0,-2-7 0,-3-13 0,6-6 0,0 2-8191</inkml:trace>
  <inkml:trace contextRef="#ctx0" brushRef="#br3" timeOffset="-136353.82">16459 666 24575,'2'6'0,"2"9"0,-10 6 0,-3 10 0,1 5 0,1 2 0,-9 0 0,1 0 0,3 2 0,5-7 0,1 2 0,2-3 0,3 5 0,1-3 0,0-3 0,0-2 0,0-3 0,3-5 0,9-13 0,8-18 0,9-5 0,6-10 0,1-6 0,0 1 0,-2-1 0,-1 4 0,-5 4 0,-1 6 0,-4 5 0,-2 7 0,-1 9 0,-8 11 0,-7 11 0,-7 7 0,-12 4 0,-5 1 0,-12-3 0,-1-5 0,-2 2 0,1-9 0,-1-2 0,-3-9 0,5-6 0,2-4 0,3-10 0,4-4-8191</inkml:trace>
  <inkml:trace contextRef="#ctx0" brushRef="#br3" timeOffset="-136101.76">17009 1101 24575,'2'6'0,"5"9"0,4 13 0,-4 7 0,-2 3 0,-1-2 0,-2-9 0,0-2 0,-2-7 0,-2 2 0,-6 1 0,-8 0 0,-4-10-8191</inkml:trace>
  <inkml:trace contextRef="#ctx0" brushRef="#br3" timeOffset="-135314.49">17309 687 24575,'3'-2'0,"4"6"0,-2 9 0,0 7 0,0 9 0,0 3 0,0 2 0,-7 0 0,-1 3 0,3-1 0,3-1 0,-3 0 0,-3 2 0,3-3 0,3-1 0,-3 0 0,-10-7 0,2-5 0,-1 0 0,6-13 0,0-14 0,11-5 0,5-10 0,2-2 0,2-6 0,10 2 0,2 2 0,0 6 0,-3 4 0,0 2 0,-2 4 0,-1 5 0,-2-1 0,-1 13 0,-8 10 0,-4 8 0,-2 7 0,-2 1 0,-10 2 0,-6 1 0,-6-3 0,-15-6 0,-4-7 0,-8-5 0,3-3 0,4-5 0,5 1 0,-1-5 0,5-2 0,7-11 0,-1 1 0,3-11 0,8 0-8191</inkml:trace>
  <inkml:trace contextRef="#ctx0" brushRef="#br3" timeOffset="-134858.99">17836 458 24575,'-2'6'0,"2"9"0,6 11 0,2 4 0,0-1 0,-1-3 0,1 6 0,-5 3 0,5 3 0,-2-2 0,-2 3 0,1 1 0,-1 2 0,-2 2 0,4-4 0,1-6 0,-3 1 0,0-3 0,-2-3 0,-8-10 0,-2-15 0,-1-18 0,9-3 0,6-1 0,9-2 0,0-4 0,5 2 0,6 0 0,3 2 0,0 9 0,1 5 0,2 5 0,-1 1 0,-3 0 0,0 0 0,-4 3 0,2 9 0,-8 8 0,-4 9 0,-5 1 0,-17-1 0,-7-2 0,-12 2 0,-7-3 0,-7 0 0,-3-6 0,-1-5 0,-1-3 0,5-4 0,-2-2 0,4-3 0,2 0 0,7-3 0,7-8 0,8-4-8191</inkml:trace>
  <inkml:trace contextRef="#ctx0" brushRef="#br3" timeOffset="-132045.51">18548 1195 24575,'5'-2'0,"7"-1"0,1 8 0,-5 9 0,1 1 0,-1 3 0,-2 5 0,-3-2 0,0-3 0,-1 3 0,-7 1 0,-4-4 0,-5 8 0,-8 1 0,-1 1 0,-3-9 0,-9-2 0,3-3 0,3-7 0,-2-7 0,1-4 0,6 4-8191</inkml:trace>
  <inkml:trace contextRef="#ctx0" brushRef="#br3" timeOffset="-131776.65">18892 1309 24575,'-2'2'0</inkml:trace>
  <inkml:trace contextRef="#ctx0" brushRef="#br3" timeOffset="-131604.91">19257 1216 24575,'-2'-2'-8191</inkml:trace>
  <inkml:trace contextRef="#ctx0" brushRef="#br3" timeOffset="-131457.5">19421 1262 24575,'-2'-2'-8191</inkml:trace>
  <inkml:trace contextRef="#ctx0" brushRef="#br3" timeOffset="-130706.79">19696 553 24575,'6'-2'0,"9"2"0,10 2 0,2-2 0,5-2 0,-2 10 0,-1 9 0,-2 13 0,-5 7 0,-12 1 0,-4-2 0,-4 2 0,-2-1 0,3-3 0,2-3 0,1-7 0,3-1 0,3-5 0,3-7 0,2-3 0,3-7 0,0-1 0,4-1 0,-3-10 0,3-3 0,-1 5 0,-4-3 0,0 1 0,-5-2 0,-5-1 0,-13 2 0,-12 3 0,0 7 0,-7 2 0,2 9 0,-7 7 0,1 9 0,-2 1 0,2 5 0,2 2 0,4 5 0,1-2 0,5 2 0,6 2 0,6-2 0,0 3 0,3-7 0,3 0 0,-3-5 0,-3 0 0,12-6 0,0 1 0,2 4 0,-1-4 0,-10-1 0,-14-6 0,-8-2 0,-12-9 0,-4-6 0,-1 6 0,-4 2 0,-1 1 0,-1-2 0,-1-1 0,8-1-8191</inkml:trace>
  <inkml:trace contextRef="#ctx0" brushRef="#br1" timeOffset="-18787.45">2281 9913 24575,'6'-3'0,"6"0"0,5 1 0,1 0 0,-6 2 0,-10 2 0,-7-2 0,-10-2 0,-7 6 0,-5 2 0,-1-1 0,1 7 0,2 5 0,5 4 0,3 2 0,17 4 0,8-1 0,12 0 0,2-2 0,7-1 0,-3-2 0,3-2 0,-2 2 0,-2-6 0,0 3 0,2 1 0,-2-6 0,-5 2 0,-5 1 0,-6 3 0,-6 0 0,-15 2 0,-4 0 0,-13 2 0,-9 1 0,-5-1 0,-2-2 0,-3-1 0,-2 1 0,-1-4 0,5-6 0,0-2 0,1-5 0,2-7 0,5-3 0,6-13 0,5-12 0,10-13 0,5 3-8191</inkml:trace>
  <inkml:trace contextRef="#ctx0" brushRef="#br3" timeOffset="-13663.32">2968 10030 24575,'-3'4'0,"6"-2"0,5 2 0,12 1 0,7 4 0,2-6 0,-6 9 0,-7 1 0,4-3 0,1-2 0,-6 2 0,-4 2 0,-3 5 0,-5 4 0,-8 2 0,-4 0 0,-3-3 0,1-5 0,-7 2 0,1 1 0,-5 0 0,0 1 0,0 2 0,0 0 0,4 2 0,3 1 0,1-1 0,-1-5 0,1-3 0,2-4-8191</inkml:trace>
  <inkml:trace contextRef="#ctx0" brushRef="#br3" timeOffset="-14038.24">2739 10164 24575,'2'-2'0,"10"2"0,4 2 0,7-2 0,2-2 0,2 2 0,-3 2 0,7-2 0,-6-2 0,-2 2 0,2 2 0,-6-2 0,0-2 0,6 2 0,-15 2 0,-7-2 0</inkml:trace>
  <inkml:trace contextRef="#ctx0" brushRef="#br3" timeOffset="-15197.56">2877 8903 24575,'3'6'0,"8"2"0,5-2 0,8-3 0,4 1 0,-1-7 0,-2 2 0,-1 1 0,-3 1 0,3 7 0,-5-2 0,-15-2 0,-7 9 0,-6 1 0,-6 1 0,-2 3 0,-6 0 0,-2 3 0,6-1 0,4-2 0,1 4 0,-1-5 0,2-2 0,2 0 0,3 5 0,2-5-8191</inkml:trace>
  <inkml:trace contextRef="#ctx0" brushRef="#br3" timeOffset="-15576.16">2693 8995 24575,'-3'10'0,"8"-2"0,1 7 0,1 0 0,6-4 0,3-3 0,4-2 0,3-2 0,1-2 0,-1-2 0,0 0 0,-1 0 0,-3-8 0,-4-7-8191</inkml:trace>
  <inkml:trace contextRef="#ctx0" brushRef="#br1" timeOffset="-22825.03">2418 8651 24575,'-6'-2'0,"-9"2"0,-11 2 0,0-2 0,-3 6 0,1 2 0,5 5 0,2 2 0,5 1 0,4-5 0,0 4 0,4 6 0,2 2 0,3 2 0,8-2 0,7-2 0,6-5 0,4-4 0,3 0 0,5-1 0,1 7 0,-1-1 0,1-2 0,-4-1 0,-1 1 0,0 2 0,-6-2 0,-1 3 0,-3 0 0,-7 3 0,-5 2 0,-5 0 0,-7 0 0,-16 0 0,-10-4 0,-8-3 0,2-7 0,-1-1 0,3-6 0,-1-2 0,1-4 0,1 1 0,-1-11 0,5 0 0,7-1 0,0-2 0,0-2 0,9 2-8191</inkml:trace>
  <inkml:trace contextRef="#ctx0" brushRef="#br1" timeOffset="-20461.39">4321 8744 24575,'10'-3'0,"1"-4"0,4 2 0,3 0 0,-10 0 0,-11 1 0,-12 9 0,-5 5 0,-4 1 0,-4 1 0,1 5 0,4 0 0,6 3 0,5 1 0,6 0 0,3 5 0,-1 3 0,5-5 0,2-1 0,8-3 0,3-1 0,7 3 0,-6-2 0,6-5 0,5 3 0,7-3 0,-2-6 0,-1-4 0,1-2 0,-4 3 0,-1 0 0,3-3 0,0-4 0,-6 6 0,-17 6 0,-18 6 0,-13 1 0,-13 1 0,-6-6 0,-9-3 0,1-6 0,-1-1 0,0 0 0,6-2 0,5-1 0,0-6 0,-2-1 0,8 1-8191</inkml:trace>
  <inkml:trace contextRef="#ctx0" brushRef="#br2" timeOffset="-9997.34">3494 8651 24575,'3'6'0,"-3"5"0,-3 7 0,3 0 0,3 5 0,-3 3 0,-3 0 0,3-1 0,3 1 0,-3 0 0,-3 2 0,3 7 0,3-5 0,-3 6 0,-3 2 0,3 3 0,3 1 0,-3-2 0,-3-3 0,3-7 0,3-4 0,-3-3 0,-3-14 0,13-14 0,1-10 0,3-4 0,1-4 0,5-6 0,2 3 0,3 0 0,-2 11 0,-2 0 0,2 4 0,-2-4 0,2 5 0,1 2 0,-1 6 0,-2-1 0,2 11 0,-2 8 0,-5 7 0,-16 6 0,-8 2 0,-12 1 0,-6-2 0,-3-1 0,-3-6 0,-2-2 0,-1-6 0,7-1 0,3-2 0,2-6 0,0 0 0,0-1 0,0-11 0,0-5 0,4-9 0,4-1-8191</inkml:trace>
  <inkml:trace contextRef="#ctx0" brushRef="#br3" timeOffset="-5166.76">4803 9133 24575,'2'2'0,"5"-2"0,8 7 0,2 13 0,-6 6 0,-4 3 0,-1 0 0,-10-2 0,-9-7 0,-11-7 0,2-5-8191</inkml:trace>
  <inkml:trace contextRef="#ctx0" brushRef="#br3" timeOffset="-3665.64">4297 9935 24575,'6'-3'0,"6"-8"0,5-2 0,1 4 0,5 1 0,3 4 0,-4 0 0,-5 9 0,-1 6 0,-4 0 0,-5 8 0,2 6 0,-1 3 0,-2 7 0,-3 3 0,0-1 0,2-11 0,4 3 0,1-7 0,1 0 0,3-7 0,-4-2 0,1-2 0,4-3 0,2-2 0,3-2 0,1-14 0,2-9 0,-5-2 0,-1-3 0,-16 4 0,-8 8 0,-7 18 0,-4 8 0,1 9 0,5 5 0,4 7 0,-2 2 0,2-4 0,2-1 0,3 2 0,1-4 0,2-1 0,0-3 0,0 3 0,0-2 0,4-3 0,0 2 0,2 0 0,-1 0 0,-8-2 0,-14-1 0,-5-2 0,-5-2 0,-3-6 0,-2-1 0,-3-3 0,-1-3 0,-3-2 0,1 0 0,8-2-8191</inkml:trace>
  <inkml:trace contextRef="#ctx0" brushRef="#br2" timeOffset="-8737.99">3632 9960 24575,'-3'0'0,"-8"3"0,-5 6 0,-7 8 0,2 9 0,1 3 0,3-2 0,5-1 0,5-5 0,2 5 0,8-3 0,10-1 0,10-3 0,3-4 0,6-5 0,-3-2 0,-6-14 0,-14-6 0,-6 9 0,-12 5 0,-5 11 0,-4 2 0,-2 5 0,7 3 0,0 1 0,1 2 0,3 0 0,3 0 0,3 3 0,3 0 0,1-2 0,7-6 0,13-4 0,10-6 0,8-4 0,11-12 0,5-6 0,3-14 0,-11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21:24.547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 10 24575,'-5'-2'0,"-2"6"0,-1 4 0,5-1 0,1 2 0,2 5 0,2 1 0,-2 1 0,-2 2 0,2 2 0,2 0 0,-2 3 0,-2 0 0,2 5 0,2 4 0,-2 8 0,-2-4 0,2 0 0,2 2 0,-2-3 0,-2-5 0,2 0 0,2-2 0,-2-4 0,2 0 0,1-1 0,0-5-8191</inkml:trace>
  <inkml:trace contextRef="#ctx0" brushRef="#br0" timeOffset="326.38">21 70 24575,'-2'-5'0,"-1"-5"0,10-5 0,8 2 0,8 3 0,8 3 0,2 3 0,0 0 0,0 3 0,-3 4 0,-3 3 0,-6 6 0,-1 1 0,-2 2 0,-5 5 0,-4 1 0,-3 3 0,-4-3 0,-9 2 0,-9-1 0,-1-1 0,-4-1 0,-7-5 0,-2-2 0,-2-1 0,1-6 0,4-1 0,3-1 0,-3-3 0,-1-1 0,2-6 0,4-4-8191</inkml:trace>
  <inkml:trace contextRef="#ctx0" brushRef="#br0" timeOffset="985.04">337 248 24575,'2'5'0,"1"8"0,-1 2 0,-1 2 0,3 1 0,-3 7 0,1 1 0,-2-1 0,-2 1 0,2 2 0,2-1 0,-2-2 0,-2-5 0,2-2 0,2 2 0,-2-7 0,-2-13 0,2-13 0,2-7 0,-2-7 0,-2 1 0,2 3 0,8-4 0,2 6 0,-1 1 0,2-2 0,6-1 0,3 7 0,1 1 0,-1 3 0,1 6 0,-4-1 0,0 0-8191</inkml:trace>
  <inkml:trace contextRef="#ctx0" brushRef="#br0" timeOffset="1329.08">695 286 24575,'-2'-2'0,"-4"-1"0,-1-7 0,1 5 0,-1 10 0,4 15 0,-1 10 0,-4 6 0,0 2 0,1-3 0,2-2 0,2 0 0,1-3 0,12-7 0,10-8 0,5-7 0,5-5 0,1-8 0,-5-3 0,-1-5 0,-2 0 0,-4-10 0,-3-4 0,-4 2 0,-4 2 0,-5 2 0,1 1 0,-3-3 0,1-1 0,-2 0 0,-8-1 0,-2 2 0,-5 5 0,-5 6 0,-5 5 0,-5 2 0,-4 2 0,-3 1 0,1 2 0,1 0 0,7 0-8191</inkml:trace>
  <inkml:trace contextRef="#ctx0" brushRef="#br0" timeOffset="2301.32">1151 406 24575,'5'2'0,"2"-6"0,-1-4 0,1-2 0,-1-6 0,-9-3 0,-10 5 0,-5 4 0,-5 3 0,-2 5 0,2 6 0,1 11 0,1 1 0,-3 7 0,3-1 0,3 3 0,1 1 0,4-3 0,1 4 0,6-3 0,-2 0 0,1-3 0,2-1 0,8-4 0,12-2 0,12-6 0,1-11 0,1-6 0,0-4 0,-3-10 0,-1-3 0,-2-9 0,-1-2 0,-3 6 0,-2-5 0,-1 3 0,-1-2 0,-3-2 0,1 6 0,-3 1 0,0 4 0,-2 1 0,0 2 0,-1 1 0,-2 16 0,-8 12 0,-6 14 0,0 7 0,-3 6 0,0 6 0,6-2 0,-2 2 0,1 3 0,2 1 0,-2-5 0,-1-5 0,1-3 0,2-4 0,2-1 0,2-2 0,5-5 0,6-11 0,5-15 0,0-6-8191</inkml:trace>
  <inkml:trace contextRef="#ctx0" brushRef="#br0" timeOffset="2596.87">1329 406 24575,'-2'-2'0,"2"-4"0,4 1 0,-1 8 0,2 5 0,0 11 0,-2 7 0,2 0 0,0 1 0,-2-4 0,-1 0 0,0-1 0,1-1 0,5-4 0,7-9 0,2-13 0,1-5 0,0-11 0,-5-7 0,2-9 0,-2 2 0,-1 4 0,1 1 0,2 0 0,-2 2 0,-1 7 0,-2 8 0,-2 18 0,-3 14 0,-2 16 0,1 5 0,-3 1 0,1-1 0,-2-9 0,-2-4 0,2-2 0,2-12 0</inkml:trace>
  <inkml:trace contextRef="#ctx0" brushRef="#br0" timeOffset="2817.33">1769 326 24575,'2'2'0,"-2"4"0,-9 6 0,-1 4 0,2 6 0,3 1 0,-1 0 0,-1-1 0,0-1 0,4 2 0,0-1 0,1-4 0,7-1 0,2-4 0,8-2 0,8-4 0,8-12 0,2-5-8191</inkml:trace>
  <inkml:trace contextRef="#ctx0" brushRef="#br0" timeOffset="2992.2">2027 148 24575,'2'-5'0,"1"-5"0,-1-5 0,1 12 0,-1 13 0,-1 11 0,-4 7 0,-5 6 0,-1 0 0,3 3 0,1-3 0,2 6 0,1-2 0,2-5 0,0-1 0,0-3 0,0-2 0,0-9-8191</inkml:trace>
  <inkml:trace contextRef="#ctx0" brushRef="#br0" timeOffset="3208.16">1927 308 24575,'8'-5'0,"5"-2"0,2-1 0,2 2 0,3-3 0,1-1 0,-1 2 0,-2 1 0,2 3 0,2-3 0,-3-1 0,0 1 0,1 2 0,-2 8 0,-5 12 0,-5 12 0,-1 4 0,-6 5 0,-1 3 0,-1-10 0,-2 3 0,-2-1 0,0-4 0,1-6-8191</inkml:trace>
  <inkml:trace contextRef="#ctx0" brushRef="#br0" timeOffset="3366.32">2265 70 24575,'-5'-2'0</inkml:trace>
  <inkml:trace contextRef="#ctx0" brushRef="#br0" timeOffset="4025.61">2323 308 24575,'5'2'0,"5"-2"0,1 5 0,-1 8 0,-1 5 0,-4 2 0,-2 5 0,-3 1 0,-2 1 0,2 2 0,9 1 0,-3-5 0,2-4 0,2-1 0,-1 0 0,4-3 0,5-4 0,2-5 0,1-5 0,-1-7 0,2-3 0,-2-8 0,-2-8 0,-2-5 0,-4-9 0,-4 6 0,-5 3 0,1 5 0,-9 3 0,-3-2 0,-6 6 0,-2-2 0,-4 1 0,-2 4 0,-4 5 0,-2 14 0,1 6 0,1 4 0,6 4 0,7-2-8191</inkml:trace>
  <inkml:trace contextRef="#ctx0" brushRef="#br0" timeOffset="4356.26">2703 286 24575,'-2'2'0,"2"11"0,2 5 0,-2 12 0,-2 5 0,2 1 0,2-3 0,-2-2 0,-2-1 0,2-2 0,2-5 0,-5 1 0,-2-3 0,8-13 0,5-14 0,4-12 0,4-9 0,8-4 0,0-2 0,-2 0 0,-2-1 0,-4 5 0,1 6 0,-2 11 0,-4 4 0,2 1 0,1 4 0,-1 6 0,-3 12 0,-4 13 0,-1 8 0,-1 3 0,-3-5 0,-7-1 0,-4-3 0,0-3 0,2-6-8191</inkml:trace>
  <inkml:trace contextRef="#ctx0" brushRef="#br0" timeOffset="5423.02">3377 286 24575,'-2'2'0,"2"11"0,9-2 0,-3 9 0,2 5 0,-4 2 0,-1-1 0,2-3 0,0 0 0,-2 2 0,-4 0 0,-1-2 0,2-1 0,-5-4 0,-2-2 0,-4-2 0,-6-13 0,4-11 0,2-8 0,4-5 0,-1-5 0,4 0 0,3-2 0,2 2 0,6 3 0,0-1 0,3 2 0,-1 5 0,0 0 0,6 9 0,1-1 0,2 1 0,0-2 0,2 4 0,5-2 0,2 0 0,-3 2 0,0 3 0,-1-2 0,-2 1 0,1 3 0,-2-1 0,-2 3 0,-5 6 0,-1 8 0,-12 8 0,-14 9 0,-12-2 0,-7-1 0,3-3 0,0-4 0,2-2 0,3-1 0,-1-7 0,-1-5 0,4-4 0,7-1 0,14 0 0,17 0 0,5 0 0,6 0 0,4 10 0,0 4 0,-2 1 0,-3-2 0,-5 2 0,-4-5 0,1-4 0,-2 2 0,-4 2 0,-1-1-8191</inkml:trace>
  <inkml:trace contextRef="#ctx0" brushRef="#br0" timeOffset="5767.65">3793 326 24575,'-2'8'0,"2"12"0,2 8 0,-2 2 0,-2-2 0,2-1 0,2-3 0,5 0 0,1-3 0,2-1 0,3-4 0,5-6 0,2-11 0,2-11 0,1-11 0,-5-7 0,-3 2 0,-5 3 0,0-1 0,1-1 0,1-2 0,-6-1 0,3 5 0,-3 4 0,3 7 0,-3 11 0,1 13 0,-1 15 0,-2 6 0,-1 2 0,-1-1 0,-1-3 0,-1-1 0,-1-4 0,1-5 0,5-4 0,1-11 0</inkml:trace>
  <inkml:trace contextRef="#ctx0" brushRef="#br0" timeOffset="5987.52">4251 108 24575,'3'8'0,"-3"9"0,-1 8 0,1 9 0,1-4 0,-1 0 0,-1-2 0,1 3 0,1 2 0,-1 4 0,-1-4 0,1-2 0,1-4 0,3-2 0,-3-2 0,1-7-8191</inkml:trace>
  <inkml:trace contextRef="#ctx0" brushRef="#br0" timeOffset="6269.08">4329 406 24575,'8'2'0,"2"-6"0,0-4 0,8-2 0,7-6 0,2-3 0,-3 5 0,0 4 0,-6-4 0,-2 3 0,-4 1 0,-11 2 0,-10 4 0,-8 8 0,-11 14 0,3 10 0,2 2 0,3-1 0,5 0 0,5-1 0,5-2 0,2-1 0,3-5 0,8-2 0,9-1 0,8-8 0,4-4 0,4-10 0,-1-4 0,-6-1-8191</inkml:trace>
  <inkml:trace contextRef="#ctx0" brushRef="#br0" timeOffset="6522.44">4787 308 24575,'-8'2'0,"-2"-6"0,-2-4 0,-6 1 0,-2 1 0,2 9 0,5 10 0,1 6 0,6 10 0,12 6 0,7-2 0,7-3 0,0-4 0,0-4 0,-3-6 0,2-1 0,0 2 0,-3-6 0,-1 1 0,-2-2 0,-3 1 0,-10-2 0,-11-3 0,-16-2 0,-8-1 0,-1-1 0,-2-7 0,3-2 0,9-1-8191</inkml:trace>
  <inkml:trace contextRef="#ctx0" brushRef="#br0" timeOffset="6696.38">5205 286 24575,'0'-5'0,"0"-5"0,0-1-8191</inkml:trace>
  <inkml:trace contextRef="#ctx0" brushRef="#br0" timeOffset="6856.37">5323 564 24575,'-3'5'0,"-4"2"0,-4-7 0,1-4 0,1-9 0,3-8 0,2-9 0,1 2-8191</inkml:trace>
  <inkml:trace contextRef="#ctx0" brushRef="#br0" timeOffset="28077.29">2721 1140 24575,'2'2'0,"-2"8"0,-2 11 0,2 9 0,2 1 0,-2 4 0,-2 1 0,2 7 0,2 2 0,-2 0 0,-2 1 0,2 2 0,2 5 0,-2-2 0,-2 2 0,2-2 0,2-1 0,-2-2 0,-2-5 0,2-7 0,2-4 0,-2-8 0,-2-4 0,2-5-8191</inkml:trace>
  <inkml:trace contextRef="#ctx0" brushRef="#br1" timeOffset="16028.9">557 1340 24575,'2'2'0,"4"-2"0,-7-2 0,-9-5 0,-5 2 0,-3 2 0,-6-2 0,1 2 0,2 11 0,-1 4 0,-1 8 0,2-1 0,2 1 0,3-3 0,3-1 0,1-1 0,6 0 0,1 2 0,1 1 0,4 0 0,2-1 0,5 1 0,4 0 0,6-5 0,1 2 0,7-2 0,1-4 0,2-6 0,2 3 0,-5-1 0,1-1 0,1 4 0,-1-1 0,-6 3 0,-7 3 0,-3 2 0,-10 1 0,-11 2 0,-16 2 0,-11-3 0,-5-4 0,3-1 0,2-3 0,2 0 0,1-6 0,2-3 0,3-2 0,1 2 0,1-8 0,-1-5 0,3-4 0,1 1 0,5 4-8191</inkml:trace>
  <inkml:trace contextRef="#ctx0" brushRef="#br0" timeOffset="19215.32">913 1580 24575,'5'-2'0,"2"-1"0,6-2 0,7 0 0,6 8 0,4 6 0,-4-1 0,-1-1 0,2-2 0,1-2 0,-2-2 0,-1-1 0,-2 0 0,-1 0 0,-3 0 0,1 0 0,0 0 0,-7-3 0</inkml:trace>
  <inkml:trace contextRef="#ctx0" brushRef="#br0" timeOffset="19606.09">1233 1480 24575,'-5'2'0,"13"-2"0,12 0 0,7 0 0,2 0 0,-2 3 0,-2 0 0,-2 2 0,-2 3 0,-1-1 0,-3 3 0,-7 3 0,-12-1 0,-3 1 0,-8 2 0,-10 1 0,-1 3 0,3-1 0,-1-5 0,-1 2 0,2 2 0,3-3 0,-2 0 0,0 1 0,0 1 0,0-4 0,4-2-8191</inkml:trace>
  <inkml:trace contextRef="#ctx0" brushRef="#br2" timeOffset="22658.85">1907 1558 24575,'5'2'0,"2"1"0,1 2 0,5 2 0,-1-7 0,-6-7 0,-11 0 0,-5-3 0,-5 0 0,-3 2 0,-2 0 0,1-2 0,-1 2 0,0 3 0,0 1 0,0 4 0,4 9 0,-1 1 0,2 5 0,0 8 0,2 1 0,2 1 0,1-2 0,1 2 0,3 0 0,2-2 0,1-1 0,2-1 0,5-4 0,10-6 0,7-2 0,6-13 0,1-2 0,-2-3 0,-3-4 0,-3-2 0,-5-1 0,-2 3 0,-1-2 0,-2 1 0,-2 0 0,4 0 0,-2 1 0,0 0 0,-2 0 0,3 3 0,-1 6 0,-3 9 0,-2 10 0,-2 8 0,-1 7 0,-2 2 0,0-8-8191</inkml:trace>
  <inkml:trace contextRef="#ctx0" brushRef="#br1" timeOffset="31727.43">2465 1340 24575,'2'-5'0,"-2"-8"0,-10 1 0,-3-1 0,-2 13 0,-5 7 0,2-1 0,1 4 0,5 7 0,-2-2 0,0 3 0,4 2 0,4-1 0,1 1 0,5 0 0,2 0 0,4 0 0,1 0 0,3 0 0,0-1 0,11-2 0,7-4 0,2-1 0,1-2 0,4-2 0,-2-1 0,-3-4 0,-7 3 0,-1-1 0,-8 2 0,-10 5 0,-16 4 0,-9 1 0,-9-2 0,-10-1 0,-4 3 0,-3-2 0,3-4 0,1-4 0,0-4 0,1-3 0,11-1-8191</inkml:trace>
  <inkml:trace contextRef="#ctx0" brushRef="#br2" timeOffset="25192.64">3059 1260 24575,'-2'8'0,"2"5"0,5 9 0,2-2 0,-4 3 0,1 7 0,-3 1 0,1-3 0,-2 2 0,-2 0 0,2-2 0,2 0 0,-2-1 0,-2 1 0,2-2 0,2-1 0,-2-2 0,-2-1 0,2-1 0,-1-4 0,-3-3 0,1-9 0,-2-8 0,0-10 0,8-5 0,6-2 0,-1-2 0,5 2 0,2 2 0,1 2 0,3 1 0,1 2 0,-1 3 0,1 3 0,0 2 0,0 2 0,0 1 0,0 9 0,3 3 0,-7 6 0,-7 6 0,-4 3 0,-9 1 0,-6 0 0,-8-2 0,0-5 0,-5-4 0,-2-5 0,0-1 0,-1-3 0,-2-1 0,1-2 0,2-1 0,2-2 0,2-7 0,-1-2 0,2-5 0,2 3 0,5-6 0,5 2-8191</inkml:trace>
  <inkml:trace contextRef="#ctx0" brushRef="#br0" timeOffset="28781.62">4193 1242 24575,'0'-5'0,"3"-2"0,1 4 0,1 13 0,6 12 0,-1 6 0,2 1 0,-1 9 0,-4 4 0,-2 1 0,1 3 0,3 2 0,-3 8 0,-1 2 0,-1 8 0,-3 0 0,-1 1 0,0-5 0,0 1 0,-3-5 0,-4-3 0,2-6 0,2-9 0,-2-12-8191</inkml:trace>
  <inkml:trace contextRef="#ctx0" brushRef="#br1" timeOffset="30852.45">3813 1360 24575,'2'2'0,"-6"-2"0,-6 0 0,-4 0 0,-1 0 0,-5 0 0,-2 10 0,-1 3 0,5 5 0,-2-1 0,0 4 0,4-1 0,6 0 0,5 0 0,10-4 0,11-3 0,8-1 0,7-2 0,0-2 0,-1-1 0,-2-1 0,-3-2 0,-2 2 0,0-1 0,-4 2 0,-5 1 0,-4 2 0,-3 2 0,-2 2 0,-8 0 0,-9-1 0,-14 0 0,-8-3 0,1-3 0,0-2 0,-3-2 0,0-1 0,-2-9 0,0-3 0,1-6 0,6-3-8191</inkml:trace>
  <inkml:trace contextRef="#ctx0" brushRef="#br2" timeOffset="26289.48">4727 1320 24575,'-8'-2'0,"-5"2"0,-6 2 0,-1 5 0,-1-2 0,1-2 0,2 8 0,1-1 0,3 9 0,0-1 0,4-2 0,0 2 0,2 1 0,0 1 0,1 1 0,2-1 0,2-2 0,1-1 0,9-3 0,3 1 0,3-1 0,-1-3 0,4-1 0,9-2 0,2-4 0,-3-1 0,-1-1 0,-1-1 0,-5-4 0,-14-2 0,-11 0 0,-7 2 0,-2 8 0,-4 3 0,-1 5 0,2 4 0,5 3 0,2 1 0,5 2 0,1 2 0,4 1 0,0 1 0,1-4 0,0-3 0,2-2 0,12 2 0,1 1 0,9-4 0,4-5 0,6-4 0,1-5 0,5-9 0,1-3 0,1-11 0,0-8 0,-1-5 0,-6 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25:59.0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12431 6742 24575,'-2'0'0,"-4"0"0,-3-3 0,0-1 0,0-4 0,-1 0 0,2-2 0,0-2 0,-2 1 0,2-2 0,-1-2 0,-4-2 0,-2 2 0,2-1 0,1 4 0,3 1 0,-3 1 0,0-2 0,-1 0 0,-2 3 0,2-3 0,-2 0 0,-5 2 0,-3 2 0,0-3 0,2 1 0,-4 0 0,-2 2 0,-3-1 0,1-1 0,4 2 0,0 3 0,5 2 0,-1-4 0,-2 2 0,1 2 0,-4 1 0,-2 2 0,1 0 0,-1 0 0,2 0 0,-1 0 0,1 0 0,-1 0 0,4 0 0,-3 0 0,1 0 0,-2 0 0,-1 4 0,2-1 0,1 2 0,5 0 0,-1-5 0,1-2 0,2 2 0,1 2 0,-1-2 0,1 1 0,2 6 0,0 5 0,-1 1 0,-2 5 0,0 2 0,-2 1 0,-2 3 0,2-3 0,5 1 0,2-3 0,-3 0 0,3 0 0,-2 3 0,-2 1 0,6 2 0,-3 0 0,4-2 0,4-2 0,-3-2 0,3 0 0,1 1 0,2 0 0,-2-3 0,0-4 0,1 2 0,-1 5 0,0 1 0,2-1 0,1 0 0,4 3 0,-2 7 0,0 1 0,0 0 0,0-1 0,7-2 0,3 0 0,6 2 0,-1 2 0,3-1 0,5 2 0,1-1 0,-6-3 0,3-1 0,-1-1 0,3-4 0,4 4 0,-2-3 0,1 3 0,5 1 0,-1-2 0,-3-1 0,1-2 0,-2-1 0,2-2 0,2-4 0,6 1 0,6-6 0,2 1 0,3-2 0,-1-2 0,4-3 0,-1-2 0,3-3 0,-1-1 0,2-9 0,1 1 0,-1-7 0,-5 1 0,2 4 0,3-3 0,-2 1 0,2-3 0,-5-1 0,-5-1 0,-5-4 0,3-1 0,-1-3 0,0-2 0,-4-2 0,0 2 0,-1-9 0,-4-1 0,3-3 0,-5-2 0,-2-3 0,-2-2 0,-6-5 0,0-5 0,-6-2 0,-3-1 0,-4 2 0,-4-3 0,-12 0 0,-5 2 0,-8 2 0,-7 5 0,-4 2 0,-4 5 0,-5 6 0,-4 7 0,-1 10 0,-5 3 0,-1 8 0,7 6-8191</inkml:trace>
  <inkml:trace contextRef="#ctx0" brushRef="#br1" timeOffset="-213018.41">85 14 24575,'5'-2'0,"2"-4"0,2 1 0,-2 8 0,-2 5 0,-2 12 0,-1 2 0,-2 7 0,0 6 0,0 5 0,0 1 0,0-1 0,0 1 0,0 2 0,0 0 0,0-1 0,0-4 0,0 1 0,0-6 0,0-3 0,0-3 0,0-9-8191</inkml:trace>
  <inkml:trace contextRef="#ctx0" brushRef="#br1" timeOffset="-212691.79">65 232 24575,'2'-2'0,"1"-8"0,9-1 0,9-4 0,-1 2 0,3 0 0,0 6 0,2 0 0,0 4 0,1 0 0,-1 4 0,-2 8 0,2 4 0,-2 2 0,-1-2 0,-4 5 0,-2 5 0,-2 5 0,-6 0 0,-5 2 0,-1 2 0,-2-4 0,-8 2 0,-2-1 0,-5 3 0,-2-4 0,-8-2 0,-6 1 0,1-1 0,-1-3 0,-1 1 0,-1-6 0,2-3 0,1-5 0,2-4 0,5-1 0,3-2 0,2-1 0,5-9 0,-2-6 0,2 0-8191</inkml:trace>
  <inkml:trace contextRef="#ctx0" brushRef="#br1" timeOffset="-212055.73">521 510 24575,'5'-2'0,"5"2"0,3 2 0,2-5 0,8-2 0,2 1 0,-2-1 0,-3 1 0,-5-3 0,1-8 0,-1-5 0,2 2 0,-6 1 0,-6-1 0,-11 3 0,-9 5 0,-2 7 0,-8 11 0,-4 11 0,-1 4 0,5 3 0,4-1 0,4 1 0,7 3 0,5-3 0,4-1 0,1-2 0,0-2 0,0-1 0,6 0 0,7-3 0,7-7 0,7-12 0,2-3-8191</inkml:trace>
  <inkml:trace contextRef="#ctx0" brushRef="#br1" timeOffset="-211757.73">859 452 24575,'2'3'0,"1"7"0,-1 8 0,-1 4 0,-1-2 0,-1 0 0,1-1 0,1 1 0,-1 0 0,-1 0 0,1 0 0,1 0 0,-1 0 0,-1-11 0,1-12 0,1-12 0,-1-6 0,-1-6 0,7-1 0,2-2 0,9 6 0,-2 0 0,0 5 0,1 0 0,3 6 0,-1 5 0,-2 1-8191</inkml:trace>
  <inkml:trace contextRef="#ctx0" brushRef="#br1" timeOffset="-211586.33">1177 492 24575,'-2'3'0,"2"4"0,2 4 0,-5 9 0,-2 5 0,0 2 0,1-4 0,0-3 0,-1-2 0,-2-5 0</inkml:trace>
  <inkml:trace contextRef="#ctx0" brushRef="#br1" timeOffset="-211445.72">1195 252 24575,'-5'-2'0,"-8"2"0,-5 2-8191</inkml:trace>
  <inkml:trace contextRef="#ctx0" brushRef="#br1" timeOffset="-211006.03">1255 470 24575,'5'2'0,"5"1"0,3 7 0,-1 5 0,1 0 0,-2 1 0,-1 2 0,-3 1 0,-5 0 0,-2 3 0,1-6 0,3-1 0,-1 2 0,-1-9 0,-1-10 0,6-4 0,-2-7 0,-2-7 0,9-3 0,-2-1 0,1 3 0,1-1 0,1-1 0,2 2 0,-2 3-8191</inkml:trace>
  <inkml:trace contextRef="#ctx0" brushRef="#br1" timeOffset="-210740.75">1615 650 24575,'2'0'0,"4"0"0,-1-7 0,5-6 0,5-7 0,0-3 0,1-3 0,-4-2 0,0 1 0,-12 6 0,-12 4 0,-1 14 0,-9 8 0,2 10 0,-1-2 0,4 7 0,-1 0 0,2 3 0,2 0 0,6-2 0,5 1 0,1 1 0,12-2 0,12-2 0,9-6 0,9-6 0,-1-11 0,-5-2-8191</inkml:trace>
  <inkml:trace contextRef="#ctx0" brushRef="#br1" timeOffset="-210584.76">2031 470 24575,'-5'2'0</inkml:trace>
  <inkml:trace contextRef="#ctx0" brushRef="#br1" timeOffset="-210428.79">2091 748 24575,'2'-2'0,"-6"-1"0,-1-9 0,2-2 0,-2 0 0,0 1-8191</inkml:trace>
  <inkml:trace contextRef="#ctx0" brushRef="#br0" timeOffset="-203647">243 1286 24575,'5'-7'0,"5"1"0,-7-4 0,-8 0 0,-6 2 0,-6 3 0,-1 1 0,-4 1 0,3 1 0,2 7 0,1 2 0,-3 1 0,4 2 0,6 2 0,2 4 0,5 4 0,2 2 0,9-3 0,0 0 0,3-3 0,3-4 0,-2-1 0,0-1 0,1-1 0,2-4 0,1 1 0,1 1 0,-10-4 0,-8 0 0,-10-1 0,-6 3 0,-6 2 0,-3 3 0,-1-1 0,6 6 0,4 4 0,2 0 0,6 1 0,5 0 0,1 0 0,2 0 0,2 0 0,-2-1 0,5-2 0,11-4 0,9-1 0,6-2 0,3-2 0,4-5 0,-2 1 0,2-3 0,-8 1-8191</inkml:trace>
  <inkml:trace contextRef="#ctx0" brushRef="#br2" timeOffset="-174222.41">1793 1252 24575,'5'0'0,"2"0"0,-2-3 0,-2-4 0,0-1 0,-8 1 0,-6 2 0,-6 2 0,-1 1 0,-4 1 0,3-3 0,-1 9 0,0 4 0,3 0 0,4 5 0,5 4 0,5 2 0,1-2 0,2-2 0,2 1 0,4-2 0,2 0 0,6 1 0,5-4 0,8-4 0,-1-1 0,1-1 0,-7 1 0,-4 0 0,1-1 0,1 4 0,-3 3 0,-2-1 0,-3-2 0,-3 1 0,-2 3 0,-9 1 0,-1 1 0,-8-1 0,-7-2 0,-6-1 0,-4 1 0,-3-1 0,-5-3 0,2-2 0,1-2 0,5-2 0,4-8 0,1-5 0,2-3 0,4-8 0,3-6 0,4-4 0,4 4-8191</inkml:trace>
  <inkml:trace contextRef="#ctx0" brushRef="#br1" timeOffset="-172224.82">2135 1450 24575,'-5'0'0,"2"0"0,4 0 0,8 0 0,4 0 0,2 0 0,1 0 0,2 0 0,2 0 0,0 3 0,0 1 0,-3 1 0,-1 0 0,2-5 0,-3-5 0,-5 1-8191</inkml:trace>
  <inkml:trace contextRef="#ctx0" brushRef="#br1" timeOffset="-171911.36">2117 1342 24575,'-5'-2'0,"-2"2"0,6 2 0,4 5 0,5 1 0,4-2 0,8-1 0,3-1 0,0-3 0,2 1 0,0-2 0,-5-5 0,-2-2 0,-2 3 0,-4 0-8191</inkml:trace>
  <inkml:trace contextRef="#ctx0" brushRef="#br1" timeOffset="-171441.78">2245 1270 24575,'5'2'0,"2"1"0,7 2 0,3 5 0,1 0 0,-1 1 0,3-2 0,1 1 0,-1-1 0,-2 0 0,-1-1 0,-2-5 0,-1-1 0,3 0 0,1 1 0,0 2 0,-4 3 0,-9 5 0,-12 4 0,-5 3 0,-8-2 0,-4-2 0,-3-1 0,2-5 0,-1 0 0,-1 2 0,8 3 0,2 1 0,1 1 0,1-6-8191</inkml:trace>
  <inkml:trace contextRef="#ctx0" brushRef="#br0" timeOffset="-166170.46">3201 1162 24575,'2'-2'0,"-11"2"0,-4 0 0,-5 0 0,1 0 0,-4 0 0,4 0 0,1 4 0,-2-1 0,3 5 0,2 4 0,-1-2 0,4 0 0,0 1 0,2 4 0,0 2 0,1 2 0,2 3 0,9-5 0,4-6 0,5 2 0,5-6 0,2 0 0,-2-4 0,-1 0 0,-4 2 0,-8 0 0,-5-2 0,-5-4 0,-8-1 0,-9 5 0,-1 6 0,2 9 0,1 5 0,5 0 0,5 2 0,5 0 0,8-5 0,4-2 0,8-2 0,8-4 0,-1-5 0,4-3 0,6 0 0,1-3 0,1-7 0,-1-4 0,2-7 0,-5-1-8191</inkml:trace>
  <inkml:trace contextRef="#ctx0" brushRef="#br0" timeOffset="-165308.12">3401 1016 24575,'-2'-2'0,"-1"-1"0,-5-4 0,-5-1 0,1-2 0,-1 2 0,-2 1 0,-2 2 0,-1 2 0,-3 1 0,-3 2 0,1 7 0,-5 3 0,0 0 0,-2 1 0,2-2 0,0 1 0,-2 0 0,2 1 0,0-3 0,-2 2 0,2 4 0,-3-6 0,4-2 0,1 3 0,-1 1 0,4 3 0,0 5 0,2 5 0,-1 2 0,2-2 0,5 2 0,2 0 0,5 1 0,-2 2 0,0-1 0,2 1 0,3 2 0,2 3 0,3 5 0,11 1 0,2 0 0,9-3 0,4 0 0,6-1 0,1 0 0,8-2 0,5-2 0,6-1 0,1-5 0,1-9 0,2-1 0,-1-3 0,0-6 0,-3-6 0,3-3 0,1-4 0,-1-1 0,-2-5 0,-9-2 0,-1-5 0,2-3 0,-5-7 0,-2-1 0,-5-1 0,-2 3 0,-1-3 0,-7-2 0,-5 1 0,-6-1 0,-5 1 0,-2-3 0,-2 0 0,-2 1 0,-7 0 0,-4-1 0,-10 1 0,-1 0 0,-9-1 0,-5 1 0,2 0 0,-2-1 0,2 5 0,2 3 0,-6 4 0,-1 5 0,-3 0 0,1 6 0,1 5 0,-1 1 0,-3 6 0,0 1 0,5 1-8191</inkml:trace>
  <inkml:trace contextRef="#ctx0" brushRef="#br0" timeOffset="-201299.2">283 2854 24575,'5'-2'0,"2"-4"0,-4-7 0,-3-1 0,-2-2 0,-4 3 0,-6 1 0,2 2 0,-1 2 0,-4 4 0,-2 1 0,-3 1 0,-1 1 0,1 1 0,2 8 0,-2 2 0,-2 2 0,3 7 0,0 1 0,6 0 0,2 0 0,1 0 0,1 0 0,3-1 0,2 5 0,1-1 0,1-2 0,7 1 0,9-6 0,7-7 0,6-4 0,1-2 0,-2-6 0,1-12 0,-4-10 0,-3-5 0,-2 0 0,-5 2 0,-1 3 0,-2 2 0,-4 13 0,-1 15 0,-2 17 0,-1 8 0,-2-1 0,0 3 0,0-1 0,0-1 0,0-5 0,0-7-8191</inkml:trace>
  <inkml:trace contextRef="#ctx0" brushRef="#br1" timeOffset="-160878.08">2081 2894 24575,'3'-2'0,"7"2"0,8 0 0,4 0 0,1 0 0,0 0 0,-1 0 0,-1 0 0,2 0 0,-1 0 0,-4 0 0,-1 0 0,-1 0-8191</inkml:trace>
  <inkml:trace contextRef="#ctx0" brushRef="#br1" timeOffset="-160626.16">2099 2788 24575,'-5'0'0,"-2"0"0,4 0 0,3 3 0,8 1 0,9 1 0,4 0 0,6-2 0,1-2 0,-2 1 0,-1-2 0,-5-2-8191</inkml:trace>
  <inkml:trace contextRef="#ctx0" brushRef="#br1" timeOffset="-160296.5">2261 2714 24575,'-2'0'0,"-1"3"0,6 1 0,6 1 0,2 3 0,6-2 0,-1 1 0,2-4 0,1 4 0,-3-2 0,2-2 0,1 2 0,0-1 0,0-3 0,0 1 0,3-2 0,-2-2 0,-2 2 0,-8 8 0,-12 6 0,-14 4 0,-12-2 0,-4 3 0,-4-3 0,3 6 0,5 2 0,4 3 0,3-7 0,1-7-8191</inkml:trace>
  <inkml:trace contextRef="#ctx0" brushRef="#br0" timeOffset="-154600.37">2949 2732 24575,'5'-2'0,"2"-1"0,-1-2 0,4 0 0,3 2 0,-1-2 0,-9 0 0,-4-2 0,-6-1 0,-5 1 0,-4 2 0,-2 2 0,-2 1 0,-2 1 0,2 1 0,6 5 0,0 1 0,-2 6 0,-1 1 0,2 0 0,1 1 0,-3 2 0,2 4 0,0 2 0,2-3 0,5 0 0,4-6 0,6 2 0,-2 1 0,7-1 0,6-2 0,7-1 0,6-12 0,1-5 0,-4-5 0,0-2 0,-2 1 0,1-6 0,-2-4 0,-2-1 0,2-1 0,1-2 0,-1 1 0,-5 0 0,-2 3 0,2 3 0,-2 1 0,-3 14 0,-3 14 0,-5 8 0,-9 7 0,-1 2 0,-2 5 0,2-1 0,3-9 0,1-2 0,4-2 0,9-6 0,0-7-8191</inkml:trace>
  <inkml:trace contextRef="#ctx0" brushRef="#br2" timeOffset="-152365.76">3525 2550 24575,'-2'2'0,"-8"1"0,-1 2 0,-9 0 0,-3 5 0,0 1 0,1 4 0,1-2 0,4 1 0,6-1 0,2 3 0,13 1 0,6 1 0,8 0 0,10 2 0,5-2 0,0-4 0,-3-6 0,-4 2 0,-4-2 0,-2-3 0,-6 2 0,0-4 0,-1 4 0,-3 1 0,-4 5 0,-7-1 0,-6 1 0,-1 2 0,-2 1 0,-10-1 0,-5 2 0,-4-6 0,-3 1 0,6-2 0,-2-2 0,1-3 0,2-2 0,2-3 0,5-11 0,3-9 0,5-2-8191</inkml:trace>
  <inkml:trace contextRef="#ctx0" brushRef="#br2" timeOffset="-162766.02">1665 2662 24575,'5'0'0,"2"-3"0,-1-4 0,1-1 0,-7-2 0,-10 2 0,-7 1 0,-4 2 0,-4 8 0,-1 6 0,2 4 0,1-2 0,2 3 0,-1-3 0,6 6 0,1-1 0,3-1 0,-1 0 0,3 2 0,4 1 0,7-3 0,6-2 0,8-3 0,1 0 0,7-2 0,2 0 0,3-1 0,-1 1 0,-1-1 0,1-2 0,-1-2 0,1-1 0,-4-1 0,0-1 0,-5 2 0,-6 5 0,-6 4 0,-11-1 0,-1 2 0,-9 3 0,-8-2 0,-2 0 0,-3 0 0,-2-3 0,0-3 0,-1-2 0,-1-2 0,-1-1 0,2-6 0,-2-2 0,1-6 0,-1-1 0,4-8 0,5-3-8191</inkml:trace>
  <inkml:trace contextRef="#ctx0" brushRef="#br1" timeOffset="-150522.25">3959 2860 24575,'0'0'0,"7"0"0,6 0 0,7 0 0,3 0 0,0 0 0,2 0 0,-4 0 0,-4-3 0,-1-1 0,-1 3 0,0-1 0,2-1 0,1 1 0,0 0 0,-1-1 0,-6-2-8191</inkml:trace>
  <inkml:trace contextRef="#ctx0" brushRef="#br1" timeOffset="-150252.49">4049 2714 24575,'-2'0'0,"6"0"0,11 0 0,4 0 0,5 0 0,5 0 0,3 0 0,-4 0 0,-5 0-8191</inkml:trace>
  <inkml:trace contextRef="#ctx0" brushRef="#br1" timeOffset="-149924.59">4175 2662 24575,'5'0'0,"5"0"0,5 0 0,3 0 0,2 0 0,0 0 0,-1 0 0,5 0 0,-1 0 0,-2 0 0,1 0 0,-2 0 0,-2 0 0,-2 0 0,3 0 0,-6 7 0,-8-1 0,-5 7 0,-5 4 0,-2 3 0,-8 1 0,-5 2 0,2 2 0,-2 2 0,-1-7 0,-2-1 0,1-2 0,2 0 0,2 1 0,5-3-8191</inkml:trace>
  <inkml:trace contextRef="#ctx0" brushRef="#br0" timeOffset="-147772.78">4971 2750 24575,'0'5'0,"0"-2"0,-3-1 0,-1-5 0,-4-4 0,-3-1 0,-9-2 0,0-2 0,-3 2 0,3 4 0,2 1 0,1 1 0,-1 3 0,1 7 0,-1 4 0,0 4 0,-2 4 0,-1 5 0,4 5 0,6-2 0,1-6 0,3-3 0,2-1 0,2 3 0,1-1 0,2-2 0,7-1 0,9-3 0,7-2 0,9-10 0,-1-9 0,-4-4 0,-2-5 0,-6 1 0,-4-1 0,-2 3 0,-1 2 0,-2-3 0,-2 12 0,-1 9 0,-4 7 0,4 4 0,-2 9 0,-2 3 0,5-5 0,-1 1 0,3-3 0,3-6 0,2-5 0,-2-15 0,-5-7-8191</inkml:trace>
  <inkml:trace contextRef="#ctx0" brushRef="#br0" timeOffset="-147210.62">5403 2588 24575,'-2'-3'0,"-1"-1"0,-10 3 0,-2 2 0,-2 3 0,3 2 0,-3 6 0,-1 1 0,0 5 0,1 2 0,2 0 0,4 0 0,1 0 0,3 0 0,2-1 0,2 1 0,1 0 0,9 0 0,9 0 0,11-4 0,1-6 0,-2-5 0,-1-3 0,-2-9 0,2-6 0,0 0 0,-9-4 0,-1 1 0,-3-3 0,-2 1 0,-14 5 0,-14 5 0,-3 8 0,-6 5 0,4 8 0,3 4 0,2 6 0,-2-2 0,2 4 0,2 1 0,2 1 0,6-4 0,5 0 0,1-1 0,9-4 0,1-2 0,9-2 0,1-6 0,8-5 0,4-1 0,3-9 0,2-1 0,4-9 0,3-4 0,-9-2-8191</inkml:trace>
  <inkml:trace contextRef="#ctx0" brushRef="#br0" timeOffset="-146757.55">5927 2804 24575,'-5'2'0,"13"-4"0,9 2 0,6 2 0,2-6 0,0-1 0,-2-1 0,-5-6 0,-6-1 0,-6 1-8191</inkml:trace>
  <inkml:trace contextRef="#ctx0" brushRef="#br0" timeOffset="-146555.68">5965 2662 24575,'2'-3'0,"8"-4"0,4-1 0,8-2 0,4 2 0,6-2 0,-2 1 0,-6 4-8191</inkml:trace>
  <inkml:trace contextRef="#ctx0" brushRef="#br0" timeOffset="-145222.28">7137 2424 24575,'-5'2'0,"-5"-6"0,-8-4 0,-2 0 0,-1-2 0,-3-2 0,3 4 0,-2 1 0,1 4 0,1 0 0,1 1 0,2 1 0,-2 1 0,-5 1 0,-5-1 0,1-1 0,-3 1 0,1 1 0,-2-1 0,1-1 0,-1 1 0,-2 1 0,-1 6 0,-2 1 0,3 2 0,2 0 0,0 5 0,0 6 0,3 6 0,4-2 0,1 1 0,2 2 0,-2-1 0,2 1 0,5 1 0,3 3 0,5 4 0,3 4 0,2 1 0,2-4 0,8-3 0,5 3 0,10-3 0,5 1 0,4 2 0,3 1 0,-2-4 0,4-7 0,8-1 0,7 1 0,2-7 0,1-4 0,4 1 0,5-6 0,0-3 0,-1-4 0,1-1 0,-1-1 0,-3-7 0,-4-2 0,-1-8 0,-6-5 0,2-4 0,-2 0 0,-4 0 0,-3-4 0,-7-2 0,-9-3 0,-2-5 0,-2-2 0,-6-1 0,-3-6 0,-4 3 0,-4-3 0,-2-1 0,-8 2 0,-2 2 0,-2 1 0,-6 1 0,-5 2 0,-5 4 0,-7 6 0,-5 6 0,-4 5 0,1 6 0,-2 2 0,-1 4 0,-6 2 0,9 2-8191</inkml:trace>
  <inkml:trace contextRef="#ctx0" brushRef="#br0" timeOffset="-145896.85">6885 2714 24575,'-2'-3'0,"2"-4"0,0-4 0,-3-6 0,-7-1 0,-5 1 0,0 6 0,-1 2 0,1 6 0,0-4 0,-1 3 0,-3 0 0,1-1 0,-2 2 0,-1 1 0,1 1 0,2 1 0,1 5 0,2 1 0,0 6 0,-1 1 0,-2 4 0,0 2 0,4 6 0,-1 2 0,2 1 0,5-2 0,5-1 0,-1-5 0,3-2 0,6-1 0,1-7 0,9-6 0,8-2 0,5-2 0,5-3 0,-1 0 0,-2-9 0,-2 0 0,-2-4 0,-3-2 0,1-1 0,-3 6 0,-3-2 0,-1 2 0,-1 2 0,-4 11 0,-4 11 0,-5 9 0,1 5 0,-3 1 0,1 1 0,-2-4 0,2 0 0,4-5 0,6-6 0,-2-12 0</inkml:trace>
  <inkml:trace contextRef="#ctx0" brushRef="#br0" timeOffset="-200221.1">145 4046 24575,'2'-2'0,"-2"-4"0,-2 6 0,2 6 0,2 11 0,-2 6 0,-2 5 0,2 4 0,2-3 0,-2 1 0,-2-2 0,-1 4 0,-2-3 0,-2-2 0,4-2 0,-4-2 0,2-2 0,2-1 0,-2 0 0,-2-3 0,2-4 0,2-8 0,8-9 0,8-10 0,7-13 0,7-1 0,-1 5 0,0 1 0,1 6 0,-4 1 0,4 3 0,-3 2 0,0 4 0,0 4 0,-1 2 0,-1 5 0,-4 8 0,-5 7 0,-6 3 0,-10 0 0,-7 2 0,-5 0 0,-7-2 0,-7-5 0,-3-3 0,1-5 0,1-3 0,2-2 0,-4-2 0,3-1 0,2-2 0,2 0 0,2-7 0,2-3 0,1-6 0,3 1-8191</inkml:trace>
  <inkml:trace contextRef="#ctx0" brushRef="#br0" timeOffset="-127038.24">2821 3852 24575,'0'3'0,"0"7"0,0 8 0,0 4 0,0 1 0,0 0 0,0 2 0,0 3 0,0 2 0,0 0 0,0 1 0,0-3 0,0-1 0,0-1 0,0 1 0,0-4 0,0 0 0,0-2 0,0 1 0,0-12 0,3-15 0,7-10 0,8-8 0,7-4 0,-2-1 0,-1 5 0,-1 5 0,3 1 0,-3 7 0,1 5 0,-3 4 0,0 4 0,-3 4 0,-4 8 0,-6 4 0,-11 6 0,-8 5 0,-15 1 0,-5 1 0,1-9 0,-1-5 0,2-6 0,1-6 0,7-4 0,5-2 0,0-2 0,1-8 0,-1-1 0,3-4 0,5 2-8191</inkml:trace>
  <inkml:trace contextRef="#ctx0" brushRef="#br2" timeOffset="-124533.84">3507 3906 24575,'-8'-2'0,"-2"6"0,-2-1 0,-6-1 0,2 3 0,-3 1 0,4 4 0,2 0 0,3 2 0,0-1 0,2 2 0,0-1 0,-2 1 0,2 2 0,3 2 0,1 1 0,11 0 0,8-1 0,8-6 0,5 1 0,2-6 0,-2 3 0,0-3 0,-1-1 0,-3 2 0,-4 4 0,-2-1 0,-4 2 0,-4 1 0,-4 2 0,-7-2 0,-3 2 0,-11 2 0,-8-1 0,-5-1 0,-3 0 0,-6-2 0,-2-1 0,1-2 0,1-2 0,6-1 0,1-1 0,-1 1 0,-4-4 0,2 0 0,3-8 0,0-3 0,5 2-8191</inkml:trace>
  <inkml:trace contextRef="#ctx0" brushRef="#br1" timeOffset="-121746.94">3851 4160 24575,'2'-2'0,"4"-1"0,7 1 0,4-1 0,3 1 0,1 1 0,3 1 0,-6-2 0,-2 2 0,1 2 0,-2-2 0,-4-2-8191</inkml:trace>
  <inkml:trace contextRef="#ctx0" brushRef="#br1" timeOffset="-122076.44">3869 4230 24575,'5'2'0,"8"-2"0,7-2 0,3 2 0,0 2 0,-1-2 0,-1-2 0,-1 2-8191</inkml:trace>
  <inkml:trace contextRef="#ctx0" brushRef="#br1" timeOffset="-120792.08">4031 3978 24575,'0'3'0,"0"4"0,7 4 0,3 6 0,3-2 0,2-2 0,-2 0 0,-5 1 0,2-4 0,0-1 0,5 0 0,3-1 0,2 2 0,-4-2 0,1 0 0,-5-1 0,-4 1 0,-11 2 0,-4 2 0,-5 1 0,2 0 0,-4 4 0,-6-1 0,0 3 0,-3-1 0,-4-2 0,2-1 0,2 0 0,2-2 0,1 2 0,3-2-8191</inkml:trace>
  <inkml:trace contextRef="#ctx0" brushRef="#br0" timeOffset="-117518.51">4573 3852 24575,'2'3'0,"4"4"0,1 4 0,3 6 0,0 5 0,-2-3 0,-6 1 0,1 3 0,-5 4 0,1 1 0,1 2 0,1 1 0,-1-4 0,-1-4 0,1-3 0,1 1 0,-1 2 0,-1-1 0,-6-2 0,2-2 0,2-12 0,4-7 0,9-13 0,2-5 0,6-5 0,2-2 0,1 5 0,3 1 0,-3 5 0,2 5 0,-1 3 0,-1 6 0,-4 4 0,-2 5 0,-4-4 0,2 2 0,-6 6 0,0 4 0,-14 9 0,-9 1 0,-8-4 0,-4-5 0,-3-6 0,-2-4 0,3-4 0,4-3 0,-3-2 0,3 2 0,1-1 0,-1-3 0,1-6 0,2-1 0,5-1-8191</inkml:trace>
  <inkml:trace contextRef="#ctx0" brushRef="#br0" timeOffset="-116714.81">5187 3960 24575,'-2'5'0,"-1"-2"0,-2-3 0,-3-1 0,1 4 0,-3 5 0,0 2 0,-1 0 0,3 5 0,1 3 0,4 2 0,-1 0 0,6-4 0,0 1 0,-2 1 0,5 0 0,4-5 0,3-1 0,5-2 0,4-2 0,4-4 0,-2-8 0,-3-4 0,-2-7 0,-1-1 0,-12 1 0,-15 3 0,-9 9 0,-5 9 0,-3 16 0,2 8 0,6 1 0,4-1 0,5-4 0,5-1 0,13-5 0,19-5 0,7-5 0,6-5 0,-2-10 0,2-5 0,4-10 0,3-1 0,-9 1-8191</inkml:trace>
  <inkml:trace contextRef="#ctx0" brushRef="#br2" timeOffset="-139988.04">1737 3888 24575,'0'2'0,"0"4"0,-3-1 0,-4-1 0,-8 0 0,-5 1 0,-1 2 0,1-2 0,3 5 0,1 2 0,1 1 0,0-2 0,2 3 0,8 0 0,5 3 0,2 1 0,-2 0 0,6-1 0,1-2 0,6-4 0,7 3 0,10-1 0,3-3 0,2 0 0,-2-2 0,-9 4 0,-4-3 0,-5 1 0,-15 2 0,-15 3 0,-11-2 0,-9 0 0,-5 0 0,2 1 0,2-4 0,1-4 0,4-1 0,1-1 0,4-3 0,1-1 0,2-6 0,1-4 0,6 0-8191</inkml:trace>
  <inkml:trace contextRef="#ctx0" brushRef="#br1" timeOffset="-130685.45">2081 4178 24575,'3'5'0,"1"2"0,1 2 0,3 1 0,2-1 0,3-4 0,5-2 0,2 0 0,2-1 0,1 0 0,-2-6 0,1-1 0,-6-3 0,-4-2 0,-4 0-8191</inkml:trace>
  <inkml:trace contextRef="#ctx0" brushRef="#br1" timeOffset="-130336.92">2099 4050 24575,'-2'7'0,"2"3"0,9-1 0,4 0 0,5-4 0,5-2 0,2 0 0,0-1 0,-2 0 0,-2-9 0,-2-1 0,-3-2-8191</inkml:trace>
  <inkml:trace contextRef="#ctx0" brushRef="#br1" timeOffset="-129882.24">2227 3978 24575,'-3'0'0,"-1"3"0,-1 4 0,7 1 0,5 2 0,8 2 0,4 1 0,6-3 0,-2-4 0,-1-1 0,-4 2 0,-1 1 0,-1-1 0,-1-2 0,0 1 0,-2 3 0,-5 1 0,-1 5 0,-12-4 0,-5 2 0,-3 1 0,1 2 0,-1 1 0,-2 1 0,-5 0 0,2 2 0,2 1 0,1-1 0,2-2 0,3 2 0,3-2-8191</inkml:trace>
  <inkml:trace contextRef="#ctx0" brushRef="#br0" timeOffset="-116212.29">5801 4178 24575,'2'2'0,"4"1"0,3-1 0,0-1 0,5 3 0,4-3 0,2 1 0,1-2 0,2-8 0,-1-2 0,-1 1 0,-4 0 0,-6 0-8191</inkml:trace>
  <inkml:trace contextRef="#ctx0" brushRef="#br0" timeOffset="-115999.86">5783 4050 24575,'5'0'0,"8"0"0,12-7 0,5 1 0,1-1 0,-1-3 0,-2 0 0,3 2 0,-1 0 0,-7 1-8191</inkml:trace>
  <inkml:trace contextRef="#ctx0" brushRef="#br0" timeOffset="-115407.94">6379 3798 24575,'-2'5'0,"-1"5"0,1 5 0,1 3 0,1 8 0,1 1 0,-1 3 0,-1 3 0,1-2 0,1 2 0,-1-1 0,-1 1 0,1-4 0,1 1 0,-4-2 0,1-3 0,-1-2 0,6-3 0,2-12 0,7-8 0,1-8 0,9-2 0,4-5 0,-1 0 0,1-1 0,3 1 0,-3 3 0,-1 3 0,-5 2 0,-2 5 0,-2 2 0,3 9 0,-3 7 0,-1 6 0,-3 9 0,-3 2 0,-12 0 0,-8-3 0,-8-7 0,0-8 0,-6 0 0,-5-2 0,-1-1 0,1-6 0,-2-4 0,1 1 0,-2-4 0,1-1 0,6 2 0,5-5 0,1-2 0,5-8 0,5-1-8191</inkml:trace>
  <inkml:trace contextRef="#ctx0" brushRef="#br0" timeOffset="-114531.34">6777 3818 24575,'0'-5'0,"7"-2"0,3 1 0,-1-4 0,0-3 0,-4-2 0,-12 2 0,-9 4 0,-1-1 0,-8 0 0,-3 2 0,2 3 0,-4 2 0,3 3 0,3 2 0,0-2 0,-4-2 0,2 2 0,-4 2 0,0-2 0,-1-2 0,3 9 0,1 1 0,4 8 0,0-1 0,-2 5 0,-3 2 0,2 4 0,-1-5 0,4 3 0,0-1 0,1 5 0,1 3 0,4 2 0,3 0 0,2 1 0,5 2 0,7-3 0,4 2 0,-4-2 0,5 2 0,1 1 0,9 0 0,2-1 0,4-4 0,7 3 0,5-5 0,5-2 0,-1-6 0,4-1 0,-1-2 0,3-5 0,3 2 0,2-1 0,2-6 0,1-5 0,2 0 0,0-1 0,-4 0 0,-2-9 0,1-1 0,-2-12 0,-1-5 0,-2-5 0,-2-1 0,-6 3 0,-2 2 0,-5-4 0,-5-3 0,-2-2 0,-4-1 0,-5 1 0,-4-5 0,-5-1 0,-3-2 0,-8 1 0,-2 3 0,-8 1 0,-5 1 0,-7 3 0,-5 1 0,-6-1 0,-2 5 0,-2 2 0,0 2 0,-1 6 0,5 4-8191</inkml:trace>
  <inkml:trace contextRef="#ctx0" brushRef="#br0" timeOffset="-191160.26">321 5538 24575,'3'-2'0,"1"-4"0,1-3 0,0-4 0,-5 2 0,-5 1 0,-5 1 0,-5 5 0,-2 0 0,-3 4 0,2 8 0,2 2 0,-3 2 0,3 5 0,1 2 0,0 0 0,2 0 0,5 3 0,1-2 0,5-2 0,2 2 0,0 1 0,0-1 0,0-2 0,7-1 0,3-2 0,6-5 0,3-4 0,2-1 0,-1-8 0,0-2 0,0-8 0,0-7 0,-1 0 0,-2-3 0,-1 0 0,-1 1 0,-3 1 0,-2-2 0,-4 1 0,-1 1 0,-1 1 0,1 5 0,-2 2 0,2-2 0,0 8 0,-2 10 0,-1 14 0,0 8 0,-2 6 0,-2-1 0,2 1 0,2 4 0,-2-2 0,-9-3 0,-1 0 0,2-2 0,1-7-8191</inkml:trace>
  <inkml:trace contextRef="#ctx0" brushRef="#br0" timeOffset="-184406.7">617 5244 24575,'-2'2'0,"-1"4"0,1 6 0,1 1 0,1 5 0,1 2 0,-1 2 0,-1 1 0,1-2 0,1-3 0,-1-1 0,-1 0 0,1-3 0,1 5 0,-1 0 0,-1 1 0,1 3 0,1 4 0,-1-2 0,-1-2 0,1 2 0,-2 1 0,-1-1 0,1-2 0,-1 5 0,1-1 0,1-1 0,-3-3 0,3-3 0,-1-2 0,2 2 0,2-2 0,-2-8 0,-2-10 0,2-11 0,5-9 0,1-5 0,-1-1 0,2 6 0,0 3 0,3 1 0,3 1 0,2 3 0,1 2 0,2 4 0,2 1 0,0 1 0,0 3 0,-4 1 0,1 0 0,1 0 0,-3 3 0,-2 4 0,4-2 0,-4 5 0,2 1 0,-2 2 0,-5 2 0,-4 2 0,-1 1 0,-1 2 0,-7-4 0,-2 1 0,-1-2 0,-5-4 0,-9 3 0,-1-5 0,-3-2 0,1 1 0,-2-1 0,-1-2 0,-2-2 0,2-1 0,0-7 0,2-2-8191</inkml:trace>
  <inkml:trace contextRef="#ctx0" brushRef="#br1" timeOffset="-108423.7">2045 5658 24575,'2'0'0,"4"0"0,4 0 0,3 0 0,2 0 0,2 0 0,1 0 0,2 0 0,0 0 0,0 0 0,-1 0 0,1 0 0,0 0 0,0 0 0,0 0 0,-4 0 0,1 0 0,-6 0-8191</inkml:trace>
  <inkml:trace contextRef="#ctx0" brushRef="#br1" timeOffset="-103397.01">2081 5550 24575,'3'-2'0,"4"2"0,1 2 0,5-2 0,2-2 0,2 2 0,3 2 0,1-2 0,-1-2 0,-2 2 0,2 2 0,-8-2 0,-9-5 0</inkml:trace>
  <inkml:trace contextRef="#ctx0" brushRef="#br2" timeOffset="-110728.32">1755 5442 24575,'2'-5'0,"-9"-2"0,-3 2 0,-3 2 0,-5 2 0,-2 1 0,-2 6 0,-1 7 0,5 7 0,6 3 0,6 0 0,1-1 0,2-1 0,8-1 0,4-1 0,8-3 0,8 2 0,3-8 0,2-2 0,-1-3 0,0-1 0,-5 2 0,-4-1 0,-3-1 0,-1 4 0,-4 2 0,-4 3 0,-5 2 0,-6-2 0,-5 2 0,-7 2 0,-8-1 0,-5-1 0,-4-3 0,-1-6 0,0-3 0,-3-3 0,3-11 0,1-2 0,2-12 0,-1-5 0,5 4-8191</inkml:trace>
  <inkml:trace contextRef="#ctx0" brushRef="#br1" timeOffset="-103004.8">2227 5442 24575,'0'2'0,"7"4"0,3 6 0,6 1 0,-1 2 0,-3 1 0,1-4 0,0 0 0,0-2 0,0 1 0,1-3 0,2-1 0,1-4 0,-2 4 0,-4 1 0,-7 5 0,-8-1 0,-7 1 0,-4 2 0,-2 2 0,-3 1 0,-1 2 0,4 0 0,2-1 0,-1 1 0,1 0 0,3-3-8191</inkml:trace>
  <inkml:trace contextRef="#ctx0" brushRef="#br0" timeOffset="-100202.34">2965 5532 24575,'2'0'0,"1"-3"0,-6-1 0,-9-1 0,-6 0 0,-2 2 0,2 2 0,1-1 0,-1 2 0,2 2 0,-3-2 0,1-2 0,-2 2 0,-1 8 0,1 2 0,5 5 0,2 1 0,3 3 0,0-1 0,2-2 0,0-1 0,1 0 0,2 2 0,2 1 0,8-3 0,5-2 0,-1 0 0,6 0 0,7 1 0,8-4 0,-2-4 0,-3-1 0,-2-8 0,-3-2 0,-2-12 0,-2-6 0,2-2 0,-1 1 0,1 0 0,0-4 0,2 0 0,2 2 0,-6 1 0,-1 5 0,-2 2 0,-4 11 0,-3 14 0,-4 13 0,-2 6 0,0 4 0,0 0 0,0-2 0,0 3 0,0-1 0,0-3 0,0-3 0,0-4-8191</inkml:trace>
  <inkml:trace contextRef="#ctx0" brushRef="#br2" timeOffset="-96610.26">3543 5406 24575,'3'0'0,"-8"0"0,-8 0 0,-8 7 0,-3-1 0,3 4 0,3 0 0,-2 2 0,0 3 0,4 1 0,2 4 0,6 1 0,1 3 0,6-3 0,1 2 0,10-5 0,6-3 0,9-1 0,6-1 0,-1-3 0,-2 0 0,-3-2 0,-2-3 0,-3-2 0,-2 0 0,-1-1 0,-2 3 0,-12 5 0,-13 3 0,-5 2 0,-10 2 0,-4-3 0,-4 0 0,-2-3 0,-1-1 0,1-2 0,2-1 0,1-4 0,-1 1 0,2-3 0,1-6 0,7-1-8191</inkml:trace>
  <inkml:trace contextRef="#ctx0" brushRef="#br0" timeOffset="-84028.63">4591 5586 24575,'5'2'0,"-2"1"0,2-5 0,-8-3 0,-2-1 0,-3 2 0,-2 1 0,-3 1 0,-6 1 0,0 1 0,-3 1 0,2 6 0,2 5 0,5 4 0,1-1 0,2 0 0,0 1 0,2 3 0,3-1 0,-2 2 0,1 1 0,3-1 0,-1-2 0,3-1 0,6-2 0,8-4 0,8-1 0,9-10 0,1-5 0,3-5 0,-5-1 0,-6-6 0,-4-4 0,-4-1 0,-6-1 0,1-2 0,-1 4 0,-1 4 0,-1 4 0,-3-2 0,0-1 0,-3 11 0,-1 8 0,-3 3 0,0 9 0,-2 5 0,0 5 0,2 1 0,1-1 0,0-2 0,2 2 0,2-5 0,-2-2 0,-2 2 0,2-2-8191</inkml:trace>
  <inkml:trace contextRef="#ctx0" brushRef="#br0" timeOffset="-82995.84">4881 5386 24575,'2'0'0,"-2"3"0,-2 4 0,2 8 0,2 5 0,-2 1 0,-2-1 0,2 0 0,2 3 0,-2 3 0,-2 3 0,2-3 0,2-1 0,-2 1 0,-2 6 0,2-3 0,2 0 0,-2-3 0,-2-3 0,-5-3 0,2-12 0,2-11 0,5-9 0,4-4 0,6-9 0,1-3 0,5 2 0,6 2 0,-1 5 0,-2 0 0,1 6 0,1-2 0,-2 2 0,1 5 0,-6 4 0,-1 3 0,0 7 0,-2 6 0,-1 1 0,-2 5 0,-2 6 0,-5-1 0,-3-2 0,-1 1 0,-6 4 0,-4-1 0,-6-2 0,-1-5 0,-7-1 0,-1-6 0,1-2 0,2-6 0,-2 0 0,2-1 0,-5 0 0,-1-9 0,3-1 0,1-12 0,2-5 0,5 2-8191</inkml:trace>
  <inkml:trace contextRef="#ctx0" brushRef="#br2" timeOffset="-80448.16">5493 5406 24575,'3'0'0,"4"0"0,1 3 0,-8 1 0,-8-3 0,-2 8 0,-2 0 0,-2 3 0,-3 3 0,0 1 0,3 1 0,-1-2 0,1 0 0,6 1 0,5 2 0,1 1 0,2-3 0,9-1 0,0-3 0,6 1 0,8-3 0,6-4 0,-1-1 0,1 2 0,0-2 0,-8-2 0,-1 1 0,-2-3 0,-5 8 0,-11 7 0,-12 9 0,-5 3 0,-6-2 0,-9-2 0,-2-5 0,1 0 0,1-6 0,2-5 0,0-1 0,2-6 0,4-1 0,6-1-8191</inkml:trace>
  <inkml:trace contextRef="#ctx0" brushRef="#br1" timeOffset="-91834.13">3869 5678 24575,'2'0'0,"8"0"0,4 0 0,8 0 0,4 0 0,-1 0 0,-2 0 0,-1 0-8191</inkml:trace>
  <inkml:trace contextRef="#ctx0" brushRef="#br1" timeOffset="-90449.64">3887 5514 24575,'7'2'0,"3"-2"0,3-2 0,5 2 0,2 2 0,1-2 0,2-2 0,-1 2 0,-1 2 0,-7-2 0,-9-2 0,-9 2 0</inkml:trace>
  <inkml:trace contextRef="#ctx0" brushRef="#br1" timeOffset="-90029.13">3995 5424 24575,'2'2'0,"-2"4"0,5 4 0,1 3 0,2 2 0,2-1 0,-1 0 0,7 0 0,-1-1 0,0-3 0,-2 0 0,-1-2 0,-2 4 0,1-3 0,3-2 0,-3 1 0,2-1 0,-1 1 0,-9-1 0,-6-1 0,-9 4 0,-3 0 0,-1 2 0,-4-1 0,-1 3 0,1 1 0,2 1 0,1 2 0,-1 2 0,0 0 0,-2 0 0,-2-4 0,6-2-8191</inkml:trace>
  <inkml:trace contextRef="#ctx0" brushRef="#br0" timeOffset="-71630.08">6849 5624 24575,'3'2'0,"4"-6"0,-2-2 0,-5-3 0,-2 0 0,-1 0 0,-7-1 0,-5 2 0,-3 0 0,-2 1 0,0 2 0,0 2 0,1 1 0,-1 2 0,0 0 0,0 0 0,0 0 0,4 4 0,2 2 0,3 6 0,4 1 0,2 2 0,2 1 0,0-1 0,-2 3 0,0 2 0,1 0 0,3 0 0,-1 0 0,2 0 0,2 0 0,1-4 0,9 1 0,4-6 0,7-3 0,2-14 0,0-7 0,-2-4 0,2-6 0,-7-2 0,-1 0 0,-2 5 0,-4 2 0,2 2 0,-3 1 0,-3 2 0,1-1 0,-1 11 0,-2 10 0,-2 8 0,-1 8 0,3 5 0,1 2 0,1-2 0,-4-3 0,0-2 0,-1-7 0,0-4-8191</inkml:trace>
  <inkml:trace contextRef="#ctx0" brushRef="#br0" timeOffset="-71205.06">7065 5352 24575,'-5'2'0,"-2"-6"0,-1 8 0,2 4 0,1 7 0,1 8 0,3 2 0,1 3 0,0 2 0,0 3 0,0 1 0,0 0 0,0-3 0,0-1 0,0-2 0,0 0 0,0-2 0,0-1 0,0-8 0,0-16 0,3-7 0,4-14 0,4-7 0,2 4 0,6 0 0,-3 5 0,1 0 0,4 1 0,1 6 0,1 2 0,-2 6 0,1 0 0,-2 8 0,-2 3 0,-5 5 0,-5 7 0,-1 7 0,-5-1 0,-2 0 0,-2 4 0,-1 0 0,-6-5 0,1-4 0,-12-4 0,-1-1 0,-2-4 0,-2-4 0,-2-4 0,1-1 0,-1-2 0,1-2 0,3-2 0,0-7 0,1-9 0,7-5 0,5 0-8191</inkml:trace>
  <inkml:trace contextRef="#ctx0" brushRef="#br0" timeOffset="-70642.03">7517 5406 24575,'2'0'0,"4"0"0,1 0 0,-10 0 0,-7 7 0,-5 3 0,-3 9 0,1 6 0,4 2 0,5 1 0,1 2 0,5-2 0,2-4 0,0-4 0,7-3 0,3-1 0,6-1 0,-1 0 0,3-2 0,9-4 0,-4-6 0,3-1 0,-4-2 0,-2-2 0,-2-5 0,-1-1 0,-3-2 0,1 0 0,-1-1 0,-13-4 0,-11 2 0,-5 9 0,-4 8 0,-5 10 0,5 11 0,0 5 0,3 3 0,4-2 0,6-4 0,1 1 0,1-2 0,9-4 0,12-5 0,6-9 0,5-2 0,4-11 0,4-8 0,4-8 0,-9-2-8191</inkml:trace>
  <inkml:trace contextRef="#ctx0" brushRef="#br0" timeOffset="-68480.13">7787 5748 24575,'2'-2'0,"4"2"0,7 2 0,4-2 0,3-2 0,-2 2 0,-1 2 0,1-2 0,-2-2 0,-1-1 0,-3-2-8191</inkml:trace>
  <inkml:trace contextRef="#ctx0" brushRef="#br0" timeOffset="-69293.95">8565 5550 24575,'-2'-2'0,"-1"-1"0,-4-2 0,-4 0 0,-2 2 0,-6 1 0,0-3 0,-1-1 0,0 2 0,3 1 0,1 1 0,1 1 0,0 1 0,-1 1 0,-3-1 0,4 5 0,2 2 0,3 4 0,0 3 0,2 4 0,-3 2 0,1 0 0,3-4 0,2 1 0,2 1 0,1 0 0,2-1 0,7-3 0,3 1 0,6-1 0,2-6 0,4-8 0,1-5 0,0-8 0,-1-4 0,-7 1 0,-2-3 0,2 4 0,1-1 0,-1-4 0,2 2 0,-3 15 0,-2 8 0,-2 11 0,-3 11 0,-6 4 0,3 2 0,-3 2 0,3-2 0,-3-5 0,4-8 0,2-15 0</inkml:trace>
  <inkml:trace contextRef="#ctx0" brushRef="#br0" timeOffset="-68934.45">8853 5316 24575,'-7'5'0,"1"5"0,-7 0 0,-1 1 0,-2 4 0,3 5 0,1 3 0,5 0 0,2 2 0,2 3 0,3-1 0,2 3 0,-2-1 0,-2 3 0,2 2 0,2 3 0,-2-4 0,-2-2 0,2-4 0,2-2 0,1-2 0,5-7 0,6-4 0,0-17 0,3-8 0,1-1 0,-1 1 0,-1 0 0,2 3 0,1 0 0,-3 2 0,2 3 0,1 2 0,0 3 0,3 5 0,-6 8 0,-4 8 0,-9 2 0,-16 2 0,-8-3 0,-9-9 0,-5-3 0,-5-3 0,-1-6 0,-2-1 0,-2-1 0,-1-9 0,3-2 0,3 0 0,9 3-8191</inkml:trace>
  <inkml:trace contextRef="#ctx0" brushRef="#br0" timeOffset="-68275.93">7879 5640 24575,'5'2'0,"5"-2"0,5-2 0,1-1 0,7 1 0,2-8 0,0-1 0,-2-1 0,-1 2 0,-1 2 0,-4 3-8191</inkml:trace>
  <inkml:trace contextRef="#ctx0" brushRef="#br0" timeOffset="-67365.22">9269 5154 24575,'-8'2'0,"-5"-2"0,-2-7 0,-2 0 0,-1-2 0,-2-1 0,4 1 0,2 4 0,3 2 0,1-4 0,-2 2 0,-1 2 0,-2-2 0,-1 2 0,-3-2 0,0 0 0,-1 2 0,0 1 0,-3 0 0,0 2 0,1-1 0,1-3 0,-6 3 0,2-3 0,-1 3 0,-2-1 0,-2-1 0,-1 1 0,2 1 0,3 1 0,-1 1 0,1-1 0,0-1 0,-4 7 0,0 2 0,-1 6 0,3-3 0,-2 6 0,3-2 0,6 0 0,-2 1 0,1 2 0,-1 0 0,2-1 0,-1 1 0,2 0 0,2 2 0,-2 2 0,2 1 0,1 2 0,4 1 0,5-3 0,1 0 0,2 2 0,2 3 0,-2-1 0,0 3 0,2 3 0,-2-2 0,0 2 0,2 2 0,4 1 0,1-1 0,4-4 0,3-1 0,1-3 0,-2-3 0,12 0 0,8-6 0,5-5 0,2 2 0,1 1 0,0-4 0,6 1 0,-1 0 0,5 4 0,-1-1 0,1 3 0,2-4 0,2-2 0,1 3 0,0 1 0,-4-2 0,-3-4 0,3 3 0,1-5 0,1-2 0,-4-5 0,0-12 0,-2-5 0,1-8 0,1-7 0,1-5 0,-1-3 0,-2-1 0,-2-4 0,-4-4 0,-1-1 0,2-5 0,-3 5 0,-6 2 0,-5-3 0,-6-1 0,-3 2 0,-2 3 0,-3-1 0,-4 3 0,-1 0 0,-1-2 0,-9 1 0,-5 1 0,-7 5 0,-8 0 0,-6 1 0,-2 3 0,-5-1 0,-2 2 0,-1-2 0,-5 5 0,-6 5 0,-4 6 0,-5 2 0,8 7-8191</inkml:trace>
  <inkml:trace contextRef="#ctx0" brushRef="#br1" timeOffset="-77844.09">5875 5712 24575,'-5'2'0,"-2"1"0,2 2 0,5 0 0,7 5 0,6 1 0,4-2 0,3-3 0,1-2 0,2-4 0,-1-2 0,1 2 0,-2 2 0,1-2 0,-2-2 0,-5 2 0,-5-2 0,1-1 0,-1-4 0</inkml:trace>
  <inkml:trace contextRef="#ctx0" brushRef="#br1" timeOffset="-77561.72">5893 5604 24575,'-2'3'0,"9"4"0,3-2 0,6-2 0,9 2 0,3-2 0,-1-1 0,-1 0 0,1-6 0,-7-1-8191</inkml:trace>
  <inkml:trace contextRef="#ctx0" brushRef="#br1" timeOffset="-77043.86">6073 5532 24575,'-2'0'0,"6"0"0,1 3 0,1 1 0,6 7 0,8 1 0,4 1 0,3-1 0,-4 1 0,0-2 0,-1-1 0,-1-3 0,-1-2 0,-5 1 0,-5 3 0,-12 1 0,-1 5 0,-10 3 0,-2 2 0,-8 3 0,-2 0 0,-2 2 0,4-4 0,3-1 0,5-3-8191</inkml:trace>
  <inkml:trace contextRef="#ctx0" brushRef="#br0" timeOffset="-180722.36">165 6816 24575,'-2'-3'0,"-1"-1"0,-2-4 0,-2 6 0,4 9 0,0 8 0,1 1 0,1 6 0,1 1 0,1 5 0,-1 4 0,-1 4 0,1 0 0,1 2 0,-1 1 0,-1-6 0,1 1 0,1 3 0,-1-3 0,-1 3 0,1-2 0,-5-1 0,-2-4 0,-1-5 0,1-4 0,2-7 0,2-14 0,4-7 0,3-10 0,1-2 0,6-3 0,-1-1 0,2 1 0,-1-1 0,6 5 0,1 3 0,4 5 0,-3 4 0,1 4 0,0 5 0,-3 9 0,-4 4 0,-5 9 0,-1 3 0,-6-1 0,-4-1 0,0-6 0,-2-3 0,-7-4 0,2-2 0,-5-1 0,1 2 0,-6-5 0,-2-3 0,-1 0 0,2-3 0,-3-1 0,3 0 0,-1 0 0,3-3 0,7 0 0,2-9 0,2-3 0,8-1 0,3-7 0,4-2 0,1 3-8191</inkml:trace>
  <inkml:trace contextRef="#ctx0" brushRef="#br2" timeOffset="-62845.32">1883 7032 24575,'-3'-2'0,"-7"2"0,-2 9 0,1 1 0,-3-2 0,6 5 0,-2 2 0,2 1 0,-2-4 0,2 1 0,3 0 0,1 1 0,-2 2 0,1 1 0,2 1 0,-2 0 0,11 2 0,9 2 0,8-3 0,2-4 0,2-2 0,2 1 0,1-4 0,-2 0 0,-3-2 0,-2 0 0,0 2 0,-5-2 0,-6 1 0,-15 0 0,-6 3 0,-9 0 0,-5-2 0,-3-2 0,-6 0 0,-1 2 0,-2-2 0,2-3 0,2-1 0,-2-1 0,1-8 0,-1-3 0,7 1-8191</inkml:trace>
  <inkml:trace contextRef="#ctx0" brushRef="#br1" timeOffset="-60309.38">2207 7212 24575,'-3'0'0,"6"0"0,9 0 0,6 0 0,5 0 0,2 0 0,-4 0 0,-4 0-8191</inkml:trace>
  <inkml:trace contextRef="#ctx0" brushRef="#br1" timeOffset="-60575.39">2207 7302 24575,'3'2'0,"4"-2"0,4-2 0,6 2 0,1 2 0,-1-2 0,1-2 0,0 2 0,-1 2 0,1-2 0,-3-2-8191</inkml:trace>
  <inkml:trace contextRef="#ctx0" brushRef="#br1" timeOffset="-59668.64">2369 7086 24575,'2'0'0,"1"7"0,7 3 0,5-1 0,0 3 0,4-4 0,3-1 0,-2-4 0,-2 1 0,2 0 0,1 1 0,-1-1 0,-5-6 0,-5 4 0,-3 1 0,-6 4 0,-1 1 0,-5 5 0,-1 2 0,-8 2 0,1 2 0,-7 6 0,-3 2 0,0-2 0,5-2 0,0 3 0,1-4 0,2-3 0,7-4-8191</inkml:trace>
  <inkml:trace contextRef="#ctx0" brushRef="#br0" timeOffset="-55590.19">2893 6816 24575,'-5'0'0,"-2"3"0,1 7 0,3 5 0,-1 0 0,6 2 0,3 1 0,1 0 0,-2 5 0,-1 2 0,-1 0 0,-1 1 0,-1 6 0,-1-3 0,1 3 0,1-2 0,-1-2 0,-1 0 0,1-2 0,-2 2 0,-1-1 0,-1-2 0,-1-2 0,1-2 0,-3-3 0,2-4 0,2 2 0,-2-9 0,8-6 0,5-7 0,7-12 0,5-12 0,-2-3 0,2 1 0,1 3 0,3 4 0,-3 8 0,1 2 0,1 4 0,-5 1 0,-6 10 0,-3 5 0,0 8 0,-1 12 0,-5 8 0,-4 0 0,-4-3 0,-9-7 0,1-2 0,-3-6 0,-1 2 0,-8-6 0,-3 1 0,2-5 0,-1-2 0,4-2 0,0-1 0,2-6 0,2-12 0,6-2-8191</inkml:trace>
  <inkml:trace contextRef="#ctx0" brushRef="#br2" timeOffset="-52785.7">3401 6978 24575,'-2'-5'0,"6"-2"0,4 2 0,-5 2 0,-6 0 0,-5 5 0,-4 6 0,-4 5 0,2-1 0,3 1 0,4 2 0,2 1 0,5 2 0,3 1 0,4-3 0,1-1 0,6-3 0,0 1 0,3-7 0,-4 1 0,2-4 0,2 4 0,1 1 0,-2 5 0,1-1 0,-2 1 0,-4 2 0,-4 2 0,-4 1 0,-3 2 0,-1 0 0,-6-1 0,-8 1 0,-8-3 0,-7-4 0,-5-5 0,4-4 0,1-9 0,4-2 0,1-8 0,2-1 0,1 1-8191</inkml:trace>
  <inkml:trace contextRef="#ctx0" brushRef="#br0" timeOffset="-180080.27">455 6978 24575,'2'-8'0,"-2"1"0,-2 9 0,2 11 0,5 5 0,2 5 0,-4 5 0,0-1 0,-1-1 0,-1 1 0,-1 3 0,-1 3 0,1 1 0,1 3 0,-1 4 0,-1 2 0,1-5 0,1-3 0,-4-5 0,-2-4 0,0-1 0,2-12 0,1-15 0,4-14 0,1-7 0,7-5 0,2-4 0,3 2 0,-2 4 0,0-2 0,0 1 0,1 6 0,-1 1 0,0 4 0,4 6 0,-1 5 0,2 3 0,0 2 0,-1 3 0,-2 1 0,0 7 0,1 7 0,-1 9 0,-3 1 0,-2-2 0,-4-1 0,-4-2 0,-2 2 0,-8 0 0,-2-5 0,-5-2 0,0 2 0,-8 1 0,-9-1 0,4-5 0,2-5 0,3-5 0,0-2 0,1-6 0,1-5 0,4-10 0,2-2 0,4-3 0,1-7 0,3 2-8191</inkml:trace>
  <inkml:trace contextRef="#ctx0" brushRef="#br0" timeOffset="-179329.23">1159 7246 24575,'2'2'0,"-6"-2"0,-9-2 0,-2-1 0,-5-2 0,2-2 0,2 4 0,-3 0 0,1 1 0,2 0 0,-2 2 0,-1 2 0,3 4 0,1 3 0,0 4 0,-1 10 0,1 4 0,0 1 0,2-2 0,4-1 0,3 1 0,4-1 0,2-2 0,7-1 0,9-6 0,7-2 0,9-6 0,-1-8 0,2-5 0,-1-8 0,-6-1 0,-1-5 0,-2-1 0,-3-3 0,-5-7 0,-2 2 0,-1 0 0,1 1 0,-2 2 0,3 6 0,0 4 0,3 8 0,-2 19 0,-4 7 0,-1 10 0,-3 7 0,-2-5 0,-2 1 0,2-2 0,-1-6 0,1-2 0,-1-2 0,0-4-8191</inkml:trace>
  <inkml:trace contextRef="#ctx0" brushRef="#br1" timeOffset="-50523.7">3815 7212 24575,'2'-3'0,"1"-7"0,5-2 0,0 4 0,6 1 0,1 4 0,1 0 0,2 1 0,2-3 0,0-2 0,0 4 0,0 0 0,0-2 0,-1 0 0,1 2 0,0 1 0,-3-3 0,-7-2-8191</inkml:trace>
  <inkml:trace contextRef="#ctx0" brushRef="#br1" timeOffset="-50285.7">3887 7048 24575,'-3'2'0,"3"1"0,8-1 0,8-1 0,3-1 0,4-1 0,0 1 0,-5 1-8191</inkml:trace>
  <inkml:trace contextRef="#ctx0" brushRef="#br1" timeOffset="-49909.7">4013 6922 24575,'2'5'0,"8"5"0,8 0 0,3-2 0,2 0 0,1-1 0,-3-2 0,1-2 0,-3-1 0,0-2 0,0 0 0,3-3 0,-2-4 0,-5 5 0,-9 9 0,-11 11 0,-5 9 0,-9 2 0,-3 1 0,-4 2 0,1-8 0,2-1 0,1-1 0,4-1 0,-2-1 0,4-1 0,6-6-8191</inkml:trace>
  <inkml:trace contextRef="#ctx0" brushRef="#br0" timeOffset="-25304.43">6723 6904 24575,'-2'-5'0,"-1"5"0,1 8 0,4 9 0,-2 6 0,0 5 0,0 7 0,0 5 0,0 1 0,0-5 0,0 2 0,0 2 0,0 0 0,0-1 0,0 1 0,0-4 0,0-3 0,0-4 0,0-6 0,0-5 0,0 2 0,0-14 0,7-16 0,3-9 0,6-6 0,2-5 0,4 2 0,-2 1 0,-1 4 0,1 0 0,0 5 0,0 3 0,0 5 0,0 4 0,-4 7 0,1 12 0,-2 9 0,-4 4 0,-4 4 0,-4-3 0,-3-3 0,-8 0 0,-2-3 0,-5-1 0,-1 0 0,-6-4 0,4-2 0,-2 0 0,0 0 0,0-6 0,0-5 0,1 1 0,-1-3 0,0 1 0,0-2 0,0-2 0,0-4 0,7-6 0,0-1 0,3 1-8191</inkml:trace>
  <inkml:trace contextRef="#ctx0" brushRef="#br0" timeOffset="-24687.49">7121 7066 24575,'0'-3'0,"0"6"0,0 5 0,0 7 0,0 2 0,0 4 0,0 4 0,0 5 0,0 0 0,0 1 0,0-3 0,0 2 0,0 0 0,0 1 0,0-6 0,0-5 0,0-2 0,0-2 0,0 3 0,0-16 0,0-8 0,3-3 0,4-6 0,4-2 0,3-4 0,4 5 0,2 2 0,3 1 0,3 6 0,2 1 0,-4 8 0,-9 2 0,-6 8 0,-4 7 0,-3 3 0,-9 0 0,-2-1 0,-11-1 0,-2-1 0,-1-2 0,-5-1 0,-2-2 0,2-5 0,3-4 0,2-1 0,0-1 0,1-3 0,4-1-8191</inkml:trace>
  <inkml:trace contextRef="#ctx0" brushRef="#br0" timeOffset="-22084.71">7697 7338 24575,'5'0'0,"2"-3"0,-4-4 0,-10-1 0,-4 1 0,-6 2 0,-4 2 0,1 1 0,0 1 0,0 1 0,4 5 0,-1 1 0,5 6 0,1 1 0,1 0 0,-2 7 0,4 0 0,2 0 0,-1 0 0,0-1 0,1 1 0,2 0 0,1 0 0,1 0 0,7-4 0,9-2 0,10-13 0,9-11 0,-1-5 0,-2-8 0,-4-3 0,-4-6 0,-6 9 0,-4 18 0,-6 15 0,-2 12 0,-4 9 0,-2 6 0,5 2 0,2-4 0,-1-2 0,-3-5 0,1-5-8191</inkml:trace>
  <inkml:trace contextRef="#ctx0" brushRef="#br2" timeOffset="-12469.69">8023 7032 24575,'-2'-2'0,"-4"2"0,-3 5 0,0 2 0,-5-2 0,3 1 0,-2 1 0,-2 3 0,-2 7 0,-1-3 0,6 5 0,2-3 0,2 1 0,3 1 0,2 0 0,0-1 0,1 1 0,4-3 0,4-2 0,7 3 0,1 1 0,2-2 0,4 0 0,2 1 0,4 3 0,-1-1 0,-2-8 0,2 1 0,-4-3 0,-4-1 0,-1 0 0,-4 3 0,-1-4 0,-4 2 0,-9-1 0,-1 1 0,-12-1 0,-8 3 0,-5 0 0,-3-2 0,-6-3 0,1 2 0,1-1 0,0 1 0,-1-4 0,-2 1 0,3-3 0,2-6 0,7-1-8191</inkml:trace>
  <inkml:trace contextRef="#ctx0" brushRef="#br0" timeOffset="-45049.67">4609 6904 24575,'2'-5'0,"-4"7"0,2 8 0,2 6 0,-2 2 0,-2 4 0,2 1 0,2 7 0,-2 4 0,-2-2 0,2-2 0,2-1 0,-2 3 0,-2-1 0,2-1 0,2-2 0,-2 0 0,-2-1 0,-5-2 0,2-6 0,2-7 0,-2-15 0,7-7 0,4-8 0,9-4 0,2-1 0,1 0 0,8-2 0,1 3 0,-1 6 0,1 3 0,-4 4 0,-3 3 0,-5 4 0,1 5 0,2 7 0,-4 9 0,-4 9 0,-4 1 0,-4 1 0,-9 2 0,-4-1 0,-6-8 0,1-5 0,-6-3 0,-3-2 0,-1-3 0,-1-3 0,1-2 0,-1-2 0,-2-1 0,2-2 0,6 0 0,1-3 0,2-4 0,1-5 0,2-4 0,0-2 0,2-2 0,5-2 0,1 6-8191</inkml:trace>
  <inkml:trace contextRef="#ctx0" brushRef="#br0" timeOffset="-44374.04">4989 6942 24575,'5'0'0,"2"3"0,4 1 0,2 4 0,-1 7 0,1 1 0,-3-1 0,-3 0 0,-6 2 0,3 4 0,-3 4 0,3 5 0,-3-7 0,1 2 0,1 3 0,-1 2 0,0 3 0,-2-2 0,-2 2 0,-5-5 0,-1 2 0,1-2 0,1-3 0,2-2 0,1-13 0,2-12 0,5-9 0,3-3 0,8-5 0,2-1 0,-3 0 0,3 3 0,1 4 0,0-2 0,2 2 0,2 1 0,-2 6 0,-2 1 0,2 2 0,1 1 0,-1 9 0,-2 9 0,-1 4 0,-6 5 0,-9-2 0,-5 2 0,-11-5 0,-1-6 0,-8-4 0,-2-5 0,-4-1 0,-1-1 0,2-1 0,3-1 0,-1-1 0,6-5 0,3-1 0,1-6 0,1 2-8191</inkml:trace>
  <inkml:trace contextRef="#ctx0" brushRef="#br2" timeOffset="-39638.03">5693 6960 24575,'2'-5'0,"1"-2"0,-5 1 0,-6 3 0,-5 3 0,-5 8 0,-2 8 0,2 2 0,8 6 0,6-1 0,3-2 0,2 4 0,-1 2 0,4-8 0,2-2 0,6-1 0,1 3 0,5-1 0,2-2 0,3 3 0,0-1 0,-1 2 0,-1 1 0,-1-1 0,-5-2 0,-2-1 0,-1-2 0,-5-4 0,-2 2 0,-2 1 0,-11-1 0,-6 0 0,-4 0 0,-8-3 0,-2 0 0,-6-2 0,0 1 0,4-3 0,2-1 0,-2-1 0,-1-9 0,-4-5 0,2-10 0,0-2 0,6 2-8191</inkml:trace>
  <inkml:trace contextRef="#ctx0" brushRef="#br1" timeOffset="-37580.27">6055 7176 24575,'5'-2'0,"2"-1"0,1 1 0,2-1 0,1 1 0,6 1 0,3 1 0,1 1 0,-1-1 0,-2-1 0,2 1 0,2 1 0,-3-1 0,-4 5 0,-5 2-8191</inkml:trace>
  <inkml:trace contextRef="#ctx0" brushRef="#br1" timeOffset="-35681.06">6091 7066 24575,'2'0'0,"4"0"0,3 0 0,7 0 0,2 0 0,5 0 0,1 0 0,-3 0 0,1 0 0,1 0 0,-2 0 0,-9 0 0,-25 0 0,-4 0-8191</inkml:trace>
  <inkml:trace contextRef="#ctx0" brushRef="#br1" timeOffset="-35351.15">6253 7032 24575,'-5'-2'0,"-5"2"0,7 2 0,11-2 0,7-2 0,1 6 0,3 1 0,-4 3 0,-2-2 0,0 1 0,0 3 0,-3 3 0,-3 2 0,-2 2 0,-9-6 0,-1 2 0,-4 1 0,-1 2 0,-5 1 0,0 1 0,-2-3 0,-1-2 0,3 4 0,2-4 0,0-2-8191</inkml:trace>
  <inkml:trace contextRef="#ctx0" brushRef="#br1" timeOffset="-10232.08">8349 7338 24575,'-2'0'0,"7"0"0,5 0 0,5 0 0,2 0 0,-1 0 0,2 0 0,1 0 0,0 0 0,3 0 0,-2 0 0,-2 0 0,-2 0-8191</inkml:trace>
  <inkml:trace contextRef="#ctx0" brushRef="#br1" timeOffset="-9949.27">8367 7246 24575,'-2'2'0,"-1"-2"0,3-2 0,8 2 0,6 2 0,0-2 0,6-2 0,3 2 0,1 2 0,-3-2 0,1-2 0,-3 2-8191</inkml:trace>
  <inkml:trace contextRef="#ctx0" brushRef="#br1" timeOffset="-9604.96">8547 7122 24575,'2'2'0,"4"4"0,6-1 0,4-1 0,6 0 0,-1 0 0,3 1 0,-3 0 0,1-2 0,-3-5 0,0 1 0,-6 4 0,-12 5 0,-10 10 0,-6 9 0,-7 3 0,-1-1 0,1 3 0,-2-4 0,-3-5 0,1-3 0,6-5-8191</inkml:trace>
  <inkml:trace contextRef="#ctx0" brushRef="#br0" timeOffset="-5512.08">9035 6922 24575,'2'-5'0,"3"10"0,1 5 0,2 8 0,-1 5 0,-2 2 0,-2 3 0,-1 2 0,-2 3 0,3-2 0,1 3 0,1 0 0,0 3 0,-2 1 0,-1-4 0,2-4 0,3 0 0,-4-5 0,1-4 0,-3-1 0,1-13 0,-2-14 0,2-6 0,4-4 0,-1-3 0,5-4 0,2-3 0,-1 2 0,3 2 0,0 7 0,3 1 0,1 3 0,2 6 0,0 2 0,0 4 0,0 2 0,-1 5 0,-2 7 0,-4 10 0,-5 2 0,-11 2 0,-8-5 0,-6 2 0,-1-2 0,-7-3 0,-1-5 0,-6-2 0,-1-4 0,5-6 0,5 0 0,1-1 0,4-7 0,2-5 0,6-12 0,5-6 0,3 2-8191</inkml:trace>
  <inkml:trace contextRef="#ctx0" brushRef="#br0" timeOffset="-5038.2">9433 6904 24575,'-2'2'0,"-1"8"0,5 8 0,1 8 0,0 4 0,-1 3 0,0 2 0,1-2 0,-1-2 0,-1 2 0,-1 2 0,-1 1 0,1 2 0,1 2 0,-1-3 0,-1-4 0,1-5 0,1-5 0,-1-15 0,5-8 0,2-11 0,8-9 0,1-5 0,2-2 0,4 1 0,1 3 0,0 6 0,-1 6 0,-4 2 0,-2 6 0,1 6 0,-2 9 0,-4 10 0,-7 1 0,-4 0 0,-9-2 0,-4 1 0,-8-2 0,-9-2 0,-3-5 0,1-1 0,-1-6 0,2-2 0,5-4 0,2-2 0,5-1 0,4-2 0,5-2-8191</inkml:trace>
  <inkml:trace contextRef="#ctx0" brushRef="#br0" timeOffset="-4373.44">9973 7302 24575,'2'-5'0,"-2"-5"0,-2-5 0,-5 2 0,-4 0 0,-2 3 0,-2 3 0,-2 2 0,-1 9 0,-2 10 0,0 13 0,4 1 0,3 2 0,1 1 0,2-4 0,2-4 0,4-3 0,11-2 0,8-5 0,8-8 0,5-12 0,5-12 0,-1-8 0,-6 1 0,-1-1 0,-5 1 0,-4 3 0,-2-1 0,-3 6 0,-1 13 0,-2 15 0,-4 8 0,-1 7 0,2 2 0,0 1 0,-2 2 0,-1-2 0,-1-2 0,3-1 0,1-5 0,0-2 0,1-5 0</inkml:trace>
  <inkml:trace contextRef="#ctx0" brushRef="#br0" timeOffset="-3781.12">10497 7140 24575,'-2'-3'0,"2"-4"0,2-4 0,-2-3 0,-8-1 0,-5 2 0,-2 12 0,-2 7 0,1 6 0,-3 1 0,1 3 0,2-2 0,1 1 0,0 1 0,2 2 0,4 2 0,6 0 0,1 0 0,2 0 0,2 0 0,5-4 0,8-3 0,4-4 0,8-6 0,3-5 0,-1-1 0,-4-7 0,-3-2 0,-6-2 0,-3-3 0,-14 0 0,-12 6 0,-2 9 0,-5 6 0,-3 12 0,0 9 0,-2 3 0,3 5 0,9 3 0,0 1 0,3-2 0,3-1 0,6-1 0,1-5 0,8-4 0,5-10 0,5-4 0,9-15 0,4-9 0,-1-3-8191</inkml:trace>
  <inkml:trace contextRef="#ctx0" brushRef="#br0" timeOffset="-3025.32">10859 7338 24575,'-3'0'0,"6"0"0,5 0 0,7 0 0,5 0 0,1-3 0,-1-1 0,-1-1 0,0 0 0,0-1 0,-6-2-8191</inkml:trace>
  <inkml:trace contextRef="#ctx0" brushRef="#br0" timeOffset="-2805.56">10859 7176 24575,'0'-2'0,"3"-4"0,7 1 0,5 1 0,3 0 0,2-1 0,3-2 0,0 2 0,2 2 0,-3-2-8191</inkml:trace>
  <inkml:trace contextRef="#ctx0" brushRef="#br0" timeOffset="-1750.2">11239 6816 24575,'-2'7'0,"2"9"0,2 1 0,-2 1 0,-2 3 0,6 6 0,1 3 0,-2 3 0,-1 1 0,3 3 0,1 1 0,1-2 0,-4-6 0,0-2 0,-1 0 0,0-1 0,-2-3 0,-2-10 0,9-13 0,4-11 0,2-8 0,4-7 0,3 2 0,1-2 0,-1 4 0,-2 4 0,2 8 0,2 4 0,-2 3 0,-2 2 0,2 0 0,-2 7 0,-5 6 0,-15 7 0,-4 3 0,-11 0 0,-3 2 0,-4-1 0,-3 0 0,-1-6 0,-2-7 0,2-1 0,3-1 0,2-4 0,3-2 0,2-6 0,5-12 0,1-10 0,6-2-8191</inkml:trace>
  <inkml:trace contextRef="#ctx0" brushRef="#br0" timeOffset="-1306.08">11599 6688 24575,'0'2'0,"3"8"0,4 9 0,-2 10 0,1 4 0,3-2 0,-3 2 0,3 2 0,-6 5 0,-1 1 0,-2 5 0,-2-3 0,2 3 0,2-1 0,-2-2 0,-5-5 0,-2-5 0,2-5 0,2-5 0,-4-4 0,2-13 0,2-12 0,5-14 0,4-7 0,9-6 0,2 4 0,-3-1 0,3 2 0,4 3 0,1 2 0,1 3 0,-1 5 0,-1 8 0,2 6 0,-5 7 0,-3 4 0,-5 7 0,-3 1 0,-2 7 0,-2 1 0,-11 2 0,-5 2 0,-9 2 0,-4-3 0,-2-6 0,-2-1 0,-3-4 0,5-1 0,1-7 0,2-5 0,2-4 0,5-11 0,3-13 0,5-5 0,4 0-8191</inkml:trace>
  <inkml:trace contextRef="#ctx0" brushRef="#br0" timeOffset="-920.18">12177 7158 24575,'-2'-5'0,"2"-8"0,-1-4 0,1 1 0,0-2 0,-4 3 0,-6 5 0,-4 3 0,-5 9 0,0 11 0,-1 2 0,3 5 0,1 3 0,1 0 0,3 2 0,2 0 0,0-2 0,2-2 0,3 1 0,12-6 0,9-11 0,7-10 0,6-11 0,5-11 0,-1 3 0,-5 0 0,-4 3 0,-6 14 0,-2 7 0,-2 13 0,-6 11 0,-5 9 0,-1 5 0,-2-2 0,-2-1 0,2-5 0,2-4 0,-2-4-8191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27:25.76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1975 742 24575,'7'3'0,"2"-9"0,-2-2 0,-7-4 0,-5 0 0,-9 0 0,0-1 0,-6 2 0,2-3 0,0 0 0,0 5 0,-3-2 0,-2 2 0,-1 2 0,0 3 0,2 2 0,-2 0 0,4-3 0,2 12 0,-4 13 0,0 2 0,-2 9 0,-1 2 0,0-1 0,-1 4 0,5 2 0,1 2 0,6 1 0,5-1 0,8 0 0,1 2 0,1-5 0,4-6 0,6-1 0,0 0 0,12-2 0,5-6 0,5-6 0,7-5 0,-5-7 0,-2-12 0,-2-4 0,2-9 0,-2-3 0,-2-12 0,-1-4 0,-5 1 0,-3-4 0,0-3 0,-3 1 0,-6 7 0,2 2 0,-2 8 0,-2 5 0,-2 12 0,-3 19 0,-2 12 0,-2 11 0,0 12 0,8 1 0,2 0 0,-6 0 0,1-4 0,2-5 0,-1-2 0,-2-2 0,3-2 0,0-8 0,-3-7-8191</inkml:trace>
  <inkml:trace contextRef="#ctx0" brushRef="#br0" timeOffset="555.28">2386 259 24575,'0'0'0,"0"4"0,10 1 0,3 10 0,-1 5 0,0 3 0,-5 8 0,-3 2 0,0-1 0,-2 0 0,1 0 0,-3 1 0,-3-2 0,3 2 0,3 1 0,-3-4 0,-3 0 0,3-6-8191</inkml:trace>
  <inkml:trace contextRef="#ctx0" brushRef="#br0" timeOffset="772.65">2269 377 24575,'-3'2'0,"9"2"0,4-1 0,12 1 0,10-1 0,-4-2 0,1-1 0,2-1 0,-3 1 0,1 1 0,-8-5 0,-1-3 0,0-9 0,-2-1-8191</inkml:trace>
  <inkml:trace contextRef="#ctx0" brushRef="#br0" timeOffset="960.3">2650 184 24575,'-4'-2'0,"-1"7"0,-6 6 0,-3 3 0,0 9 0,1 0 0,1 1 0,-3 4 0,-2 3 0,-2 1 0,2 0 0,4 1 0,-1-2 0,4 2 0,-6 0 0,-2-2 0,1-2 0,0-1 0,3-5 0,1-4 0,2-3-8191</inkml:trace>
  <inkml:trace contextRef="#ctx0" brushRef="#br0" timeOffset="1133.08">2242 259 24575,'3'4'0,"5"9"0,9 3 0,6 9 0,4 5 0,-3 8 0,6-5 0,8-2 0,2-1 0,4 0 0,6-2 0,4 8 0,-4-3 0,-2 2 0,2 2 0,-5-1 0,-11-8-8191</inkml:trace>
  <inkml:trace contextRef="#ctx0" brushRef="#br0" timeOffset="-7707.14">1 499 24575,'3'-6'0,"-3"-8"0,8 0 0,1 2 0,8 4 0,6 2 0,2 2 0,5 2 0,-4 0 0,-2 2 0,-1 2 0,1-2 0,0-2 0,3 10 0,1 12 0,-5 7 0,-9 2 0,0 2 0,-5 0 0,-6 2 0,-3-1 0,-3 0 0,-10 0 0,-3-3 0,-3-2 0,0 0 0,-8-2 0,-7 2 0,-6-5 0,0-8 0,2-8 0,14-8 0,7-8 0,21 9 0,19 9 0,14 17 0,4 6 0,3 0 0,-4 2 0,-4 1 0,-3-4 0,-7-6 0,-2-4 0,-5-2 0,-11 4 0,1 0 0,1 2 0,-6-4-8191</inkml:trace>
  <inkml:trace contextRef="#ctx0" brushRef="#br0" timeOffset="-8196.14">52 283 24575,'2'-7'0,"-4"17"0,2 7 0,2 1 0,2 4 0,-1 0 0,-2 2 0,5 1 0,-5-8 0,2 3 0,-3 2 0,-3-2 0,3 6 0,3 8 0,-3 6 0,-3 5 0,3 4 0,3-1 0,-3 3 0,-3 4 0,3 2 0,3 1 0,-3-2 0,-3-2 0,3-6 0,3-1 0,-3-4 0,-3-5 0,3-2 0,3-8 0,-3-14 0,-3-25 0,3-16 0,3 1-8191</inkml:trace>
  <inkml:trace contextRef="#ctx0" brushRef="#br0" timeOffset="-884.3">748 835 24575,'7'-2'0,"10"2"0,10 2 0,3-2 0,1-2 0,-2 2 0,-1 2 0,3-2 0,-1-2 0,-2 2 0,-6 2-8191</inkml:trace>
  <inkml:trace contextRef="#ctx0" brushRef="#br0" timeOffset="-1199.35">748 1076 24575,'3'2'0,"10"-2"0,6 0 0,10 0 0,6 0 0,-2 0 0,-2 0 0,2 0 0,-2 0 0,-6 0 0,-6 0-8191</inkml:trace>
  <inkml:trace contextRef="#ctx0" brushRef="#br0" timeOffset="3410.33">3518 331 24575,'2'-2'0,"-2"-6"0,-2-6 0,2 10 0,2 5 0,-2 10 0,-2 12 0,2 5 0,2 11 0,-2 5 0,-2 1 0,2 8 0,10 2 0,4 8 0,-4-6 0,-3 4 0,2-1 0,1-2 0,-2-3 0,-3-7 0,-1 1 0,-1-12 0,-2-3 0,-1-13 0,-1-21 0,1-15 0,1-7 0,-1-12 0,-1 0 0,1-4 0,10-2 0,4 3 0,6 1 0,-2 4 0,9 5 0,2 3 0,-7 5 0,-2 11 0,6 3 0,4 5 0,4 3 0,0-3 0,-4-3 0,4 8 0,-1-3 0,-2 4 0,-3 8 0,-4 8 0,-5 6 0,-11 6 0,-3 2 0,-14-5 0,-7-1 0,-6-2 0,-11 2 0,-2-4 0,-2-2 0,-9-2 0,9-6 0,2-12 0,-5-2 0,-4-4 0,3 2 0,-3-4 0,1 0 0,3-8 0,6-12 0,10-11 0,5-1-8191</inkml:trace>
  <inkml:trace contextRef="#ctx0" brushRef="#br0" timeOffset="4223.28">5086 619 24575,'0'0'0,"0"-4"0,-4-1 0,-1-6 0,-6 1 0,-3-4 0,-5 4 0,-2-6 0,-2 2 0,-1 6 0,0 2 0,1-4 0,-1 0 0,0 0 0,-2 4 0,-2 2 0,5 1 0,7 12 0,-1 5 0,-1 7 0,1 3 0,0 5 0,-2 6 0,6 1 0,1 4 0,0-5 0,1 2 0,2-1 0,2-4 0,3 4 0,1-3 0,3-2 0,10-7 0,3-1 0,10-8 0,5-5 0,5-14 0,2-4 0,1-12 0,-2-2 0,-7-3 0,-4-11 0,-2 2 0,3-1 0,-4 3 0,-3-3 0,-3 2 0,-1 2 0,-1-2 0,-1 6 0,2 17 0,2 10 0,-3 20 0,-4 10 0,-4 8 0,5 8 0,-2 8 0,-3 0 0,2 0 0,0-9 0,0-5 0,1 0 0,-3-6 0,-3-10-8191</inkml:trace>
  <inkml:trace contextRef="#ctx0" brushRef="#br0" timeOffset="5026.39">5231 331 24575,'2'-2'0,"-2"-6"0,2-2 0,11 2 0,11-1 0,8 5 0,7-2 0,3 13 0,-8 5 0,-4-4 0,-2 10 0,6 0 0,0 4 0,6-5 0,0 3 0,2-3 0,-9-5-8191</inkml:trace>
  <inkml:trace contextRef="#ctx0" brushRef="#br0" timeOffset="4728.51">5303 451 24575,'2'3'0,"6"-3"0,12-5 0,7 5 0,0-7 0,3-1 0,1-3 0,-7-2 0,1 1 0,-3 1 0,2-2 0,0-2 0,-6-5 0,-3 2-8191</inkml:trace>
  <inkml:trace contextRef="#ctx0" brushRef="#br0" timeOffset="4537.46">5449 259 24575,'0'0'0,"0"4"0,4 9 0,6 11 0,-4 10 0,2 2 0,4-4 0,-4-5 0,-1-2 0,-2 0 0,2 2 0,-3 0 0,3-1 0,-1-4-8191</inkml:trace>
  <inkml:trace contextRef="#ctx0" brushRef="#br0" timeOffset="4873.54">5639 259 24575,'-7'0'0,"-2"4"0,-10 9 0,-8 7 0,-6 10 0,2 5 0,2-2-8191</inkml:trace>
  <inkml:trace contextRef="#ctx0" brushRef="#br0" timeOffset="10607.29">8483 353 24575,'-3'-3'0,"9"-1"0,4 11 0,1 17 0,-2 2 0,2 8 0,-2 6 0,2 5 0,-2 4 0,3-1 0,2-1 0,-2-6 0,-2 3 0,0-4 0,-4 0 0,-2-2 0,3-5 0,-3-2 0,7-10 0,5-5 0,5-5 0,-2-11 0,1-4 0,-3-9 0,-2-3 0,-2-8 0,-1-7 0,-1-7 0,-3 1 0,-2 1 0,4-1 0,0 2 0,4-2 0,-2 1 0,-7 1 0,4 4 0,1 1 0,3 14 0,1 18 0,-4 16 0,-3 10 0,-3 8 0,0 5 0,3-1 0,-1-3 0,-6-3 0,3-4 0,1-3 0,3-7 0,6-7 0,4-15 0,9-12 0,-1-12 0,0-12 0,-3-6 0,-5-2 0,-1-6 0,-3-6 0,-2 1 0,-7 1 0,1 1 0,-3 2 0,0 2 0,-2 7 0,-2 3 0,2 5 0,2 10-8191</inkml:trace>
  <inkml:trace contextRef="#ctx0" brushRef="#br0" timeOffset="10999.87">9617 595 24575,'-3'3'0,"13"-6"0,7 3 0,10 3 0,7-3 0,6-3 0,-4 3 0,-12-2 0,-2-2 0,-2 0 0,-7-8 0</inkml:trace>
  <inkml:trace contextRef="#ctx0" brushRef="#br0" timeOffset="11204.28">9641 451 24575,'4'-2'0,"9"2"0,11 2 0,15-2 0,-4-2 0,-1-2 0,2 1 0,-1 2 0,-8-5-8191</inkml:trace>
  <inkml:trace contextRef="#ctx0" brushRef="#br0" timeOffset="36744.68">16052 691 24575,'-2'-9'0,"-2"1"0,-3-5 0,-10-1 0,-6-2 0,-4 2 0,3 4 0,3 4 0,-3 2 0,1 1 0,3 3 0,0 0 0,-1 9 0,-3 5 0,4 7 0,1-1 0,2 4 0,0 8 0,3-7 0,1 5 0,2 0 0,-5 0 0,3 4 0,5 0 0,1-3 0,2-3 0,4-2 0,1 1 0,8 0 0,5-1 0,10-4 0,1-4 0,9-7 0,2-15 0,2-8 0,-1-9 0,-8-10 0,-1-8 0,-1-2 0,1 1 0,0 5 0,-1 2 0,-4 6 0,-5 7 0,-1 3 0,-7 1 0,-2 12 0,-3 14 0,-4 17 0,1 10 0,5 7 0,-5 3 0,4-3 0,-3-4 0,0-4 0,8-8 0,0-10 0,4-16 0,0-11 0,0 1-8191</inkml:trace>
  <inkml:trace contextRef="#ctx0" brushRef="#br0" timeOffset="37204.65">16626 667 24575,'3'3'0,"1"-8"0,0-6 0,-2-2 0,-8-1 0,-4 0 0,-4-2 0,-4 2 0,-11 4 0,-2 3 0,-2 11 0,0 5 0,6 11 0,3 2 0,3 7 0,1 6 0,6-2 0,1 2 0,2 3 0,-1 1 0,0-2 0,0-3 0,6-3 0,2-5 0,0-2 0,10-1 0,14-7 0,11-8 0,8-9 0,3-9 0,0-10 0,-6-1 0,-3-11 0,-8-6 0,1 1 0,-9 2 0,0 6 0,1 8 0,-5 1 0,0 2 0,-2 16 0,1 15 0,-4 15 0,-1 8 0,-2 4 0,-4-1 0,-1-2 0,0-3 0,0-4 0,4-3 0,6-7 0,0-20 0</inkml:trace>
  <inkml:trace contextRef="#ctx0" brushRef="#br0" timeOffset="37553.53">16893 259 24575,'0'9'0,"0"17"0,0 14 0,0 4 0,0 3 0,-9 6 0,1 2 0,-2-2 0,6-1 0,0 1 0,2-5 0,-1 2 0,3 0 0,3-3 0,-3-8 0,-3-3 0,3-8 0,3-19 0,1-11 0,2-20 0,12-11 0,0-9 0,4 2 0,4 3 0,2 4 0,-1 2 0,-2 0 0,1 6 0,3 6 0,-2 6 0,-3 4 0,2 15 0,-2 16 0,-2 11 0,-6 7 0,-12 7 0,-2 3 0,-4-2 0,-2-3 0,-6-3 0,-4-3 0,-4 0 0,-11-9 0,-6-8 0,-7-6 0,2-10 0,-2-6 0,2-2 0,7 2 0,5 2 0,1-2 0,10-12 0,-1 0 0,5 0-8191</inkml:trace>
  <inkml:trace contextRef="#ctx0" brushRef="#br0" timeOffset="37745.44">17520 982 24575,'0'10'0,"4"3"0,5 4 0,-2 7 0,-3 3 0,3 1 0,-3 3 0,-6 2 0,0 0 0,2-2 0,-7 2 0,-1 1 0,-8-8 0,-1-2 0,-10-2 0,-4-2 0,-5-7 0,4-4-8191</inkml:trace>
  <inkml:trace contextRef="#ctx0" brushRef="#br0" timeOffset="23723.83">12749 523 24575,'11'0'0,"6"0"0,3 10 0,3 3 0,-8-5 0,-6-1 0,-5-7 0,-4-7 0,-11-1 0,-2-8 0,-2 3 0,-7 2 0,0-2 0,2-1 0,0 4 0,-2 3 0,-2 2 0,0 5 0,-3 12 0,-1 1 0,5 6 0,3 3 0,3 2 0,1 0 0,8-1 0,-4 1 0,0 5 0,0 2 0,5 0 0,3 2 0,0-5 0,1-5 0,6-2 0,-3 3 0,0 1 0,0-3 0,0 2 0,8-4 0,1-1 0,5-7 0,7-3 0,12-2 0,5-11 0,-2-3 0,-1-10 0,1-16 0,-6-1 0,-3-4 0,-3 2 0,-7 8 0,-6 2 0,2 3 0,-1 2 0,-6 18 0,-1 15 0,-5 5 0,-3 14 0,3 4 0,3 2 0,-3-1 0,1-8 0,-1-1 0,-1 0 0,1-5 0,7-14 0</inkml:trace>
  <inkml:trace contextRef="#ctx0" brushRef="#br0" timeOffset="24082.62">12992 208 24575,'-3'7'0,"-1"10"0,2 13 0,0 4 0,2 9 0,2 1 0,-2 2 0,-2 7 0,2 2 0,2 2 0,-2 3 0,-2-3 0,2-3 0,2-4 0,-2-6 0,-2-6 0,2-3 0,2-6 0,7-16 0,7-19 0,9-21 0,14-11 0,-4-2 0,-2 7 0,-2 6 0,-3 6 0,1 4 0,-2 5 0,-3 8 0,-1 10 0,-9 8 0,-4 10 0,-4 9 0,-2 2 0,-10 3 0,-8-3 0,-3-1 0,1-4 0,-11 0 0,-1-6 0,-2-3 0,-4-4 0,1-5 0,2-4 0,3-5 0,-1-3 0,-2-9 0,7-5-8191</inkml:trace>
  <inkml:trace contextRef="#ctx0" brushRef="#br0" timeOffset="24302.62">13542 934 24575,'2'-2'0,"2"7"0,-1 6 0,-2 2 0,5 4 0,-5 7 0,2 3 0,-3 2 0,-3 2 0,3-7 0,3-4 0,-7-3 0,-8 6 0,-3-2 0,-12 3 0,-9-4 0,-2-6 0,2-5-8191</inkml:trace>
  <inkml:trace contextRef="#ctx0" brushRef="#br0" timeOffset="27905.6">13881 208 24575,'6'-2'0,"4"7"0,0 6 0,-2 2 0,-1 8 0,-2 13 0,2 9 0,-3 1 0,-1 6 0,-2 8 0,8 0 0,-2 5 0,-3-4 0,3-2 0,2-1 0,-2-4 0,-3-3 0,2-10 0,4-5 0,-4-5 0,2-16 0,8-18 0,6-6 0,-4-17 0,1-8 0,4-1 0,-3 6 0,1 11 0,4 3 0,-1 1 0,3 8 0,-3 1 0,3 2 0,1 5 0,-6 6 0,-7 13 0,-4 9 0,-6 12 0,-14-7 0,-2-4 0,-6-3 0,1 1 0,-11 0 0,-1-6 0,1 2 0,-2-9 0,-2-2 0,1-8 0,-4 0 0,2-10 0,0-5 0,0-12 0,-1-15 0,6-9 0,7-4 0,7 7-8191</inkml:trace>
  <inkml:trace contextRef="#ctx0" brushRef="#br0" timeOffset="34381.56">14990 766 24575,'3'7'0,"-3"-3"0,-3-6 0,-6-3 0,-6-6 0,-7 1 0,-2 0 0,0 4 0,1 2 0,-1 1 0,0 3 0,1 0 0,-1 9 0,0 5 0,-2 3 0,-2-6 0,5 2 0,3 3 0,3 5 0,6 6 0,2-3 0,2 7 0,3 2 0,1-2 0,2-2 0,-4 5 0,3-4 0,9-3 0,1-3 0,12-3 0,7-5 0,6-6 0,2-9 0,-2-5 0,-2-7 0,-2-6 0,-8-10 0,-3-9 0,-2 2 0,1-6 0,3 0 0,-3-2 0,3-1 0,-2 9 0,-6 4 0,-4 13 0,1 10 0,0 17 0,-5 10 0,0 6 0,-1 6 0,-1 4 0,-2 2 0,-2 2 0,2-3 0,2-2 0,-2-2 0,-2-6-8191</inkml:trace>
  <inkml:trace contextRef="#ctx0" brushRef="#br0" timeOffset="34651.04">15351 934 24575,'2'7'0,"-2"10"0,-2 13 0,11 4 0,2 0 0,2-4 0,-2 0 0,-5-5 0,-2 2 0,-12-5 0,-4 0 0,-13-2 0,-12-4 0,1-3 0,-4-5 0,1-1 0,-4-2 0,6-4 0,6-1-8191</inkml:trace>
  <inkml:trace contextRef="#ctx0" brushRef="#br0" timeOffset="12778.23">10676 163 24575,'7'-3'0,"2"-5"0,-2-9 0,-3-2 0,-4-2 0,-7 4 0,3-3 0,-8 1 0,4 4 0,-11 2 0,-6 2 0,-7 18 0,1 6 0,3 11 0,8-4 0,7 2 0,2 4 0,-1 2 0,4 8 0,2-2 0,-4-4 0,4 8 0,2-1 0,0 3 0,1-2 0,0-5 0,3-2 0,3-1 0,-7 0 0,-3-2 0,2-2 0,0-2 0,-2 3 0,-2 1 0,-7-5 0,-6-7 0,-2-6 0,2-14 0,7-14 0,3-10 0,12 1 0,5-2 0,13 3 0,6 4 0,10 4 0,0 21 0,-4 14 0,-3 11 0,-3 12 0,-5 8 0,-5-1 0,4 0 0,-5 1 0,0 2 0,-1-3 0,3-3 0,2-4 0,6-5 0,-2-2 0,5-6 0,-2-7 0,-3-7 0,5-6 0,-2-6 0,6 5 0,-2-6-8191</inkml:trace>
  <inkml:trace contextRef="#ctx0" brushRef="#br0" timeOffset="17483.18">11231 208 24575,'-3'-6'0,"3"-8"0,0 8 0,0 10 0,0 16 0,0 9 0,0 6 0,0 8 0,0 5 0,0 2 0,0 0 0,0 0 0,0 5 0,0 2 0,0 1 0,0-4 0,0-7 0,0-7 0,0-7 0,0-5 0,6-14 0,2-14 0,12-20 0,6-7 0,2-1 0,-1-3 0,-4-1 0,-2 8 0,5 0 0,-2 7 0,-7 6 0,7 2 0,-1 6 0,1 3 0,-3 0 0,-1 10 0,0 7 0,-7 6 0,-6 7 0,-4 4 0,-17-2 0,-3 0 0,-3-4 0,3 1 0,-9-3 0,-4-1 0,-4-4 0,2-5 0,-4-8 0,-1-1 0,2-2 0,2-3 0,2-10 0,6-19 0,6-13 0,6-4 0,3 2-8191</inkml:trace>
  <inkml:trace contextRef="#ctx0" brushRef="#br0" timeOffset="17751.05">11858 811 24575,'3'3'0,"1"10"0,-2 13 0,0 3 0,3 2 0,-4-2 0,2 2 0,-3-3 0,-3 1 0,3 2 0,-6-3 0,-2 1 0,-8-2 0,-2-3 0,-6-3 0,-2-5 0,-5-6 0,0-4-8191</inkml:trace>
  <inkml:trace contextRef="#ctx0" brushRef="#br0" timeOffset="39895.51">18291 667 24575,'-11'3'0,"-6"-8"0,-6-2 0,-3 3 0,-2 1 0,5 10 0,3 2 0,-1 7 0,-5-4 0,7 14 0,1 0 0,4 6 0,2 4 0,0 2 0,2-4 0,0 4 0,4-2 0,2 1 0,1-1 0,3-5 0,9-4 0,5-9 0,8-4 0,6-8 0,6-6 0,1-17 0,1-10 0,-2-7 0,-7-10 0,-4 0 0,-2-1 0,-5 0 0,-1 6 0,-2 3 0,3 12 0,-5 2 0,-2 16 0,-5 18 0,0 14 0,-1 6 0,-1 8 0,-2 2 0,-2 0 0,2-2 0,2-3 0,-2-3 0,-2-4 0,2-3 0,6-7 0,8-12 0,-1-9-8191</inkml:trace>
  <inkml:trace contextRef="#ctx0" brushRef="#br0" timeOffset="40226.54">18579 259 24575,'4'9'0,"-4"17"0,-1 14 0,1 9 0,1 2 0,-1 4 0,-1 2 0,1 4 0,1 3 0,-1-1 0,7 0 0,2-1 0,2 0 0,-2-5 0,-2-3 0,-3-8 0,2-11 0,4-19 0,0-21 0,8-15 0,2-8 0,3-12 0,2-2 0,4 0 0,-2 1 0,-3 9 0,3 7 0,-3 17 0,-7 23 0,-6 11 0,-2 8 0,-16 6 0,-6 0 0,-11-3 0,1 1 0,-5-12 0,-1-6 0,-6-8 0,-2-5 0,1-2 0,4-5 0,0-2 0,8-12 0,9 0-8191</inkml:trace>
  <inkml:trace contextRef="#ctx0" brushRef="#br0" timeOffset="40588.35">19422 691 24575,'-6'0'0,"-4"-4"0,-4-1 0,-4-2 0,0 1 0,0 2 0,-3-3 0,2 0 0,4 13 0,-2 4 0,-3 10 0,-3 7 0,9 5 0,-2 8 0,2 7 0,0 1 0,2-4 0,4 3 0,-2-3 0,1-7 0,1-6 0,3-5 0,14-6 0,15-6 0,-1-12 0,5-7 0,2-15 0,2-4 0,-4-7 0,2 1 0,1-4 0,-3 6 0,-4 2 0,-2 3 0,1 9 0,-8 17 0,1 17 0,-3 15 0,2 8 0,1-3 0,-3-8-8191</inkml:trace>
  <inkml:trace contextRef="#ctx0" brushRef="#br0" timeOffset="40879.57">19929 742 24575,'0'-3'0,"0"-5"0,0-8 0,-4 3 0,-15 16 0,-5 14 0,3 12 0,-8 6 0,2 6 0,2 5 0,2-1 0,10-1 0,6-6 0,4-6 0,3-2 0,10-6 0,12-8 0,4-8 0,-1-9 0,6-8 0,-7-15 0,-2-7 0,-3-8 0,1-6 0,3-5 0,-3 5 0,-9 6 0,-2 9 0,-2 6 0,-3 4 0,2 16 0,-2 17 0,-1 11 0,-2 13 0,-1 7 0,-1 6 0,1 2 0,1-1 0,-1-2 0,-1-4 0,1-5 0,1-4 0,-1-8-8191</inkml:trace>
  <inkml:trace contextRef="#ctx0" brushRef="#br0" timeOffset="41080.21">20409 956 24575,'-2'9'0,"2"8"0,6 5 0,4 4 0,-6 4 0,1-4 0,-4-7 0,6 4 0,2 3 0,-5 8 0,0 0 0,-1 9 0,0-4 0,-3 1 0,-3-3 0,-10-4 0,-2-6 0,-12-6 0,-9-2 0,2-8 0,-2-3 0,-3-6 0,-6-2 0,7 0-8191</inkml:trace>
  <inkml:trace contextRef="#ctx0" brushRef="#br0" timeOffset="41511.18">21399 1006 24575,'-2'3'0,"-6"5"0,-4 9 0,0 2 0,-2-2 0,12-13 0</inkml:trace>
  <inkml:trace contextRef="#ctx0" brushRef="#br0" timeOffset="41659.18">21810 1030 24575,'-9'3'0,"-12"-3"0,-10-3 0,-7 3 0,5-2 0,6-2-8191</inkml:trace>
  <inkml:trace contextRef="#ctx0" brushRef="#br0" timeOffset="41331.35">21108 982 24575,'-6'4'0,"-8"2"0,-3 0 0,1 1-8191</inkml:trace>
  <inkml:trace contextRef="#ctx0" brushRef="#br0" timeOffset="42494.32">21978 235 24575,'3'3'0,"1"-13"0,7 0 0,5-8 0,1 2 0,10-1 0,3 1 0,1 3 0,-2 2 0,-1 15 0,-1 19 0,-7 14 0,-7 4 0,-6 9 0,-3 7 0,0-2 0,-1 0 0,-1-2 0,-2-2 0,-2-2 0,6-4 0,2-5 0,8-5 0,2-2 0,4-6 0,1-7 0,2-16 0,1-11 0,-4-13 0,-3-1 0,1-10 0,0-6 0,-6-6 0,-2-1 0,-13 10 0,-18 20 0,-9 28 0,0 19 0,-4 12 0,6 5 0,5 7 0,6 2 0,6 1 0,7-3 0,2 3 0,2-5 0,2-2 0,6-1 0,3 2 0,-2-6 0,1-4 0,-2-6 0,-3-3 0,-1-11 0,-1 3 0,-15-3 0,-15-7 0,-12-5 0,-10-4 0,-6-5 0,-5-3 0,8-3-8191</inkml:trace>
  <inkml:trace contextRef="#ctx0" brushRef="#br0" timeOffset="68789.37">460 3053 24575,'-3'-7'0,"-1"-6"0,-6-1 0,-1 4 0,-12-1 0,-1 2 0,-5 6 0,2 8 0,2 6 0,-2-2 0,0 9 0,1 3 0,-1 6 0,0-3 0,6-2 0,-2 6 0,3-1 0,6 4 0,0 9 0,5 2 0,2 4 0,3 3 0,2-1 0,2 3 0,9 0 0,4-2 0,9-4 0,3-2 0,3-8 0,3-9 0,9-8 0,6-5 0,1-4 0,-3-7 0,-2 3 0,2-12 0,-3-2 0,-1-11 0,-4-1 0,-12 5-8191</inkml:trace>
  <inkml:trace contextRef="#ctx0" brushRef="#br0" timeOffset="69119.7">268 3488 24575,'-3'-4'0,"3"-6"0,12 4 0,1-2 0,6-4 0,4-2 0,5 4 0,1-1 0,2 2 0,-2 2 0,-1 3 0,3 1 0,-2 3 0,-1 0 0,-5 10 0,-3-2 0,-5 5 0,-6 10 0,-5 1 0,-4 5 0,-1-4 0,-9 2 0,0 0 0,0-1 0,-7 1 0,0 0 0,-2-1 0,2-4 0,3 0 0,1-7 0,2-4 0,1-2 0,-4-5-8191</inkml:trace>
  <inkml:trace contextRef="#ctx0" brushRef="#br0" timeOffset="69309.88">823 3367 24575,'-11'3'0,"-2"-3"0,10-3 0</inkml:trace>
  <inkml:trace contextRef="#ctx0" brushRef="#br0" timeOffset="69477.43">943 3584 24575,'-7'0'0,"-2"-4"0,-2-10 0,3-6 0,1 0-8191</inkml:trace>
  <inkml:trace contextRef="#ctx0" brushRef="#br1" timeOffset="77144.2">169 4811 24575,'-3'0'0,"-1"-4"0,2-9 0,0 6 0,2 8 0,2 9 0,-2 6 0,-2 5 0,2 12 0,2 2 0,-2 4 0,-2 9 0,2 2 0,2 4 0,-2-2 0,-2 1 0,2 1 0,2-2 0,-2-3 0,-2-5 0,2-7 0,2-6 0,-2-7 0,-2-5-8191</inkml:trace>
  <inkml:trace contextRef="#ctx0" brushRef="#br1" timeOffset="77537.07">169 4958 24575,'-3'-7'0,"9"-2"0,4 11 0,5 2 0,4 15 0,2 0 0,2 7 0,-3 4 0,-6 0 0,4-3 0,1 1 0,2 3 0,-4 2 0,-1 3 0,-6 4 0,0-5 0,0 2 0,-4-1 0,2-4 0,3-5 0,-2-3 0,2-5 0,-2-1 0,-2-4 0,1-16 0,-1-18 0,-2-10 0,2-8 0,-3-8 0,2-8 0,1 0 0,-3 4 0,-1 9 0,-1 1 0,2 1 0,-1-4 0,-2 2 0,-1 1 0,-1 3 0,1 3 0,-3 8 0,-1 8-8191</inkml:trace>
  <inkml:trace contextRef="#ctx0" brushRef="#br1" timeOffset="78763.09">748 4979 24575,'3'0'0,"10"0"0,2 4 0,5 1 0,6 2 0,5 0 0,0-3 0,-2-3 0,-1 2 0,-1-11 0,-3-4 0,-7-2 0,-1 0 0,-6 0-8191</inkml:trace>
  <inkml:trace contextRef="#ctx0" brushRef="#br1" timeOffset="77898.89">796 5342 24575,'-3'-9'0,"13"-5"0,10-3 0,10 2 0,4 2 0,6-3 0,-1 8 0,-6 1-8191</inkml:trace>
  <inkml:trace contextRef="#ctx0" brushRef="#br1" timeOffset="79926.35">1711 4694 24575,'7'-3'0,"2"-5"0,-7-4 0,-10 4 0,-8-1 0,-6 5 0,-7 0 0,2 1 0,6 6 0,2 5 0,5 5 0,0 10 0,4 5 0,4 1 0,2 2 0,2 2 0,0-1 0,2 4 0,-3-3 0,-1 2 0,2 2 0,-2 3 0,1-2 0,-4-1 0,-1-6 0,-5-6 0,0-1 0,-3-7 0,5-1 0,-2-2 0,-1-3 0,4-3 0,-6 1 0,-2 0 0,-4-5 0,4-13 0,4-6 0,4-7 0,4 1 0,10 8 0,9 5 0,11-3 0,15 6 0,-1 4 0,-2 13 0,-8 17 0,-1 9 0,-7 15 0,-2 2 0,-5 2 0,-4-2 0,2 2 0,-2-1 0,-2-1 0,1 2 0,8-6 0,-3-9 0,2-11 0,-2-11 0,7-9 0,4-7 0,7-11 0,1-3-8191</inkml:trace>
  <inkml:trace contextRef="#ctx0" brushRef="#br1" timeOffset="81450.28">2290 4739 24575,'10'3'0,"7"-3"0,0 0 0,1-6 0,-9 2 0,-9-2 0,-9-1 0,-9 3 0,-8-3 0,-1 10 0,2 5 0,-2 12 0,0 3 0,5-5 0,0 5 0,2 1 0,4 0 0,8-1 0,3 1 0,5 0 0,2 2 0,-2 4 0,7-5 0,10 0 0,17 1 0,10-1 0,3-8 0,-3-6 0,-3-2 0,-5-7 0,-8-2 0,-1-2 0,-3-3 0,-2 4 0,2-2 0,-6 12 0,-2 6 0,-16 8 0,-7 5 0,-10-2 0,-3 1 0,-11 0 0,2 0 0,-6-6 0,-2-2 0,1-5 0,-2 0 0,4-4 0,2-4 0,1-6 0,3-12 0,-2-2 0,4 0 0,7-4 0,6-4 0,6 0-8191</inkml:trace>
  <inkml:trace contextRef="#ctx0" brushRef="#br1" timeOffset="82065.83">2968 5222 24575,'3'-3'0,"1"13"0,0 6 0,2 5 0,1 2 0,-7-5 0,-1 2 0,-13-1 0,-2-4 0,-10-2 0,-1 3 0,2-3 0,-2-2 0,4-4-8191</inkml:trace>
  <inkml:trace contextRef="#ctx0" brushRef="#br1" timeOffset="82644.25">3664 4715 24575,'-6'0'0,"-4"4"0,6 9 0,-9 11 0,2 2 0,1-5 0,0 3 0,0 1 0,-4 1 0,-2 3 0,-1 6 0,0 2 0,-1 3 0,0 0 0,0-3 0,5-3 0,5 0 0,-4 2 0,-1-1 0,-2-4 0,-2-4 0,11-7 0,6-7-8191</inkml:trace>
  <inkml:trace contextRef="#ctx0" brushRef="#br1" timeOffset="83066.8">3472 5006 24575,'-4'0'0,"-5"4"0,12 1 0,10 2 0,7-1 0,11-2 0,6-2 0,4 0 0,9-2 0,-2-2 0,-2 2 0,-4-2 0,-2-2 0,-6-1 0,4-6 0,-6 1-8191</inkml:trace>
  <inkml:trace contextRef="#ctx0" brushRef="#br1" timeOffset="82866.58">3688 4790 24575,'3'-3'0,"-3"8"0,-3 10 0,3 8 0,3 5 0,-3 1 0,7 2 0,1 2 0,12 0 0,2 2 0,-2 2 0,-2-1 0,-4 2 0,5-4 0,-4 2 0,7-1 0,-4-4 0,2-4 0,-3-3 0,-1-2 0,-3-7-8191</inkml:trace>
  <inkml:trace contextRef="#ctx0" brushRef="#br1" timeOffset="83682.17">4217 4790 24575,'-7'2'0,"-6"2"0,-2-6 0,6-6 0,15-6 0,12-3 0,11-8 0,6 3 0,2 2 0,-1 7 0,-8 9 0,-5 5 0,-6 15 0,-6 2 0,-2 12 0,-2 1 0,-3 2 0,2 5 0,5-2 0,-2 4 0,5-2 0,-1 0 0,2-5 0,-3-2 0,1 1 0,-1-8 0,4-10 0,4-4 0,1-4 0,6-2 0,3-1 0,-9-12 0,-1-5 0,3-7 0,-3-3 0,-6-5 0,0 2 0,-5-4 0,-2 1 0,-7 6 0,-3 13 0,-6 19 0,1 19 0,-2 13 0,-7 4 0,0-3 0,3 3 0,1 3 0,2 6 0,-1 2 0,4-2 0,2-7 0,0-6 0,5 0 0,1-3 0,0 0 0,0-1 0,0-2 0,-9-9 0,-9-5 0,-13-7 0,-9-6 0,3-4-8191</inkml:trace>
  <inkml:trace contextRef="#ctx0" brushRef="#br2" timeOffset="92620.81">145 6836 24575,'-4'3'0,"-5"-3"0,-2-3 0,-2-6 0,15-2 0,10 3 0,7-4 0,1 4 0,1-1 0,3 5 0,3-2 0,0 5 0,3-2 0,7 3 0,-5 3 0,0-3 0,5-3 0,-2 3 0,5 3 0,0-3 0,-3-3 0,-4 7 0,-2 3 0,-4 0 0,-9-2 0,-8-4 0</inkml:trace>
  <inkml:trace contextRef="#ctx0" brushRef="#br2" timeOffset="92178.28">364 6716 24575,'3'-7'0,"-3"-6"0,4 0 0,5 11 0,-2 13 0,-3 6 0,2 6 0,-2 2 0,-1 5 0,-2 4 0,-1 0 0,-1 2 0,1 5 0,1 7 0,-1 3 0,-1 2 0,1-6 0,1-3 0,-1 3 0,-1-3 0,1-4 0,1-6 0,-1 0 0,-1-4 0,1-14 0</inkml:trace>
  <inkml:trace contextRef="#ctx0" brushRef="#br2" timeOffset="93311.3">943 7151 24575,'11'0'0,"6"0"0,8-4 0,2-1 0,-3 3 0,-3 0 0,-3-8 0,-2 5 0,1 0 0,-1-2-8191</inkml:trace>
  <inkml:trace contextRef="#ctx0" brushRef="#br2" timeOffset="93553.01">991 6935 24575,'3'-7'0,"-9"-2"0,6 2 0,7 3 0,12 0 0,5 1 0,2 2 0,0 1 0,0 1 0,1-1 0,0-1 0,-1 1 0,-4 1-8191</inkml:trace>
  <inkml:trace contextRef="#ctx0" brushRef="#br2" timeOffset="99293.33">1882 6521 24575,'-3'-2'0,"-5"-6"0,-4 1 0,0 2 0,-4-1 0,-1 10 0,4 7 0,3 5 0,0 1 0,-4 1 0,4-1 0,-4 6 0,4-2 0,-2 4 0,8-1 0,1-2 0,6 3 0,-3-1 0,0 3 0,-4-3 0,-2-3 0,0-1 0,-5-7 0,-6-3 0,-1-4 0,0-2 0,-4 3 0,0-3 0,-2-1 0,0-1 0,-3-2 0,-1-2 0,5-2 0,8-8 0,10-2 0,10-4 0,10-2 0,9 1 0,3 8 0,-3 11 0,3 7 0,-3 10 0,-2 10 0,-4 9 0,-8-1 0,-4 5 0,-5 4 0,-1 2 0,-1 3 0,5-3 0,2 2 0,-2-5 0,3-2 0,0-1 0,2 2 0,6-5 0,7-6 0,-2-5 0,-2-6 0,4-6 0,0-8 0,7-2 0,3-4 0,8-14 0,-9-4-8191</inkml:trace>
  <inkml:trace contextRef="#ctx0" brushRef="#br2" timeOffset="100193.04">2434 6836 24575,'-2'-3'0,"-2"-5"0,1-4 0,-5 0 0,-3-1 0,-7 1 0,-2 5 0,-2 3 0,-4 4 0,-2 7 0,1 2 0,2 2 0,3 6 0,-2 7 0,4 3 0,7 2 0,4 2 0,2-3 0,3 1 0,1 2 0,13-3 0,12-8 0,9-14 0,10-19 0,2-5 0,-4-14 0,-6 0 0,-9-2 0,-5 4 0,-5 4 0,0 8 0,2-1 0,-3 6 0,-2 13 0,-5 12 0,-2 13 0,-4 8 0,-2 7 0,2 7 0,2 4 0,-2-3 0,-2-12 0,2-4 0,6-5 0,4-2 0,-1-8 0,-1-3-8191</inkml:trace>
  <inkml:trace contextRef="#ctx0" brushRef="#br2" timeOffset="101279.21">2893 6884 24575,'7'0'0,"6"9"0,1 5 0,0-2 0,-2 8 0,-4 9 0,-2 6 0,-2 2 0,-2-1 0,0-8 0,-10-1 0,-4-4 0,-6-2 0,-6-5 0,2-5 0,-6-7 0,-6 1 0,4-8 0,7-7-8191</inkml:trace>
  <inkml:trace contextRef="#ctx0" brushRef="#br2" timeOffset="101795.68">3304 6428 24575,'0'11'0,"9"2"0,5 7 0,-2 4 0,4 7 0,-6 5 0,0 1 0,-6-2 0,1-2 0,-3-2 0,0 2 0,-2 0 0,-2-2 0,2-2 0,2-1 0,-2 3 0,-6 2 0,-4 1 0,3-4 0,-6 0 0,0-16 0,11-18 0,4-18 0,11-6 0,6-6 0,0 4 0,-1-1 0,-3 11 0,4 4 0,-1 3 0,5 5 0,1 5 0,3 3 0,-1 7 0,1 6 0,-6 14 0,-3 6 0,-6 2 0,-4 6 0,-6-1 0,-11-4 0,-4-4 0,-9 0 0,2-4 0,-4-10 0,-6-5 0,-1-4 0,6 2 0,-3-7 0,1-1 0,0-3 0,0-11 0,1-2 0,0-7 0,4-2-8191</inkml:trace>
  <inkml:trace contextRef="#ctx0" brushRef="#br2" timeOffset="102579.09">4001 6596 24575,'0'-7'0,"0"-6"0,0-2 0,4-1 0,14-1 0,1 5 0,4 4 0,1 11 0,-2 9 0,-4 13 0,-4 7 0,-4 4 0,0-3 0,0-2 0,-4 2 0,4-2 0,4-3 0,4-4 0,4-1 0,0-10 0,3-6 0,-1-10 0,-3-14 0,-1-3 0,-4-2 0,-2-3 0,-14 4 0,-16 11 0,-6 17 0,-3 10 0,4 17 0,5 6 0,1 4 0,2-2 0,2 2 0,4 2 0,2 3 0,5-7 0,3-5 0,-3-6 0,-3 1 0,3-4 0,-1-4 0,-5-2 0,0-4 0,-8-8 0,-3-4 0,-7-5 0,-3-1 0,3-1 0,-2 1 0,4 1-8191</inkml:trace>
  <inkml:trace contextRef="#ctx0" brushRef="#br3" timeOffset="130522.59">1207 8594 24575,'-3'-2'0,"-1"2"0,-5 2 0,-6 2 0,-2-1-8191</inkml:trace>
  <inkml:trace contextRef="#ctx0" brushRef="#br3" timeOffset="130872.71">1012 8666 24575,'3'-4'0,"1"-5"0,3-2 0,7 7 0,9 2 0,1 2 0,5 2 0,-2-2 0,-2-2 0,-2 6 0,-2 2 0,5 1 0,-2-3 0,-3-1 0,4-1 0,-1 2 0,-2-10 0,-6-5-8191</inkml:trace>
  <inkml:trace contextRef="#ctx0" brushRef="#br3" timeOffset="131288.87">1012 8309 24575,'3'-3'0,"1"9"0,3-2 0,7 2 0,9 1 0,6-3 0,3-1 0,4-2 0,-1-1 0,1-1 0,-1-3 0,1-3 0,-11-2-8191</inkml:trace>
  <inkml:trace contextRef="#ctx0" brushRef="#br3" timeOffset="128554.63">580 8234 24575,'-7'-3'0,"7"-1"0,7 2 0,-7 0 0,-11 2 0,-11 2 0,-5-2 0,-1-2 0,-3 6 0,2 7 0,2 9 0,7 7 0,8 2 0,6 2 0,0-3 0,12 3 0,0-2 0,5-5 0,2-1 0,9-2 0,7-5 0,4-1 0,2-2 0,1 3 0,-5-1 0,-6 3 0,-5 1 0,-7 4 0,-14-3 0,-4 1 0,-13-1 0,-10 0 0,-12-3 0,3-5 0,-3-4 0,-1-1 0,-2-2 0,-1-3 0,2-9 0,-2-1 0,2-12 0,2-3 0,5-5 0,6-8 0,11 3-8191</inkml:trace>
  <inkml:trace contextRef="#ctx0" brushRef="#br3" timeOffset="137780.68">2098 8090 24575,'-7'3'0,"-2"-9"0,-2 0 0,-2-2 0,-2-3 0,-3 2 0,-4 2 0,5 7 0,-3 3 0,-3 10 0,9 6 0,-5 7 0,7-2 0,3-1 0,2 1 0,-2-1 0,2 1 0,3 0 0,0 2 0,1 3 0,1-3 0,2-2 0,-2-1 0,-3 1 0,4 0 0,-9-1 0,-4 1 0,0 0 0,-6-2 0,3-2 0,-6-5 0,2-6 0,-4-5 0,1 0 0,-3 3 0,12-8 0,19-5 0,16 1 0,11-2 0,2 2 0,1 4 0,-4 11 0,-2 8 0,-2 8 0,-5 9 0,-8 5 0,-6 4 0,-4-1 0,-3 1 0,0-3 0,4 3 0,0-4 0,-2-5 0,5-2 0,6-6 0,5-3 0,2-5 0,6-11 0,2-4 0,8-4 0,8-11 0,4-2 0,6-15 0,5-12 0,-6 2-8191</inkml:trace>
  <inkml:trace contextRef="#ctx0" brushRef="#br1" timeOffset="139948.57">2893 8186 24575,'3'-3'0,"-12"-5"0,-11 2 0,-11 0 0,-2 1 0,-2-2 0,4 2 0,4 8 0,3 7 0,-2 0 0,2 4 0,1 0 0,6 2 0,5 1 0,8 3 0,2 1 0,2 5 0,2 1 0,7-2 0,11 2 0,1-1 0,15-3 0,-4-2 0,4-5 0,2-5 0,2-7 0,-3 1 0,1 2 0,2 0 0,-3-3 0,-4 2 0,-2 1 0,-4-3 0,-7 7 0,-7 5 0,-16 5 0,-14 2 0,-15 1 0,-7-4 0,-7-7 0,-5 0 0,-2-2 0,5 0 0,-1-2 0,3-2 0,-1-3 0,-1-15 0,1-6 0,1-13 0,6 0 0,2-8 0,14-6 0,7 7-8191</inkml:trace>
  <inkml:trace contextRef="#ctx0" brushRef="#br3" timeOffset="142140.84">3376 8138 24575,'-4'0'0,"-1"-9"0,7-5 0,1-3 0,5-3 0,8-1 0,-2 5 0,0 2 0,5 14 0,-4 16 0,-2 11 0,-2 10 0,-6 3 0,-1 2 0,-1-1 0,-2-5 0,-1 2 0,3-4 0,1 0 0,2-8 0,4-2 0,3-1 0,4-3 0,3-7 0,2-5 0,3-5 0,0-3 0,2-11 0,0-2 0,-5-7 0,0-4 0,-6-7 0,-10-1 0,-11 8 0,-10 14 0,-9 19 0,2 12 0,-2 6 0,4 1 0,2 12 0,5-3 0,4 3 0,2 2 0,3 4 0,1-2 0,3 0 0,0 6 0,0-12 0,0-4 0,0-1 0,0-2 0,0-2 0,0-1 0,0 3 0,0-2 0,-8-5 0,-14-6 0,-9-9 0,-2-5 0,-5-4 0,4-1 0,-6 1 0,-5 1 0,-1-1 0,2-1 0,2 1 0,6 1-8191</inkml:trace>
  <inkml:trace contextRef="#ctx0" brushRef="#br0" timeOffset="149105.81">52 9752 24575,'2'-4'0,"-2"-5"0,-2-6 0,2-7 0,10 2 0,13 6 0,10 6 0,5 2 0,-4 0 0,2 13 0,-1 6 0,-4 5 0,0-2 0,-6 6 0,-6-3 0,-6 4 0,-4 3 0,-6 2 0,1-1 0,-11-3 0,-2-1 0,-10-3 0,-3 0 0,-8 1 0,-5-5 0,-6-5 0,1-7 0,3 1 0,1-4 0,5 2 0,10-3 0,1-3 0,0 3 0,2 3-8191</inkml:trace>
  <inkml:trace contextRef="#ctx0" brushRef="#br0" timeOffset="148824.73">169 9534 24575,'-3'-3'0,"-1"-1"0,2 0 0,0 11 0,2 13 0,2 5 0,-2 7 0,-2 3 0,2 2 0,2 3 0,-2 1 0,-2 3 0,-3 6 0,-2 2 0,2 8 0,0 1 0,3-5 0,-4-4 0,-4-1 0,6-2 0,-5-2 0,2-3 0,3-5 0,2-17 0</inkml:trace>
  <inkml:trace contextRef="#ctx0" brushRef="#br0" timeOffset="149525.5">604 10235 24575,'-4'-2'0,"8"-2"0,12 1 0,8-1 0,3 1 0,1 6 0,2 1 0,0 1 0,0 2 0,-2 0 0,2-3 0,-9-2-8191</inkml:trace>
  <inkml:trace contextRef="#ctx0" brushRef="#br0" timeOffset="149755.64">676 10091 24575,'-4'3'0,"8"1"0,7-2 0,13 0 0,12-2 0,4-2 0,-2 2 0,1 2 0,-7-2 0,0-2 0,-10 2-8191</inkml:trace>
  <inkml:trace contextRef="#ctx0" brushRef="#br0" timeOffset="151895.68">1666 9534 24575,'3'2'0,"1"6"0,-2 8 0,5-2 0,-7-4 0,-9 0 0,-9-6 0,-4 0 0,-5-2 0,-1 1 0,1 1 0,3 3 0,1 7 0,-1 5 0,4 5 0,7 3 0,5 1 0,-4-2 0,8 4 0,1 0 0,3-6 0,3 7 0,-3 0 0,-3 2 0,3 4 0,3 3 0,-3 0 0,-3 2 0,-5-9 0,2-2 0,2-7 0,-3 0 0,-2-5 0,-2-9 0,-8-2 0,1-5 0,-1-7 0,6-5 0,5-11 0,9-7 0,18-5 0,5 1 0,6 6 0,4 18 0,-1 12 0,-12 16 0,-1 3 0,-4 6 0,2 5 0,-1 2 0,-3 3 0,-5 3 0,-2 5 0,-3 0 0,2-1 0,-2-5 0,3-3 0,0-3 0,2-3 0,-2-2 0,1-3 0,8-5 0,5-6 0,2-6 0,1-2 0,0-6 0,2-3 0,4 0 0,0-5 0,4 1 0,0-17 0,-7-3-8191</inkml:trace>
  <inkml:trace contextRef="#ctx0" brushRef="#br1" timeOffset="157983.34">2458 9872 24575,'3'3'0,"1"-3"0,-7-3 0,-3-1 0,-8 2 0,-3-1 0,-7-1 0,1 7 0,-1 3 0,7 8 0,1 3 0,4 7 0,0 3 0,8 1 0,4 4 0,16-8 0,1 0 0,3-3 0,-2 4 0,6-4 0,2-4 0,2-4 0,4-5 0,-4 4 0,2 0 0,-5 0 0,0-4 0,-3 4 0,-2-4 0,-7 4 0,-4 0 0,-2 7 0,-12 1 0,-2 1 0,-14-1 0,-6 2 0,-10 3 0,-3-1 0,2 3 0,-6-3 0,2-3 0,-2-1 0,2-7 0,2-3 0,6-8 0,0-11 0,4-7 0,0-11 0,9 2-8191</inkml:trace>
  <inkml:trace contextRef="#ctx0" brushRef="#br0" timeOffset="161734.1">3061 10209 24575,'3'2'0,"-6"2"0,3 6 0,11-4 0,6-2 0,13 3 0,0-3 0,6-1 0,-4-2 0,0-1 0,-4-1 0,-1 5 0,0 2 0,-1-2 0,-4-1 0,1-6 0,-17-1 0,-8-5 0</inkml:trace>
  <inkml:trace contextRef="#ctx0" brushRef="#br0" timeOffset="162087.49">3349 10112 24575,'-2'3'0,"7"-3"0,12 4 0,8 0 0,-3 8 0,2-1 0,-2 2 0,3-2 0,-6 0 0,-6 2 0,-13 3 0,-7 4 0,-1 1 0,-8 6 0,-1 2 0,4 2 0,3 1 0,-4 4 0,-4-1 0,-2-3 0,2-11-8191</inkml:trace>
  <inkml:trace contextRef="#ctx0" brushRef="#br1" timeOffset="168315.75">4171 9702 24575,'-2'-3'0,"-6"8"0,-2 3 0,-7 8 0,0 6 0,3 7 0,1 2 0,-3-5 0,1 2 0,2 4 0,-3 0 0,-4 8 0,-1 4 0,-2 7 0,3-2 0,0 2 0,-2-3 0,-2-6 0,0 0 0,2 2 0,2-2 0,5-2 0,-4-3 0,11-6 0,-1-5 0,5-19 0,8-11 0,3-12 0,-1-5-8191</inkml:trace>
  <inkml:trace contextRef="#ctx0" brushRef="#br1" timeOffset="168598.29">4193 9632 24575,'-3'11'0,"-1"6"0,1 3 0,2 7 0,1 2 0,1 2 0,-1 4 0,7-2 0,2 3 0,2 1 0,2 7 0,-2-2 0,2 2 0,3 2 0,-5-1 0,-2-8 0,-1-1 0,2-4 0,-1 0 0,-5-4 0,0 1 0,-1 2 0,-1-7-8191</inkml:trace>
  <inkml:trace contextRef="#ctx0" brushRef="#br1" timeOffset="168826.69">3952 10137 24575,'-2'2'0,"-2"-7"0,-3-2 0,-6 3 0,9 2 0,10 0 0,14-3 0,11 3 0,4 4 0,2-2 0,3-4 0,-6 0 0,0 1 0,2 2 0,-1-5 0,-3 5 0,-1-2 0,-7 3-8191</inkml:trace>
  <inkml:trace contextRef="#ctx0" brushRef="#br2" timeOffset="172748.26">4628 9680 24575,'-4'-2'0,"-2"-12"0,0 0 0,-1 3 0,3 11 0,3 8 0,-2 5 0,3 5 0,3 2 0,-3 2 0,5 2 0,4 3 0,2 0 0,-2-6 0,-2 6 0,-3 6 0,-1 7 0,-1 5 0,6 5 0,-1 2 0,-3 4 0,3-8 0,-2-1 0,-4-3 0,2-3 0,-3-1 0,-3 3 0,3-9 0,3 0 0,-3-4 0,-3-14 0,3-21 0,3-19 0,-3-13 0,-3-3 0,3-4 0,7 2 0,2 6 0,-5 3 0,10 8 0,2 2 0,-6 6 0,4 1 0,3 2 0,3 4 0,3 0 0,1 6 0,2 0 0,0 1 0,0 6 0,1-3 0,-4 8 0,-6 6 0,3-1 0,-3 3 0,-1-5 0,-2 2 0,-4 10 0,-3 1 0,-3 4 0,-4-2 0,-3 1 0,-5 0 0,-2-1 0,-4 0 0,-12 0 0,-8-3 0,-2-2 0,-5-1 0,1-4 0,5-8 0,2-2 0,-2-6 0,-3-3 0,-1-6 0,2-2 0,3 3 0,3-11 0,-1 2 0,4-4 0,8 2-8191</inkml:trace>
  <inkml:trace contextRef="#ctx0" brushRef="#br1" timeOffset="175314.81">5495 9728 24575,'2'3'0,"2"-8"0,-1 3 0,-2 9 0,-1 1 0,-1 8 0,-4 11 0,-2 1 0,-1-2 0,-5 4 0,-1 0 0,-2 2 0,2 8 0,0 4 0,-2 7 0,-4-2 0,-1 6 0,4-1 0,-3-6 0,1 1 0,4-8 0,2-3 0,-3-8 0,5 1 0,3-15 0,12-19 0,4-10-8191</inkml:trace>
  <inkml:trace contextRef="#ctx0" brushRef="#br1" timeOffset="175575.87">5543 9608 24575,'-11'-2'0,"-6"2"0,-3 12 0,1 9 0,8 12 0,15 9 0,6-2 0,0 2 0,13-4 0,1-4 0,3 6 0,-6 4 0,6-2 0,2 2 0,-2 2 0,-3-1 0,-3-8 0,-5-5 0,-1 0 0,-6 4 0,2-5 0,2-1 0,-1 0 0,-8-2 0,-1-6-8191</inkml:trace>
  <inkml:trace contextRef="#ctx0" brushRef="#br1" timeOffset="175773.53">5303 10137 24575,'-3'2'0,"-1"-11"0,11-2 0,2-6 0,6 1 0,2 2 0,12 4 0,2-4 0,-2 1 0,3-3 0,4 5 0,-5 2 0,4 1 0,-2-1 0,-6 1-8191</inkml:trace>
  <inkml:trace contextRef="#ctx0" brushRef="#br0" timeOffset="181051.04">6146 10451 24575,'0'-2'0,"4"-2"0,9 0 0,7 10 0,4 5 0,-1 2 0,-6 5 0,-1-8 0,-3 9 0,-2 0 0,-7 3 0,-4 1 0,-11 1 0,-2 0 0,-11 3 0,-7-3 0,-5-2 0,-1 2 0,2-6 0,-3-7 0,-1-2 0,3-8-8191</inkml:trace>
  <inkml:trace contextRef="#ctx0" brushRef="#br0" timeOffset="185960.15">3013 11511 24575,'4'2'0,"15"2"0,5-1 0,7-2 0,6-1 0,-2-1 0,1 1 0,-10-3 0,-4-1 0,0-1 0,-2-2 0,0 1 0,2 2 0,2 1 0,1 2 0,-3 1 0,-2 1 0,-10 4 0,-4 2 0,-9-7 0</inkml:trace>
  <inkml:trace contextRef="#ctx0" brushRef="#br0" timeOffset="186329.93">3277 11294 24575,'-4'-2'0,"8"-2"0,16 1 0,8 2 0,8 5 0,-2 2 0,-9 5 0,1-2 0,-5 5 0,-4-1 0,-1 2 0,-2 1 0,-4-3 0,-4-2 0,-6 5 0,-7 5 0,-6 10 0,-3-2 0,-2-1 0,-2-1 0,3-7 0,5-7-8191</inkml:trace>
  <inkml:trace contextRef="#ctx0" brushRef="#br2" timeOffset="-214664.02">4193 11559 24575,'2'2'0,"2"-7"0,-4 1 0,-2-3 0,-6 1 0,-4 2 0,-10-3 0,0 0 0,-2 3 0,0 2 0,-3-1 0,3 3 0,-3 7 0,-1 6 0,5 7 0,3 3 0,6-2 0,0 3 0,5 0 0,6 3 0,3 2 0,3-2 0,1-3 0,8 2 0,3-2 0,11-6 0,5-16 0,0-7 0,-2-14 0,-1-6 0,-5-10 0,-8-1 0,-3 2 0,-4-1 0,1 8 0,4 5 0,1 0 0,-4 10 0,1 11 0,-2 9 0,-2 17 0,-3 10 0,3 6 0,-3 9 0,2-6 0,6-3 0,-4-5 0,2-3 0,-1-7 0,-1-8 0,5-10 0,1-12 0,-4-9-8191</inkml:trace>
  <inkml:trace contextRef="#ctx0" brushRef="#br1" timeOffset="-212399.08">4676 11244 24575,'2'9'0,"-2"4"0,-12 5 0,-1 6 0,2 6 0,1 4 0,-4 1 0,-2 7 0,5-2 0,-2 2 0,-4-2 0,1 1 0,-2 6 0,4 1 0,0-4 0,5 2 0,-2-6 0,2-6 0,2-4 0,-1-3 0,-4-16 0</inkml:trace>
  <inkml:trace contextRef="#ctx0" brushRef="#br1" timeOffset="-212161.49">4628 11270 24575,'0'4'0,"0"10"0,0 10 0,9 5 0,4 2 0,5 5 0,-4 5 0,5-1 0,-4 2 0,2-2 0,-4 1 0,1 6 0,-4 1 0,2-4 0,2 2 0,0-6 0,-2-6 0,-4-4 0,-4-3 0,2-3 0,-5-1 0,2-4-8191</inkml:trace>
  <inkml:trace contextRef="#ctx0" brushRef="#br1" timeOffset="210626.53">2290 11126 24575,'10'3'0,"7"-8"0,0 3 0,-7 2 0,-6 8 0,-14 6 0,0 3 0,-8 3 0,2 3 0,3 1 0,-2 2 0,-5 5 0,-2 5 0,-4 2 0,1 6 0,4 1 0,-4 0 0,7-6 0,3-3 0,-2 1 0,-3-2 0,1-2 0,0-2 0,1-15 0,16-9 0,6-17 0,6-4-8191</inkml:trace>
  <inkml:trace contextRef="#ctx0" brushRef="#br1" timeOffset="211127.11">2098 11511 24575,'-7'2'0,"-2"2"0,2-10 0,13-5 0,0-2 0,12-1 0,12-2 0,15-4 0,1 3 0,2 0 0,-5 3 0,-4 1 0,-3 2 0,-3-5 0,2 3 0,-6 5-8191</inkml:trace>
  <inkml:trace contextRef="#ctx0" brushRef="#br1" timeOffset="210904.25">2242 11150 24575,'-2'-2'0,"2"7"0,2 12 0,8 3 0,0 2 0,-2 2 0,6 8 0,-1-2 0,3 8 0,-1-1 0,-2 7 0,-1 3 0,-1-7 0,2-3 0,2 7 0,-3-2 0,-4-2 0,1-3 0,0-6 0,3-5 0,2-2 0,2-1 0,-6-8-8191</inkml:trace>
  <inkml:trace contextRef="#ctx0" brushRef="#br1" timeOffset="-211945.47">4510 11751 24575,'-7'2'0,"-6"-2"0,-2-6 0,6-8 0,16-3 0,14-3 0,12 1 0,3 5 0,2 0 0,2-2 0,-3 2 0,2 0 0,0 4 0,-7-2 0,4 4 0,-6 1-8191</inkml:trace>
  <inkml:trace contextRef="#ctx0" brushRef="#br0" timeOffset="-209343.25">5303 11994 24575,'2'4'0,"2"1"0,3 2 0,6-1 0,1 6 0,-4 8 0,-3 6 0,-3 4 0,-4 1 0,-11-3 0,-2 1 0,-11-2 0,-7-7 0,-9-8 0,-1-5 0,7-2-8191</inkml:trace>
  <inkml:trace contextRef="#ctx0" brushRef="#br0" timeOffset="-202512.43">2989 12935 24575,'-2'-2'0,"7"2"0,8 2 0,11-2 0,0-2 0,-2 2 0,3 2 0,-1-2 0,3-2 0,1 2 0,-2 2 0,-2-2 0,-1-2 0,1 2 0,0 2 0,-1 2 0,-3-1 0,-2 0 0,-4 1 0,-15-2 0,-12 0 0,-4-2-8191</inkml:trace>
  <inkml:trace contextRef="#ctx0" brushRef="#br0" timeOffset="-202195.79">3277 12765 24575,'0'-3'0,"-4"-1"0,8 0 0,3 5 0,9 2 0,9 1 0,5 3 0,-3-1 0,-3 4 0,2 0 0,2 0 0,-1-4 0,-7 8 0,-11 0 0,-5 2 0,-4 6 0,-10 7 0,-4 4 0,-2 2 0,-1 5 0,0 4 0,-2-3 0,2 3 0,-1-1 0,1-3 0,-1-9 0,5-7 0,4-8-8191</inkml:trace>
  <inkml:trace contextRef="#ctx0" brushRef="#br1" timeOffset="-204993.25">2218 12500 24575,'3'3'0,"5"1"0,5 3 0,1 7 0,-4 9 0,-3-3 0,-2 0 0,-14 7 0,-2 1 0,-2 8 0,-7 1 0,-3 2 0,5 6 0,2-3 0,-7 2 0,-3 6 0,1 4 0,4-2 0,-3-3 0,1-1 0,3-1 0,0-6 0,3-5 0,6-14 0,15-26 0,7-16 0,-2-4-8191</inkml:trace>
  <inkml:trace contextRef="#ctx0" brushRef="#br1" timeOffset="-204597.34">2098 12981 24575,'-3'-7'0,"3"-6"0,14-1 0,3-6 0,9 0 0,0 3 0,6 2 0,8-3 0,0-1 0,2-4 0,-5-1 0,-10 4-8191</inkml:trace>
  <inkml:trace contextRef="#ctx0" brushRef="#br1" timeOffset="-204793.47">2170 12618 24575,'-2'-7'0,"7"-2"0,6 9 0,2 5 0,0 13 0,2 10 0,5 8 0,3 1 0,3 7 0,2 0 0,-5 0 0,-3 0 0,-3 5 0,-2-1 0,-2 3 0,3-4 0,-8-7 0,4-10 0,-4 4 0,-1-6 0,2-11 0,2-3 0</inkml:trace>
  <inkml:trace contextRef="#ctx0" brushRef="#br2" timeOffset="-199817.6">4171 12618 24575,'-6'-3'0,"-8"-1"0,-6 2 0,0 0 0,-1 2 0,1 2 0,0-2 0,-1-2 0,1 6 0,0 3 0,-3 0 0,8 2 0,-1 2 0,3 2 0,-2 2 0,3 7 0,-1-4 0,-1 2 0,4 2 0,3-3 0,3 4 0,4 1 0,3-4 0,5-7 0,2 4 0,9 3 0,12-2 0,-1-2 0,4-8 0,-1-2 0,-7 0 0,3-5 0,-2-1 0,-3 0 0,-7-4 0,-1-5 0,1 3 0,3-7 0,-12-3 0,-9 3 0,-16 6 0,-9 14 0,1 6 0,-4 4 0,-2 7 0,2 3 0,-2 2 0,7 2 0,4-3 0,6 1 0,6-2 0,2-3 0,10 3 0,16-3 0,11-7 0,10-7 0,2-6 0,1-4 0,2-15 0,2-4 0,3-5 0,2 3 0,-5-11 0,-8 4-8191</inkml:trace>
  <inkml:trace contextRef="#ctx0" brushRef="#br0" timeOffset="-194244.57">4676 12597 24575,'2'2'0,"-2"6"0,-2 8 0,-2-2 0,1-13 0,14-5 0,7 0 0,0-3 0,-1 9 0,0 7 0,-3 7 0,-1 5 0,-2 9 0,1 0 0,1 1 0,-2-2 0,-1-1 0,4-1 0,2-7 0,-6-7 0,4 2 0,3 2 0,3-3 0,1-5 0,5-2 0,-1-7 0,-2-11 0,-6-2 0,-1-5 0,-8-7 0,-1 0 0,-11-1 0,-6 18 0,-4 8 0,-4 18 0,2 8 0,-1 5 0,4 4 0,3 3 0,4 1 0,6 4 0,2-5 0,-2 2 0,0-6 0,0-1 0,0-2 0,4-3 0,2 1 0,0 2 0,1-2 0,-3-1 0,-3-1 0,-6-3 0,-4 3 0,-11 1 0,-11-2 0,2-6 0,-6 3 0,2-8 0,2 3 0,-2-6 0,2-2 0,2-4 0,1-2 0,1-1 0,3-3 0,1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46:40.6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30462 9685 24575,'5'-3'0,"1"-6"0,-4-5 0,1 0 0,-3-5 0,-13 4 0,-8 4 0,-1-2 0,-4 4 0,-5 1 0,-2 2 0,2-2 0,3 1 0,-3-3 0,-8-4 0,-1 0 0,5 0 0,4-1 0,-1 2 0,-4-4 0,-3 2 0,-3-1 0,2-2 0,-2 0 0,-3-3 0,-2 4 0,-2-5 0,5 5 0,4-3 0,-2 4 0,-3 5 0,-6 3 0,-4-1 0,4 1 0,1 2 0,5 2 0,0 0 0,2 3 0,-2 1 0,-5 1 0,6-1 0,-2-1 0,1 1 0,0 1 0,8-1 0,-5-1 0,6 1 0,0 1 0,2-1 0,1-1 0,2 1 0,3 12 0,-3 4 0,-3-4 0,5-1 0,-1-3 0,5-3 0,2 2 0,3-2 0,-7 3 0,3 6 0,-11-5 0,3 2 0,-4-2 0,2 2 0,1 0 0,-9-2 0,4 2 0,6 5 0,4-1 0,-3 2 0,2-3 0,-2-4 0,0 0 0,4 6 0,7 0 0,-3 1 0,3 1 0,1-2 0,5 1 0,-5 1 0,1-2 0,-2 1 0,-4 6 0,-1 4 0,2 4 0,3-3 0,1-3 0,9 3 0,2-2 0,3 2 0,0 0 0,2-2 0,2-2 0,1-1 0,1 2 0,4 3 0,3 1 0,13-4 0,0 3 0,-1 2 0,0-6 0,6 11 0,6 2 0,0 5 0,-1-7 0,-3 6 0,8-2 0,3-4 0,0 10 0,-8-4 0,-3-1 0,-2-3 0,2-1 0,-3-3 0,9-5 0,-1 3 0,8 0 0,3 0 0,3-6 0,-4-3 0,4 1 0,-4 2 0,1-2 0,7-3 0,8 3 0,3 4 0,-3-10 0,2 3 0,1-4 0,4-1 0,1-1 0,-3-1 0,-5-4 0,3-1 0,0-2 0,-1-5 0,1-1 0,5 0 0,-1 0 0,-7-9 0,0-6 0,-1-6 0,1 3 0,0-7 0,-3-9 0,-2 3 0,-1 0 0,-2 0 0,-1 1 0,-3 4 0,1 1 0,-2-9 0,-2 1 0,-1-4 0,-1 4 0,2-1 0,-4-6 0,4 1 0,-3-2 0,-5-2 0,5 1 0,-3-2 0,-2-2 0,3-2 0,-8-10 0,-8 2 0,-7-3 0,-8 5 0,-4 3 0,1 4 0,-13 2 0,-4-5 0,-13-2 0,-17-6 0,-6 2 0,-10-3 0,-5-6 0,-9 4 0,-16-1 0,-4-4 0,-9 3 0,-6 0 0,12 7-8191</inkml:trace>
  <inkml:trace contextRef="#ctx0" brushRef="#br1" timeOffset="48509.98">79 176 24575,'3'-5'0,"-9"-6"0,-2-1 0,3-8 0,2-3 0,11-4 0,14 2 0,15 7 0,9 5 0,9 7 0,-4 1 0,0 8 0,0 5 0,1 12 0,-6 1 0,-5 5 0,-2 5 0,-8 2 0,-3 2 0,-8 0 0,-5 5 0,-4-1 0,-8 1 0,-3 5 0,-14-4 0,-1 2 0,-13-1 0,-9 1 0,-10-2 0,-7 1 0,-5-7 0,3 1 0,4-8 0,3-9 0,2-10 0,-1-1 0,6-2 0,5-4 0,1-2 0,7-10 0,13-5-8191</inkml:trace>
  <inkml:trace contextRef="#ctx0" brushRef="#br1" timeOffset="48247.14">166 8 24575,'3'-3'0,"-9"-2"0,1 9 0,8 5 0,-1 13 0,4 2 0,-5 8 0,2 0 0,2 10 0,-2-3 0,0 1 0,-3 10 0,-3 6 0,3-2 0,3-3 0,-3-4 0,-3-2 0,3-1 0,3-1 0,-3-1 0,-3-3 0,3-8-8191</inkml:trace>
  <inkml:trace contextRef="#ctx0" brushRef="#br1" timeOffset="55772.64">951 487 24575,'13'3'0,"2"6"0,4-1 0,-2-2 0,5 0 0,0 0 0,-1-9 0,-4-4 0,-1-9 0,-4-4 0,-4-4 0,-2 0 0,-6 0 0,-14 4 0,-6 6 0,-3 20 0,-2 7 0,-1 7 0,2 6 0,1 4 0,3 4 0,-3 2 0,2-2 0,9 2 0,7 3 0,-1-2 0,5-1 0,-3 2 0,15 1 0,2-3 0,12-8 0,4-10 0,11-7 0,1-18 0,1-9 0,-2-12 0,-9 2-8191</inkml:trace>
  <inkml:trace contextRef="#ctx0" brushRef="#br1" timeOffset="56088.25">1399 455 24575,'0'8'0,"0"12"0,0 7 0,0 9 0,0 2 0,0 0 0,0-1 0,0 0 0,0 2 0,0-3 0,0-2 0,0-17 0,0-22 0,0-26 0,0-12 0,0-4 0,4 4 0,7-2 0,-3 6 0,-3 5 0,7 14 0,-1-1 0,5 6 0,4 4 0,-2 3-8191</inkml:trace>
  <inkml:trace contextRef="#ctx0" brushRef="#br1" timeOffset="56294.48">1709 455 24575,'0'8'0,"0"12"0,0 7 0,0 9 0,0 7 0,0 5 0,0-1 0,0-5 0,0-10-8191</inkml:trace>
  <inkml:trace contextRef="#ctx0" brushRef="#br1" timeOffset="56450.4">1762 148 24575,'-8'-3'0,"-12"3"0,-3 0-8191</inkml:trace>
  <inkml:trace contextRef="#ctx0" brushRef="#br1" timeOffset="56935.84">1849 428 24575,'3'3'0,"-3"1"0,5 4 0,6 8 0,1-1 0,4 2 0,1 2 0,-2 6 0,1 9 0,-4-2 0,2 10 0,2 2 0,-4-4 0,1-1 0,2-3 0,-2-2 0,1-11 0,-5-3 0,-1-16 0,-2-26 0,-5-11 0,-1-13 0,0 2 0,11 1 0,5-4 0,-1 8 0,9 2 0,-3 0 0,1 4 0,-5 5 0,-6 2 0,-9 1 0,4 2-8191</inkml:trace>
  <inkml:trace contextRef="#ctx0" brushRef="#br1" timeOffset="57252.89">2464 682 24575,'3'-8'0,"-3"-7"0,8-2 0,1-6 0,10-9 0,6 1 0,-2 5 0,-7 1 0,-6 2 0,-8 4 0,-11 5 0,-10 8 0,-12 9 0,2 10 0,-3 7 0,1 9 0,0 1 0,0 4 0,6 6 0,10 4 0,7-2 0,5-3 0,3-4 0,0-2 0,11 1 0,14-9 0,17-2 0,6-4 0,3-10 0,3-9 0,2-9 0,-1-7 0,-1-15 0,-3-8 0,-7 8 0,-13 10-8191</inkml:trace>
  <inkml:trace contextRef="#ctx0" brushRef="#br1" timeOffset="57615.97">3225 878 24575,'3'-3'0,"-9"-2"0,-2-10 0,4-13 0,0-7 0,3 0 0,-5 4-8191</inkml:trace>
  <inkml:trace contextRef="#ctx0" brushRef="#br1" timeOffset="57475.31">3194 487 24575,'-8'3'0,"-7"1"0,-1-1-8191</inkml:trace>
  <inkml:trace contextRef="#ctx0" brushRef="#br0" timeOffset="63983.57">361 1942 24575,'-3'-5'0,"3"-1"0,3 4 0,2 15 0,-2 13 0,2 4 0,-2 8 0,0-2 0,2-2 0,-2 2 0,-2 4 0,-1 6 0,-1-1 0,1 4 0,1 7 0,-1-9 0,-1-4 0,1-4 0,1-3 0,-1-1 0,-1 0 0,1-18 0,1-17 0,4-10 0,3-11 0,-1-10 0,9 1 0,3-1 0,-2 5 0,4 5 0,3 3 0,1 4 0,3 0 0,3 5 0,-5 2 0,-1 3 0,3 1 0,1 10 0,-4 9 0,-2 7 0,-4 11 0,-10 7 0,-2 2 0,-7-1 0,-14-9 0,-2-7 0,-1-1 0,-14 3 0,0-5 0,0-7 0,0-5 0,-5-4 0,-4-2 0,1-2 0,-2-14 0,-4-4 0,0-10 0,2-3 0,4-2 0,8 10-8191</inkml:trace>
  <inkml:trace contextRef="#ctx0" brushRef="#br2" timeOffset="80894.02">3477 1942 24575,'11'0'0,"-22"0"0,-5 0 0,-4 0 0,-3 4 0,-4 3 0,6 10 0,-6 1 0,-1 3 0,5 6 0,3 5 0,4-5 0,5 0 0,4-2 0,2-2 0,2 0 0,18-2 0,5 2 0,4-3 0,-2-1 0,-1-4 0,6 2 0,4-3 0,8 2 0,1-1 0,3 2 0,-1-4 0,-4-2 0,-7 4 0,-17 1 0,-14 1 0,-24 1 0,-13-7 0,-6 6 0,-9-1 0,0-4 0,-6-1 0,-1-6 0,3 1 0,5-9 0,1 0 0,5-6 0,0-5 0,9-7 0,5 4-8191</inkml:trace>
  <inkml:trace contextRef="#ctx0" brushRef="#br1" timeOffset="87719.71">4120 2335 24575,'3'3'0,"-3"6"0,9-1 0,17-2 0,10 0 0,8-6 0,-1-1 0,-1-4 0,-9 2 0,-2-2 0,-3 2 0,-2-5 0,2-2 0,-5 0-8191</inkml:trace>
  <inkml:trace contextRef="#ctx0" brushRef="#br1" timeOffset="115326.07">4148 2502 24575,'7'-3'0,"9"-1"0,7 1 0,-3 3 0,1 3 0,5 8 0,-1-4 0,3-2 0,-5 3 0,-1-1 0,-2-2 0,5-2 0,1-1 0,-2 4-8191</inkml:trace>
  <inkml:trace contextRef="#ctx0" brushRef="#br1" timeOffset="93809.42">4343 2055 24575,'-3'0'0,"3"11"0,14 9 0,2 5 0,1 1 0,1 2 0,3 0 0,7-6 0,3 0 0,-3 0 0,-2-5 0,-6-2 0,-7 4 0,-3-2 0,-8 5 0,-2-1 0,-5 1 0,1-5 0,-4 3 0,-4-1 0,1-3 0,0 7 0,-5-3 0,2 0 0,-4 7 0,-1-3 0,-1 0 0,-3-1 0,2 3 0,9 2 0,-4-4 0,1-4 0,2-15 0,6-15 0,0-8-8191</inkml:trace>
  <inkml:trace contextRef="#ctx0" brushRef="#br2" timeOffset="120101.17">5328 1914 24575,'3'8'0,"-3"12"0,-3 11 0,-2 5 0,-2-1 0,-4 4 0,-10 0 0,1 1 0,-1 5 0,-4 7 0,4 0 0,-2 6 0,-3-7 0,2 2 0,4 0 0,-3-5 0,-2-2 0,7-2 0,2-5 0,7-4 0,-5-19 0</inkml:trace>
  <inkml:trace contextRef="#ctx0" brushRef="#br2" timeOffset="120332.81">5241 2026 24575,'0'7'0,"0"9"0,0 9 0,11 14 0,4 4 0,6 4 0,-4 4 0,9-1 0,2 1 0,-2-3 0,-9-6 0,7-6 0,2-1 0,-1-2 0,-2-4 0,-4-4 0,-4 2 0,-5-10-8191</inkml:trace>
  <inkml:trace contextRef="#ctx0" brushRef="#br2" timeOffset="120454.64">5017 2476 24575,'8'0'0,"8"0"0,15 0 0,12-5 0,8-1 0,-2-6 0,-3-5 0,-7-10 0,0-4 0,-19 3-8191</inkml:trace>
  <inkml:trace contextRef="#ctx0" brushRef="#br2" timeOffset="122687.86">6589 1998 24575,'0'7'0,"-5"9"0,-6 12 0,-1-2 0,-3 2 0,2 0 0,2-1 0,-1 5 0,-4 7 0,-2 8 0,-7 4 0,-2 2 0,4-2 0,0-1 0,-2-4 0,2 2 0,4-4 0,-1-2 0,4-6 0,7-1 0,1-2 0,13-4 0,3-24 0,12-25 0,6-19 0,5-8 0,-3-1 0,-3-3 0,-2 1 0,-2 4 0,-6-2 0,1 7 0,-2 2 0,-2 4 0,-3 1 0,-1 2 0,-2 1 0,2 2 0,-3-2 0,-8 15 0,1 21 0,2 14 0,2 9 0,4 7 0,2 4 0,1 5 0,6-4 0,1 2 0,3-6 0,-7 6 0,4-5 0,-1 5 0,2 1 0,-3-2 0,0-3 0,2-2 0,2-8 0,-5-17 0</inkml:trace>
  <inkml:trace contextRef="#ctx0" brushRef="#br2" timeOffset="122871.92">6309 2476 24575,'8'0'0,"12"0"0,15 0 0,5 0 0,-1 0 0,-4-11 0,0 2 0,-3-11 0,-1-2 0,-3-3 0,3 5 0,-3 1-8191</inkml:trace>
  <inkml:trace contextRef="#ctx0" brushRef="#br0" timeOffset="125459.51">5691 2082 24575,'8'3'0,"3"-3"0,-3-8 0,-4-8 0,4-4 0,-3 2 0,-2 18 0,-2 7 0,6 13 0,0 4 0,1 2 0,-3 2 0,3 8 0,-1 0 0,-2 2 0,-2 6 0,5-4 0,1 7 0,2-5 0,-6-10 0,1-1 0,-4 4 0,1-6 0,-3 2 0,-3 0 0,3-11 0,3-13 0,-3-18 0,-3-17 0,13-3 0,3 3 0,2 1 0,4 3 0,9 0 0,3 1 0,2 3 0,2 6 0,0 9 0,-4 13 0,-8 7 0,-8 13 0,-18 11 0,-8 2 0,-9-3 0,-15-2 0,-12 3 0,-1-3 0,-2-7 0,4-12 0,2-6 0,7-3 0,-1-3 0,-2-2 0,1-14 0,4-5 0,2 1-8191</inkml:trace>
  <inkml:trace contextRef="#ctx0" brushRef="#br1" timeOffset="127671.9">7179 2476 24575,'-8'0'0,"16"0"0,8 0 0,7 0 0,0 0 0,8 5 0,-3 6 0,-3-4 0,3-2 0,-2 3 0,2-4 0,0 4 0,-1 0 0,-4-2 0,0-4 0,-13 1 0,-12-3 0</inkml:trace>
  <inkml:trace contextRef="#ctx0" brushRef="#br1" timeOffset="127978.38">7207 2392 24575,'-3'-3'0,"-2"-2"0,5-2 0,13-1 0,2 3 0,9 2 0,2 6 0,2-3 0,0 0 0,-2 5 0,-4-1 0,1 4 0,4 0 0,-4-2-8191</inkml:trace>
  <inkml:trace contextRef="#ctx0" brushRef="#br1" timeOffset="128425.71">7403 2193 24575,'-8'-3'0,"-3"9"0,14 2 0,13 8 0,2 1 0,7 1 0,11-8 0,3-2 0,0-2 0,-4-5 0,-7-1 0,6 0 0,-9 0 0,2 0 0,-10 0 0,-9 7 0,-18 2 0,-4 9 0,-11 7 0,2 3 0,-3 3 0,-2-3 0,4 3 0,4 4 0,0 0 0,0 4 0,4 0 0,6-3 0,2-4 0,3 2 0,2-9-8191</inkml:trace>
  <inkml:trace contextRef="#ctx0" brushRef="#br2" timeOffset="149232.96">9869 1830 24575,'3'5'0,"-3"10"0,-8 8 0,-3 12 0,7 5 0,-7-1 0,3 1 0,-1-1 0,-5-3 0,-2-1 0,4 4 0,-5 5 0,-5-2 0,2 4 0,4-1 0,7-1 0,-5-5 0,-1-8 0,2-11 0,8-14 0</inkml:trace>
  <inkml:trace contextRef="#ctx0" brushRef="#br2" timeOffset="149433.79">9897 1746 24575,'3'16'0,"2"8"0,-2 15 0,-2 5 0,10 2 0,2 1 0,2 1 0,-2-4 0,8-3 0,1 6 0,5-2 0,-9 0 0,2-8 0,1-1 0,5 1 0,-6-4 0,3-10 0,-2-7-8191</inkml:trace>
  <inkml:trace contextRef="#ctx0" brushRef="#br2" timeOffset="149622.11">9816 2221 24575,'13'3'0,"13"-3"0,2-14 0,11-1 0,1-7 0,-6-4 0,2-2 0,-3 0 0,4 1 0,-4 4 0,-5 6-8191</inkml:trace>
  <inkml:trace contextRef="#ctx0" brushRef="#br0" timeOffset="146197.5">8496 1943 24575,'-8'0'0,"-3"0"0,-2 0 0,-9 5 0,-2 1 0,4 11 0,3 2 0,2 1 0,-4-1 0,2 1 0,6 3 0,3 2 0,13 3 0,9 2 0,15-6 0,10 0 0,3-6 0,-5-2 0,1-7 0,-9-1 0,-15-3 0,-14-2 0,-18-3 0,-7 0 0,-6 4 0,-3 12 0,9 7 0,6 11 0,10 7 0,3-2 0,6-8 0,12-8 0,3-8 0,9-7 0,11-6 0,4-2 0,5-10 0,-2-5 0,-2-12 0,2 0 0,-11 3-8191</inkml:trace>
  <inkml:trace contextRef="#ctx0" brushRef="#br0" timeOffset="146798.07">8943 1859 24575,'-3'5'0,"10"1"0,-3 7 0,-1 15 0,5 7 0,1 1 0,2-2 0,-6-1 0,0 4 0,-2 0 0,0 2 0,-3 3 0,-3 2 0,3-4 0,3 4 0,-3-3 0,-3 0 0,3-21 0,12-9 0,4-16 0,7-6 0,0-12 0,8-2 0,2-3 0,4 2 0,-9 0 0,-3 4 0,1-2 0,2 3 0,0 8 0,-1 9 0,-4 11 0,-6 9 0,-1 12 0,-16 15 0,-8 4 0,-12 0 0,-19-10 0,-12-8 0,-1-4 0,1-6 0,0-11 0,0-8 0,4-4 0,5 4 0,5 4 0,6-15 0,3-2 0,6-2-8191</inkml:trace>
  <inkml:trace contextRef="#ctx0" brushRef="#br1" timeOffset="153642.27">10490 2280 24575,'8'0'0,"12"0"0,8 0 0,3 0 0,3 0 0,2 0 0,-3 0 0,1 5 0,2 1 0,-2 2 0,-6 0 0,-3-4 0,-5-2-8191</inkml:trace>
  <inkml:trace contextRef="#ctx0" brushRef="#br1" timeOffset="154008.68">10490 2141 24575,'8'-4'0,"3"4"0,6 0 0,9 0 0,2-9 0,-3-2 0,5-4 0,-2-1 0,-4 4 0,6 9 0,-2-2 0,-3 8 0,-2-1 0,-4-2-8191</inkml:trace>
  <inkml:trace contextRef="#ctx0" brushRef="#br1" timeOffset="154509.1">10770 1998 24575,'4'3'0,"18"-3"0,6-3 0,3 3 0,2 3 0,3-3 0,-2-3 0,-2 7 0,-1 4 0,-7 6 0,-9-5 0,-18 7 0,-2 4 0,-15 3 0,-3 4 0,-3 1 0,8 3 0,-3 0 0,1-2 0,-5 2 0,3 1 0,0-1 0,0 0 0,10-7 0,7-2-8191</inkml:trace>
  <inkml:trace contextRef="#ctx0" brushRef="#br0" timeOffset="160033.31">11835 1799 24575,'3'3'0,"2"-9"0,-5-2 0,-12 0 0,-4 8 0,-3 3 0,-6 8 0,-1 2 0,-2 2 0,5 5 0,7 4 0,1-4 0,2-2 0,1 3 0,1 2 0,3 2 0,13-2 0,9 4 0,11-10 0,9-3 0,-1-10 0,2 1 0,-1-2 0,-16 0 0,-32-6 0,-8 3 0,-6 3 0,-3 6 0,3 10 0,3 1 0,3 4 0,10 7 0,1 1 0,9 4 0,2 3 0,0 3 0,0-2 0,16-4 0,4-5 0,3-8 0,13-7 0,8-9 0,2-11 0,2-7 0,7-17 0,-9-14 0,-10-1-8191</inkml:trace>
  <inkml:trace contextRef="#ctx0" brushRef="#br0" timeOffset="161276.97">12286 1774 24575,'3'8'0,"-3"7"0,-3 13 0,3 6 0,3 7 0,-3-1 0,-3 2 0,3 5 0,3-2 0,-3 0 0,-3-2 0,3 2 0,3 0 0,-3 4 0,-3-3 0,3-6 0,3-1 0,-3-8 0,-3-3 0,3-1 0,3-18 0,-3-11 0,7-13 0,3-8 0,13-8 0,8 3 0,-3-3 0,-2 3 0,2 6 0,0 13 0,3 4 0,2 5 0,-2 12 0,-8 13 0,-7 9 0,-16 2 0,-8 3 0,-12 0 0,-3-4 0,-8-2 0,-2-5 0,-9-6 0,9-13 0,2-3 0,0-6 0,0-3 0,0 3 0,0-3 0,2-2 0,2-10 0,7-4-8191</inkml:trace>
  <inkml:trace contextRef="#ctx0" brushRef="#br0" timeOffset="163419.21">12984 1886 24575,'-3'-8'0,"3"-7"0,-1-3 0,-10 12 0,-6 9 0,1 10 0,-2 2 0,-1 4 0,5 4 0,0 2 0,6 6 0,4 2 0,4-7 0,3-3 0,-3 2 0,7 5 0,3-2 0,8-8 0,3 3 0,2-3 0,8-7 0,2-7 0,2-1 0,-1-2 0,-9-11 0,-1-3 0,-6-7 0,2-3 0,-9-2 0,-1 3 0,-15 3 0,-15 6 0,-14 8 0,-7 18 0,2 13 0,-1 11 0,6 3 0,3 6 0,8 3 0,7 4 0,7-9 0,6-8 0,3-4 0,3 2 0,12-1 0,13 4 0,16-5 0,7-14 0,0-4 0,0-16 0,7-19 0,2-16 0,6-9 0,-15 2-8191</inkml:trace>
  <inkml:trace contextRef="#ctx0" brushRef="#br0" timeOffset="164821.72">13714 2252 24575,'3'3'0,"13"-3"0,9-3 0,3 3 0,6 3 0,-9-9 0,1-2 0,2 1 0,0 2 0,-12-3 0,2-4 0,-5-4-8191</inkml:trace>
  <inkml:trace contextRef="#ctx0" brushRef="#br0" timeOffset="165090.29">13603 2026 24575,'-4'-8'0,"4"-8"0,8-1 0,19-1 0,5 2 0,-1 4 0,5-1 0,11 2 0,2 4 0,-5 2 0,-9 2 0,-3 3 0,-9 0-8191</inkml:trace>
  <inkml:trace contextRef="#ctx0" brushRef="#br0" timeOffset="166922.93">14584 1634 24575,'3'5'0,"-3"6"0,-3 6 0,3 5 0,3 1 0,-3 2 0,-3 3 0,3 6 0,3 6 0,-3 7 0,-3-1 0,3-2 0,3 4 0,-3-6 0,-3-2 0,3 2 0,3-6 0,-3 0 0,-3-2 0,14-12 0,1-22 0,13-13 0,-2-18 0,12-1 0,0-4 0,-2 0 0,1 2 0,2 6 0,3-3 0,0 5 0,-4 5 0,-2 9 0,1 7 0,2 18 0,-8 18 0,-10 9 0,-8 2 0,-7 3 0,-19 2 0,-7-4 0,-8-4 0,1-3 0,-7-1 0,1-5 0,-2-8 0,5-7 0,2 1 0,-5-2 0,0-7 0,-7-2 0,-1 0 0,3-2 0,2-2 0,3-10 0,3-3 0,7-10 0,10-6 0,9 3-8191</inkml:trace>
  <inkml:trace contextRef="#ctx0" brushRef="#br0" timeOffset="167823.05">15202 1439 24575,'-3'4'0,"-2"2"0,-2-9 0,-4 0 0,-3-6 0,-2-5 0,-2 5 0,-1 1 0,-1 3 0,-4-3 0,0 1 0,-4 0 0,-3 6 0,0-2 0,0-2 0,-5 2 0,5 0 0,-2 3 0,-4 3 0,4-3 0,-2-3 0,0 3 0,-2 3 0,-5-3 0,2 8 0,2 3 0,3 6 0,2 3 0,-1 14 0,3 6 0,3 4 0,3 3 0,2 2 0,3-4 0,-2 2 0,2 3 0,0 2 0,4 6 0,5-2 0,3 3 0,4 0 0,1 3 0,3 2 0,10 2 0,6 4 0,15-3 0,13-5 0,-4-3 0,10-8 0,1-2 0,8-3 0,8-5 0,3-3 0,-4-2 0,-2-2 0,6-9 0,1-9 0,1-9 0,-5-4 0,-1-3 0,4 0 0,-1 0 0,-3-4 0,0-2 0,-7-11 0,-4-2 0,-8-6 0,-3-14 0,-6-4 0,-2-4 0,-5-4 0,-3 1 0,-1-1 0,0-2 0,-6-4 0,-3-7 0,-2-1 0,-4-2 0,-2 3 0,-4-6 0,-17-6 0,-6-1 0,-14-3 0,-3 6 0,-7 2 0,-8 6 0,-3-1 0,4 8 0,2 5 0,-1 7 0,-6 11 0,-6 8 0,-3 5 0,0 7 0,-5 6 0,0 8 0,4 7 0,-3-2 0,6 6 0,10 7-8191</inkml:trace>
  <inkml:trace contextRef="#ctx0" brushRef="#br0" timeOffset="65855.45">644 4128 24575,'3'5'0,"2"1"0,2-4 0,1-4 0,-3-9 0,-2-4 0,-6-1 0,3 4 0,-5-7 0,-10 4 0,-9 5 0,1-2 0,-2 1 0,2 3 0,0 4 0,-4 1 0,-1 10 0,0 9 0,-3 7 0,-1 16 0,5 6 0,10 2 0,2-4 0,4-4 0,8-3 0,3-1 0,3 0 0,1-7 0,10-2 0,-1-12 0,12-6 0,4-5 0,9-14 0,3-14 0,-2-1 0,-3-7 0,3-6 0,-10-1 0,-5-2 0,-9-5 0,-7 18 0,-3 21 0,-5 22 0,-2 16 0,-3 15 0,2 7 0,-1-3 0,0 2 0,1-8 0,3-7 0,3-13-8191</inkml:trace>
  <inkml:trace contextRef="#ctx0" brushRef="#br0" timeOffset="66504.38">1088 3709 24575,'-3'5'0,"-2"10"0,2 13 0,2 6 0,1 7 0,1 10 0,-1 7 0,-1-7 0,1 3 0,1 2 0,-1-8 0,-1 5 0,-6-2 0,0 0 0,1-5 0,-1-5 0,0-2 0,-1-19 0,3-12 0,8-19 0,5-20 0,1-14 0,11-6 0,2 1 0,8 10 0,7 6 0,-1 3 0,-4 7 0,3 10 0,-4 7 0,-3 16 0,-4 17 0,0-1 0,-9 14 0,-4 9 0,-3 5 0,-3-5 0,-13-1 0,-8-8 0,-9-15 0,-9 0 0,-9-6 0,-4-4 0,-1-3 0,-2-8 0,5-3 0,2-3 0,-7-12 0,-1-2 0,4 3-8191</inkml:trace>
  <inkml:trace contextRef="#ctx0" brushRef="#br2" timeOffset="82392.57">3589 3681 24575,'0'3'0,"-11"2"0,-10-2 0,-3-1 0,-7 4 0,-4-5 0,4 2 0,10-3 0,-1-3 0,-3 3 0,-1 3 0,-2 2 0,0 8 0,-3 1 0,7 6 0,4 3 0,1 2 0,10-2 0,1 4 0,2 0 0,5 1 0,1 4 0,9 2 0,6 1 0,7-7 0,-5 3 0,10 0 0,-4-1 0,-3 1 0,5 0 0,6-4 0,3-7 0,2-3 0,-3-6 0,-2 1 0,-19-1 0,-12 1 0,-17-1 0,-14 2 0,-5 2 0,-6 5 0,-6 4 0,-3-4 0,-8-1 0,-8-4 0,0-3 0,4 1 0,-3 2 0,0-1 0,7-6 0,4-3 0,4-1 0,15 0-8191</inkml:trace>
  <inkml:trace contextRef="#ctx0" brushRef="#br1" timeOffset="180053.23">4092 4327 24575,'4'3'0,"18"2"0,6-2 0,3-1 0,2-2 0,2-2 0,0 2 0,-3 2 0,-1-2 0,3-2 0,2 2 0,-3 2 0,3-2 0,-2-2 0,-6 2 0,-2 2 0,-1-2 0,-13-2 0,-13-4 0,-15-2 0,-4-1-8191</inkml:trace>
  <inkml:trace contextRef="#ctx0" brushRef="#br1" timeOffset="180438.34">4092 4100 24575,'4'-3'0,"18"3"0,0 0 0,4 0 0,2 0 0,3 0 0,0 0 0,0 0 0,0 0 0,-1-4 0,1-7 0,0 3 0,0 3 0,0-2 0,0 2 0,-6 8-8191</inkml:trace>
  <inkml:trace contextRef="#ctx0" brushRef="#br1" timeOffset="180963.58">4399 3905 24575,'-4'3'0,"21"-6"0,9 3 0,7 3 0,2-3 0,-4 1 0,-3 6 0,-1-6 0,1 10 0,-8 6 0,-1 5 0,-9 6 0,-2 3 0,-3-6 0,-16 1 0,-1-3 0,-4 1 0,-1 1 0,1 3 0,6 6 0,-3 1 0,-2 1 0,2 3 0,-9 0 0,5-8 0,-4 2 0,4-7 0,-4-4 0,6-1-8191</inkml:trace>
  <inkml:trace contextRef="#ctx0" brushRef="#br2" timeOffset="183141.3">5440 3768 24575,'-3'-8'0,"9"-3"0,-1-2 0,-2 6 0,-2 15 0,-5 11 0,-9 6 0,-1 3 0,0 10 0,0 4 0,-3 2 0,2-4 0,4-1 0,-2-3 0,-2 2 0,-4 6 0,-6 3 0,5 4 0,-3-3 0,1-1 0,5-9 0,1-7 0,-2-7 0,5-24 0</inkml:trace>
  <inkml:trace contextRef="#ctx0" brushRef="#br2" timeOffset="183365.51">5384 3709 24575,'-3'11'0,"3"5"0,3 4 0,-3 8 0,-3 3 0,3 8 0,7 1 0,4 7 0,13-7 0,1 3 0,4-1 0,4 2 0,-2 2 0,0 6 0,0 2 0,-2-3 0,-2-7 0,-2-13 0,-2-2 0,-4-2-8191</inkml:trace>
  <inkml:trace contextRef="#ctx0" brushRef="#br2" timeOffset="183532.94">5185 4243 24575,'-3'0'0,"9"0"0,17 0 0,7-4 0,12-3 0,4 0 0,0-10 0,3 1 0,-5-3 0,-9 2-8191</inkml:trace>
  <inkml:trace contextRef="#ctx0" brushRef="#br0" timeOffset="186068.75">5887 3709 24575,'-3'-5'0,"-2"-5"0,13 6 0,4 15 0,-1 13 0,-1 11 0,1 4 0,-7 0 0,2 1 0,-4 4 0,1 2 0,-3-2 0,3-2 0,2 1 0,-2-2 0,2-2 0,-2-4 0,-2-1 0,5-1 0,-4-2 0,1-3 0,-3-12 0,-3-13 0,9-14 0,0-9 0,10-11 0,3-5 0,9 0 0,-2 2 0,2 1 0,0-2 0,3 5 0,2 13 0,4 2 0,-5 2 0,10 5 0,2 2 0,-4 1 0,-6 2 0,-9 6 0,-5 13 0,-6 15 0,-20 8 0,-6 1 0,-8 4 0,-7-2 0,-9-5 0,-7-6 0,-5-3 0,-3-6 0,4-13 0,0-3 0,-1-6 0,3-3 0,0-8 0,-1-1 0,2-8 0,10-7-8191</inkml:trace>
  <inkml:trace contextRef="#ctx0" brushRef="#br2" timeOffset="191080.02">6869 3625 24575,'7'0'0,"4"5"0,-1 6 0,-6 1 0,2 8 0,-4 4 0,1 2 0,-3 5 0,-3 6 0,-6 5 0,-4 2 0,-2 7 0,-1-1 0,-3-10 0,2 4 0,-4 2 0,-7 2 0,3 7 0,-5-4 0,10-4 0,3-7 0,2-1 0,1-19 0,9-28 0,0-12-8191</inkml:trace>
  <inkml:trace contextRef="#ctx0" brushRef="#br2" timeOffset="191255.17">6813 3793 24575,'4'3'0,"7"6"0,2 5 0,2 7 0,4 2 0,1 6 0,-5 9 0,-5 2 0,4-6 0,1 2 0,-2-3 0,7 8 0,-1 3 0,1-4 0,-2 4 0,-4-2 0,-3-2 0,-8-4 0,-3-5 0,-3-8-8191</inkml:trace>
  <inkml:trace contextRef="#ctx0" brushRef="#br2" timeOffset="191396.13">6701 4243 24575,'0'-4'0,"4"-3"0,12 0 0,18-1 0,10 3 0,2 4 0,-2-2 0,-5-8 0,1-2 0,0-7 0,2-8 0,-11 6-8191</inkml:trace>
  <inkml:trace contextRef="#ctx0" brushRef="#br1" timeOffset="193481.59">7431 4243 24575,'11'0'0,"4"0"0,5 0 0,8 0 0,3 0 0,2 0 0,3 0 0,-2 0 0,-2-11 0,-5-4 0,-4 1 0,0 0 0,2 6 0,3 4 0,-14 4 0,-20 3 0</inkml:trace>
  <inkml:trace contextRef="#ctx0" brushRef="#br1" timeOffset="193828.56">7487 4076 24575,'3'-3'0,"6"3"0,10 3 0,1-3 0,8-3 0,3 3 0,3 3 0,2-3 0,-8-3 0,-5-2 0,-3-3 0,0 0-8191</inkml:trace>
  <inkml:trace contextRef="#ctx0" brushRef="#br1" timeOffset="194234.87">7682 3877 24575,'8'3'0,"12"2"0,14-2 0,12-2 0,3-1 0,-1-1 0,-6 1 0,-3 1 0,-3-1 0,-4-1 0,-1 1 0,-15 7 0,-16 14 0,-8 10 0,-12 4 0,-8 1 0,-9-3 0,1 6 0,-7 3 0,-1-2 0,8-4 0,8-1 0,1 0 0,0-8 0,8-6-8191</inkml:trace>
  <inkml:trace contextRef="#ctx0" brushRef="#br0" timeOffset="-142651.25">8943 4017 24575,'4'0'0,"0"-11"0,-12 1 0,-4 0 0,-4-6 0,1 0 0,-4 4 0,2 4 0,-3 4 0,-3 4 0,-4 1 0,-1-1 0,-3-1 0,0 1 0,6 7 0,-1 3 0,-2 8 0,5 7 0,3 2 0,4-4 0,5 0 0,3 2 0,4 3 0,1 2 0,3 1 0,0 1 0,0-1 0,0-3 0,0 3 0,6 2 0,-2-2 0,15-8 0,3-7 0,4-5 0,5-4 0,2-13 0,3-6 0,-2-8 0,2-4 0,-8-7 0,-5-1 0,-3-6 0,2 3 0,-2 2 0,-5-1 0,1 3 0,-4 3 0,-4 12 0,-3 15 0,1 16 0,-4 10 0,1 9 0,-3 4 0,-3 8 0,3 1 0,3-4 0,-3-4 0,-3-3 0,3-5 0,3-8 0,-3-7-8191</inkml:trace>
  <inkml:trace contextRef="#ctx0" brushRef="#br2" timeOffset="-137584.39">9478 3653 24575,'3'3'0,"-3"2"0,-3 10 0,-2 9 0,-3 4 0,-3 7 0,2 1 0,-2 3 0,0 0 0,2 1 0,-7-1 0,-4 3 0,2-5 0,-3 5 0,3-1 0,-2 0 0,9 6 0,1-2 0,4-1 0,-3 1 0,1-10 0,2 3 0,0-15 0</inkml:trace>
  <inkml:trace contextRef="#ctx0" brushRef="#br2" timeOffset="-137164.38">9310 4271 24575,'0'-7'0,"11"-4"0,9 1 0,16-5 0,10-5 0,2 1 0,-4-1 0,3-3 0,-6-4 0,-8 5 0,-2-1 0,2-3 0,-2 2-8191</inkml:trace>
  <inkml:trace contextRef="#ctx0" brushRef="#br2" timeOffset="-137347.39">9394 3681 24575,'3'8'0,"2"12"0,2 11 0,6 5 0,-2 6 0,4 1 0,1 4 0,-4 1 0,5-1 0,5-2 0,3 0 0,1 3 0,-3 3 0,-5 0 0,2-4 0,1-7 0,-5-1 0,-7 3 0,5-9 0,-4-2 0,-3-8-8191</inkml:trace>
  <inkml:trace contextRef="#ctx0" brushRef="#br0" timeOffset="-134830.1">9984 3625 24575,'3'5'0,"-3"10"0,-3 9 0,3 4 0,3 3 0,-3 4 0,-3 1 0,3 9 0,3 3 0,-3 8 0,-3-4 0,3-3 0,3 2 0,-3 4 0,-3 1 0,3 3 0,3-5 0,-3-14 0,-3-4 0,3-5 0,3-17 0,6-9 0,-1-18 0,-2-13 0,7-5 0,4-8 0,5-1 0,-2-4 0,5 2 0,6 10 0,3 5 0,-3 10 0,-3-3 0,3 5 0,2 4 0,-2 3 0,-8 13 0,-3 9 0,0 6 0,2 8 0,-13 12 0,2 5 0,-6 0 0,0-1 0,-13-6 0,-5-2 0,-7-5 0,-11-7 0,-5-9 0,-10-7 0,-9-3 0,-4-5 0,4-2 0,3 2 0,9-3 0,1-8 0,5-5 0,-5 2 0,3-9 0,3 5 0,3-7 0,12-2-8191</inkml:trace>
  <inkml:trace contextRef="#ctx0" brushRef="#br1" timeOffset="-93571.65">15510 4076 24575,'-3'-3'0,"9"3"0,6 3 0,4-3 0,4-3 0,3 3 0,2 3 0,5-3 0,1-3 0,-2 3 0,2 3 0,-4-3-8191</inkml:trace>
  <inkml:trace contextRef="#ctx0" brushRef="#br1" timeOffset="-93261.94">15621 3849 24575,'-7'-3'0,"-4"-2"0,3-3 0,8 1 0,14 2 0,6 2 0,5 1 0,12 2 0,1 2 0,0-2 0,-2-2 0,-2 2-8191</inkml:trace>
  <inkml:trace contextRef="#ctx0" brushRef="#br1" timeOffset="-92911.72">15814 3768 24575,'-3'-3'0,"-2"-6"0,-6 1 0,10 2 0,6-7 0,13 4 0,7-2 0,3 6 0,6-1 0,-3 5 0,0-2 0,-6 13 0,-5 8 0,-6 13 0,-4 7 0,-7 3 0,-3 5 0,0 1 0,0-8 0,-11-7 0,-5-1 0,1-4 0,-2-2 0,4-2 0,2 0 0,7 2 0,-2 5 0,-2-9-8191</inkml:trace>
  <inkml:trace contextRef="#ctx0" brushRef="#br0" timeOffset="-89631.78">16659 3737 24575,'-3'-3'0,"-7"-2"0,-8 2 0,-2 2 0,-4 1 0,0 1 0,-6-1 0,-1-1 0,1 1 0,-1 1 0,5 10 0,1 1 0,2 4 0,0 10 0,2 7 0,3 6 0,2 1 0,4-2 0,1-9 0,2 1 0,2-6 0,3 0 0,1-4 0,1 6 0,2-1 0,12 5 0,9-9 0,2-5 0,8-16 0,5-8 0,6-12 0,-5-3 0,0-8 0,0-2 0,-5-7 0,-4 1 0,-2 3 0,-3-3 0,-3 0 0,-4 24 0,-5 23 0,-3 20 0,-4 7 0,4 9 0,-3-5 0,-2 3 0,-2-2 0,-1 2 0,3-13 0,-3-2 0,-3-1 0,3-4 0,3-3-8191</inkml:trace>
  <inkml:trace contextRef="#ctx0" brushRef="#br0" timeOffset="-88923.4">17193 3458 24575,'8'-4'0,"-19"8"0,-4-4 0,1-4 0,-5 4 0,0 14 0,4 2 0,2 6 0,-4 1 0,2 8 0,4 3 0,-2-4 0,3-1 0,2-4 0,3 3 0,2 2 0,11-6 0,12 0 0,-1-1 0,7-3 0,7-7 0,-2-3 0,0-6 0,-16-4 0,-15 4 0,-7 12 0,-9 7 0,-3 5 0,4 3 0,2 0 0,1-6 0,6 1 0,4 2 0,4 0 0,-2-1 0,11-4 0,-1-1 0,11-1 0,10-8 0,9-2 0,7-19 0,-1-8 0,-2-5 0,-5 4 0,-10-10 0,2 4 0,-4 3 0,-7-5 0,-8 3-8191</inkml:trace>
  <inkml:trace contextRef="#ctx0" brushRef="#br0" timeOffset="-88524.54">17755 3315 24575,'-4'-3'0,"-7"-2"0,-6 2 0,-5 11 0,5 7 0,1 19 0,6 10 0,8 7 0,2-3 0,2 3 0,2-1 0,-1-3 0,5-2 0,3 4 0,-6 0 0,-1-3 0,-1 2 0,0 2 0,-3-10 0,-3-1 0,14-19 0,6-12 0,3-17 0,7-7 0,-2-4 0,4-3 0,-1 1 0,-3 10 0,-2 16 0,-4 18 0,-14 6 0,-15 12 0,-19 4 0,-12 2 0,-8-7 0,4-11 0,3-12 0,3-8 0,3-5 0,8-3-8191</inkml:trace>
  <inkml:trace contextRef="#ctx0" brushRef="#br0" timeOffset="-87972.07">18485 3402 24575,'-4'0'0,"-7"0"0,-6 0 0,-10 0 0,-1 10 0,2 11 0,3 10 0,6 9 0,1 2 0,5-2 0,-1-4 0,7-5 0,2-3 0,3-1 0,3 1 0,-3-2 0,12-4 0,9 1 0,10-1 0,9-10 0,7-3 0,-1-16 0,-7-14 0,-22 1 0,-21 16 0,-20 13 0,-4 19 0,-3 9 0,6 11 0,4-1 0,8-4 0,9-4 0,0-3 0,4 0 0,4-2 0,-4-2 0,7-5 0,9-10 0,16-5 0,12-5 0,3-18 0,1-2 0,1-18 0,-8-3-8191</inkml:trace>
  <inkml:trace contextRef="#ctx0" brushRef="#br2" timeOffset="-132619.55">10851 3569 24575,'4'3'0,"2"2"0,2 3 0,0 7 0,-3 6 0,2 2 0,1 2 0,-3 4 0,-2 2 0,-11 5 0,-3 0 0,-1 7 0,-4 5 0,4 10 0,-4-7 0,-2 3 0,1 2 0,1 3 0,-3 3 0,-4-1 0,3 1 0,4-6 0,1 2 0,2-10 0,6-5 0,2-7 0,-6-5 0,3-17 0,4-30 0,5-18 0,10-6-8191</inkml:trace>
  <inkml:trace contextRef="#ctx0" brushRef="#br2" timeOffset="-132399.72">10882 3793 24575,'0'-3'0,"0"9"0,10 10 0,0 5 0,5 14 0,1 5 0,7 5 0,0 0 0,9-2 0,-5 4 0,5-3 0,0-1 0,-1 4 0,-3-4 0,-1-4 0,-4-3 0,-8-5 0,-5-8 0,-7 2 0,-3-2 0,-3-1-8191</inkml:trace>
  <inkml:trace contextRef="#ctx0" brushRef="#br2" timeOffset="-132224.72">10770 4355 24575,'-5'-4'0,"14"-7"0,15-6 0,11 1 0,4-3 0,3 4 0,-1 2 0,-6 1 0,-4-4 0,-3-2 0,3 5 0,-3 3-8191</inkml:trace>
  <inkml:trace contextRef="#ctx0" brushRef="#br1" timeOffset="-126594.21">11525 4128 24575,'-4'0'0,"12"0"0,8 0 0,4 0 0,-1 0 0,1 0 0,3 0 0,3 0 0,2 0 0,0 0 0,3 0 0,-13 0 0</inkml:trace>
  <inkml:trace contextRef="#ctx0" brushRef="#br1" timeOffset="-126247.75">11441 3905 24575,'-3'3'0,"-2"2"0,13 2 0,12 1 0,8-3 0,3-2 0,3-2 0,-3-1 0,-3-1 0,-3 1 0,4 1 0,-8-5 0,-4-4 0,4 0 0,-3 4-8191</inkml:trace>
  <inkml:trace contextRef="#ctx0" brushRef="#br1" timeOffset="-125884.81">11751 3849 24575,'-7'-8'0,"7"-3"0,7 7 0,13-1 0,15 6 0,5 7 0,4 8 0,-3-1 0,-5-1 0,-11-1 0,-2-4 0,-4 5 0,-8 2 0,-11 1 0,-6 9 0,-4-1 0,-8 3 0,-3 1 0,-2 1 0,-3 4 0,2 2 0,3 3 0,-1 7 0,-1-1 0,-2-6 0,6-5 0,4-14-8191</inkml:trace>
  <inkml:trace contextRef="#ctx0" brushRef="#br0" timeOffset="-104089.43">12845 3964 24575,'0'-8'0,"-5"-3"0,-6 2 0,-1-2 0,-4-5 0,-2 1 0,-3 7 0,-4 7 0,-1 1 0,3-7 0,-1 3 0,0-4 0,-4 0 0,-2 4 0,5 0 0,-3 3 0,-1 1 0,4 1 0,2 10 0,-1 6 0,4 14 0,2 4 0,2 0 0,4-7 0,7 3 0,0 0 0,2 0 0,0-1 0,3 1 0,13-5 0,2-5 0,4-3 0,12-8 0,4-12 0,1-9 0,-2-9 0,-1-6 0,-7-5 0,-2-2 0,-3-3 0,6 2 0,-4-2 0,0-3 0,-2 2 0,-3 0 0,-4 4 0,0-1 0,-9 5 0,0-1 0,2 21 0,1 17 0,-2 16 0,-9 15 0,0 9 0,3 10 0,3-4 0,-3-6 0,-3 4 0,3-6 0,3-5 0,-3-3 0,-3-2 0,9-8 0,2-22 0</inkml:trace>
  <inkml:trace contextRef="#ctx0" brushRef="#br0" timeOffset="-103132.32">13407 3569 24575,'-8'3'0,"-7"-3"0,-6-3 0,-2 3 0,-3 3 0,4 7 0,-4 4 0,2 0 0,7 7 0,-5 7 0,13 3 0,-2 2 0,7 3 0,-1-2 0,6-1 0,3-2 0,-4-3 0,-4 3 0,9-8 0,9-3 0,6-1 0,11-8 0,5-4 0,0-7 0,-2-6 0,-6-9 0,-19-2 0,-18-2 0,-18 3 0,-13 15 0,1 18 0,8 9 0,8 7 0,7 6 0,9 1 0,5 2 0,-4-2 0,1 2 0,-3-6 0,1 0 0,2-2 0,13-6 0,9-8 0,9-9 0,7-6 0,6-16 0,7-2 0,1-11 0,1 0 0,2-13 0,-5-6 0,-6-1 0,-5 4 0,-9 5-8191</inkml:trace>
  <inkml:trace contextRef="#ctx0" brushRef="#br0" timeOffset="-100515.35">13882 3569 24575,'0'-3'0,"0"17"0,0 6 0,0 8 0,0 8 0,0 8 0,0 2 0,0 5 0,0 4 0,0 1 0,0-7 0,0 3 0,0-6 0,5-1 0,6-1 0,-4 5 0,-2-2 0,3-7 0,-4-1 0,4-8 0,0-3 0,3-8 0,7-9 0,-4-22 0,5-4 0,1-10 0,4-4 0,2 1 0,2-8 0,3 3 0,0-1 0,-1 9 0,1 7 0,0 5 0,0 7 0,0 6 0,-6 14 0,1 1 0,-9 7 0,-3 15 0,-9 1 0,-1 1 0,-11-4 0,-6-1 0,-7-1 0,-16-2 0,-10-3 0,-2-1 0,-7-4 0,-2-8 0,6 1 0,-2-4 0,1-4 0,-2-3 0,-3-5 0,5-17 0,0-5 0,5 0-8191</inkml:trace>
  <inkml:trace contextRef="#ctx0" brushRef="#br2" timeOffset="-98258.25">14780 3681 24575,'8'-3'0,"2"9"0,3 4 0,-4 8 0,-1 2 0,-2 8 0,-4 8 0,-2 1 0,-5 7 0,-6-1 0,3 4 0,-6-4 0,-4-5 0,-2 4 0,1 4 0,-1-1 0,1 0 0,-1-7 0,4-1 0,1-8 0,2 1 0,1-21 0</inkml:trace>
  <inkml:trace contextRef="#ctx0" brushRef="#br2" timeOffset="-98055.91">14836 3653 24575,'-3'8'0,"-2"12"0,2 14 0,1 7 0,2 2 0,2 8 0,9 1 0,1-1 0,4-4 0,-1-1 0,8-2 0,1 5 0,1-4 0,4 2 0,-7-4 0,0 1 0,-2-2 0,0-10 0,-5-11 0,-4-7 0</inkml:trace>
  <inkml:trace contextRef="#ctx0" brushRef="#br2" timeOffset="-97882.23">14724 4128 24575,'0'-4'0,"0"-7"0,11 3 0,18 3 0,13-2 0,9 2 0,1 2 0,-1-5 0,0-3 0,-9 7-8191</inkml:trace>
  <inkml:trace contextRef="#ctx0" brushRef="#br0" timeOffset="-81415.11">18929 3989 24575,'8'3'0,"12"1"0,8 0 0,3-3 0,-4-1 0,-2-1 0,3 1 0,1 1 0,-9-1-8191</inkml:trace>
  <inkml:trace contextRef="#ctx0" brushRef="#br0" timeOffset="-81209.04">19016 3821 24575,'-3'0'0,"10"0"0,5 0 0,16 0 0,14-5 0,3-1 0,1-2 0,-2-4 0,-10 3-8191</inkml:trace>
  <inkml:trace contextRef="#ctx0" brushRef="#br0" timeOffset="-80528.55">20082 3709 24575,'3'-5'0,"-3"-5"0,-3-3 0,-2-2 0,-3-4 0,-10 3 0,-2 7 0,-8 1 0,-3 4 0,3 1 0,1 3 0,2 0 0,-4 0 0,1 9 0,3 6 0,-3 1 0,-1 7 0,-2 1 0,3 7 0,3 1 0,6-1 0,10-3 0,1 3 0,2 8 0,4 3 0,2-5 0,0 1 0,0-14 0,10 0 0,5-1 0,5 2 0,10-2 0,10-4 0,8-10 0,-1-13 0,-5-6 0,-3-13 0,-4-8 0,3-3 0,-7-7 0,-2-1 0,-9 2 0,-3-7 0,-1 7 0,-5 1 0,-3 3 0,1 9 0,-1 0 0,-2 19 0,-1 27 0,-2 10 0,4 13 0,3 5 0,-4 4 0,-1-3 0,-4-1 0,7-4 0,3-7 0,-6-5 0,1-3 0,-5-1 0,7-4 0,3-8 0,4-15 0,1-7-8191</inkml:trace>
  <inkml:trace contextRef="#ctx0" brushRef="#br0" timeOffset="-80168.02">20361 3315 24575,'-7'-3'0,"-4"3"0,1 14 0,6 21 0,-2 9 0,4 7 0,10 3 0,1-2 0,3 0 0,-1 1 0,-3-2 0,-3-6 0,3 2 0,-1-3 0,-2-1 0,3-1 0,6-14 0,1-17 0,5-19 0,4-8 0,-4-11 0,3-3 0,2 5 0,1 2 0,2 4 0,0 10 0,-1 3 0,-10 17 0,-3 7 0,-9 12 0,-1 9 0,-5 2 0,-13-5 0,-7-5 0,4-3 0,-9-8 0,-7-7 0,2 2 0,0-1 0,0-6 0,0-3 0,0-5 0,0-3 0,6 3-8191</inkml:trace>
  <inkml:trace contextRef="#ctx0" brushRef="#br0" timeOffset="-79359.49">20784 3203 24575,'0'-3'0,"0"-7"0,0-8 0,0-2 0,-5-4 0,-6-1 0,-6 7 0,-5-1 0,-1 4 0,-6 2 0,-1 1 0,5 1 0,-3 3 0,2 3 0,-2 2 0,0 3 0,-8 0 0,-3 0 0,1 0 0,2 0 0,2 0 0,1 0 0,-3 0 0,2 0 0,6 11 0,-3 5 0,-4 4 0,-1-1 0,2 5 0,1 4 0,-3 10 0,2-1 0,2-3 0,5 2 0,4 0 0,0-2 0,2 3 0,4 10 0,-4-1 0,-3 2 0,4-3 0,-3-4 0,3-1 0,2 7 0,8-1 0,-3 2 0,2 7 0,-1-4 0,1 0 0,2 1 0,-7-11 0,1 0 0,1 5 0,6 1 0,3 1 0,5 2 0,3-5 0,-3 5 0,8-2 0,1-6 0,15-3 0,11 1 0,4-1 0,8-4 0,4-3 0,-3-5 0,5-6 0,0-3 0,9-2 0,2-7 0,2-1 0,0-2 0,5-4 0,-1-2 0,-3 0 0,7 0 0,-7-10 0,-6-5 0,-2-12 0,3-5 0,-3-7 0,-3-3 0,-5-3 0,-1-2 0,-4-2 0,-2-10 0,-4-2 0,-4-4 0,1 4 0,-4 2 0,1-3 0,-5-1 0,-5 0 0,-9 4 0,-7 3 0,-3 2 0,-5 4 0,-2-1 0,2 0 0,2 4 0,-12 2 0,-2-4 0,-15-4 0,4 0 0,-13 2 0,-7 6 0,-7-2 0,-1-3 0,-10-2 0,-12 0 0,-3 6 0,-1 4 0,-2 5 0,-12 6 0,14 7-8191</inkml:trace>
  <inkml:trace contextRef="#ctx0" brushRef="#br0" timeOffset="68458.23">448 5618 24575,'3'-3'0,"-3"-7"0,-3-8 0,3 13 0,3 13 0,-3 7 0,-3 6 0,3 11 0,3 5 0,-3 7 0,-3 7 0,3 4 0,3-4 0,-3-3 0,-3-1 0,3 1 0,3 1 0,-3-8 0,-3-2 0,3-4 0,3-11 0,5-35 0,1-9 0,10-12 0,12-3 0,-1-1 0,1 2 0,0 6 0,-5 8 0,-6 4 0,4 5 0,1 10 0,-2 5 0,-3 9 0,-6 13 0,-5 5 0,-6 2 0,-3 3 0,0-2 0,-10 2 0,-6 2 0,-9 1 0,2-3 0,-5-3 0,-3-4 0,0-4 0,0-10 0,-5-7 0,-4-5 0,1-9 0,3-3 0,-3-5 0,4-6 0,7-8 0,9-8 0,3-3 0,4-4 0,4-9 0,4 6-8191</inkml:trace>
  <inkml:trace contextRef="#ctx0" brushRef="#br0" timeOffset="68964.83">1343 5925 24575,'8'3'0,"2"-9"0,-13 2 0,-1-4 0,-12-5 0,-7-2 0,-11-1 0,-2 4 0,-3 4 0,7 2 0,0 12 0,1 11 0,0 17 0,7 2 0,3 4 0,7 5 0,10-4 0,1 2 0,3-1 0,3 3 0,-3 2 0,7-4 0,9-8 0,17-11 0,5-16 0,9-9 0,0-26 0,-4-16 0,-4-12 0,-3-7 0,-12 9 0,0 2 0,-6 8 0,-2 1 0,-1 6 0,-2 5 0,-10 19 0,2 21 0,-8 25 0,1 13 0,2 1 0,2 6 0,-2 8 0,-2-1 0,7 1 0,2 0 0,1-11 0,-3-15-8191</inkml:trace>
  <inkml:trace contextRef="#ctx0" brushRef="#br2" timeOffset="83478.7">3446 5784 24575,'-3'-5'0,"9"-1"0,-2-6 0,0-5 0,-3-10 0,5 7 0,-13 1 0,-7 10 0,-2-5 0,-4 9 0,-8 9 0,1 8 0,0 3 0,6 9 0,9 4 0,1 12 0,9 2 0,12-2 0,5 2 0,6-11 0,2-6 0,3-5 0,-2-1 0,0 1 0,0-1 0,-6 1 0,7 0 0,6 0 0,2 7 0,-7-1 0,-7 2 0,-5 0 0,-3 3 0,-8 2 0,-19-7 0,-7-2 0,-8 0 0,-9 4 0,-7-9 0,0-3 0,-1-4 0,-1 0 0,3-5 0,-3-6 0,5-9 0,4-1 0,3-10 0,7-1-8191</inkml:trace>
  <inkml:trace contextRef="#ctx0" brushRef="#br1" timeOffset="-75778.58">3924 6234 24575,'3'-3'0,"13"3"0,8 3 0,4-3 0,7 3 0,-4 2 0,-7 0 0,3 3 0,1 4 0,-5-1 0,-3 0 0,1-7 0,-6 1 0,-4-7 0,-14-5 0</inkml:trace>
  <inkml:trace contextRef="#ctx0" brushRef="#br1" timeOffset="-75456.19">3980 6039 24575,'-5'3'0,"18"-3"0,7 0 0,3 0 0,4 0 0,2 0 0,1 0 0,-6 0 0,4 0 0,-1 0 0,-4-11 0,-6 0-8191</inkml:trace>
  <inkml:trace contextRef="#ctx0" brushRef="#br1" timeOffset="-75016.4">4231 5896 24575,'-7'0'0,"-4"-5"0,11-1 0,11 4 0,9-1 0,6-1 0,5 5 0,2 7 0,-2 3 0,-8 0 0,-2-2 0,5 2 0,-6-2 0,3 2 0,2 0 0,-6-2 0,-14 2 0,-10 5 0,-8-1 0,0 2 0,-8 7 0,4 7 0,-9 4 0,3 7 0,2 6 0,-5 4 0,6-3 0,-4-4 0,0-3 0,5-9 0,3-2 0,7-3 0,1-6 0,2-21 0</inkml:trace>
  <inkml:trace contextRef="#ctx0" brushRef="#br0" timeOffset="-9588.47">11357 5588 24575,'-3'0'0,"-7"0"0,-10 11 0,-6-2 0,-1 7 0,10 0 0,-1 7 0,-2 5 0,-4-2 0,4-1 0,1-2 0,4 1 0,-2 2 0,-2 2 0,10 0 0,1 3 0,2 2 0,4-2 0,2-8 0,0-3 0,10-4 0,5-1 0,12-2 0,0 5 0,1-2 0,-1-7 0,1-1 0,0-2 0,-13-4 0,-18-2 0,-5 0 0,-6 0 0,-1 11 0,-4 4 0,1 5 0,-3 8 0,4 3 0,2 3 0,1 2 0,9-3 0,5-5 0,13-2 0,8-10 0,3-9 0,-4-3 0,11-4 0,5-11 0,-1-5 0,-2-10 0,1-2 0,2-5 0,-8 2-8191</inkml:trace>
  <inkml:trace contextRef="#ctx0" brushRef="#br0" timeOffset="-9084.16">11636 5563 24575,'-3'8'0,"-1"3"0,1 11 0,-2 9 0,2 8 0,1 3 0,2 6 0,2 8 0,-2 1 0,-2 2 0,7-4 0,3-10 0,-1 1 0,-2-2 0,-2-1 0,0 4 0,2-4 0,-2-20 0,9-23 0,4-23 0,7-8 0,1-8 0,0 4 0,0 2 0,-1 5 0,-3 6 0,-1 8 0,1 3 0,-3 15 0,-1 10 0,-5 9 0,-8 13 0,-14 9 0,-8-2 0,-6-7 0,-10-4 0,-4-8 0,0-9 0,3-7 0,-3-5 0,1-3 0,2-6 0,3 1 0,-1-3 0,9 1-8191</inkml:trace>
  <inkml:trace contextRef="#ctx0" brushRef="#br0" timeOffset="-7645.27">12478 5983 24575,'-3'-3'0,"3"-7"0,-2-1 0,-8-9 0,-6 0 0,-9 5 0,2 4 0,4-2 0,-1 2 0,0 4 0,-6 13 0,5 6 0,-2 5 0,3 10 0,7 8 0,7 0 0,2-3 0,0 4 0,3 3 0,1 0 0,1-4 0,-1 0 0,-1-3 0,10-5 0,14-10 0,4-5 0,1-17 0,3-6 0,-6-16 0,1-9 0,-3-8 0,1-2 0,-4 5 0,-3 3 0,-1 2 0,2 8 0,-8 6 0,-3 14 0,-1 19 0,-4 17 0,-2 14 0,0 6 0,0 4 0,6-3 0,-1-4 0,-2-3 0,-1-14-8191</inkml:trace>
  <inkml:trace contextRef="#ctx0" brushRef="#br2" timeOffset="-5398.67">12873 5476 24575,'3'0'0,"6"0"0,2 5 0,-11 11 0,-5 7 0,-1 11 0,-6 7 0,-1 2 0,-2 4 0,2 1 0,-1 9 0,-1-1 0,2-2 0,1 1 0,-4-4 0,4-3 0,-2-1 0,5-4 0,1-7 0,2-5 0,4-3 0,2-2-8191</inkml:trace>
  <inkml:trace contextRef="#ctx0" brushRef="#br2" timeOffset="-5018.94">12789 6039 24575,'-3'-8'0,"3"-3"0,14 2 0,6-7 0,3 1 0,2 2 0,3-1 0,3 0 0,0 0 0,0 2 0,5-8 0,0-4 0,-2 4 0,-6 6-8191</inkml:trace>
  <inkml:trace contextRef="#ctx0" brushRef="#br2" timeOffset="-5178.47">12956 5532 24575,'0'13'0,"0"7"0,0 3 0,0 8 0,0 11 0,0 3 0,11 8 0,5 0 0,4 4 0,-3 2 0,10-7 0,-4-6 0,-3-5 0,-4-3 0,-1-2 0,-2-3 0,-1-2 0,-1-5 0,1-1 0,-6-6-8191</inkml:trace>
  <inkml:trace contextRef="#ctx0" brushRef="#br1" timeOffset="-1859.52">13460 6011 24575,'4'-5'0,"18"5"0,6 2 0,3-2 0,-3-2 0,-3 2 0,1 2 0,2-2 0,0-2 0,-1 2 0,1 2 0,-1-2 0,5-2 0,0 2 0,-1 2 0,-1-2 0,-5 7 0,-7 4 0,-5-3 0</inkml:trace>
  <inkml:trace contextRef="#ctx0" brushRef="#br1" timeOffset="-1483.57">13519 5812 24575,'7'-3'0,"14"3"0,2 3 0,3-3 0,-4-3 0,4 3 0,2 3 0,0-3 0,3-3 0,4 3 0,-4 3 0,-3-3 0,3-3 0,1 3 0,-5 3 0,-4-3 0,-3-3-8191</inkml:trace>
  <inkml:trace contextRef="#ctx0" brushRef="#br1" timeOffset="-1074.58">13854 5669 24575,'3'0'0,"7"0"0,4 0 0,6 0 0,3 0 0,-3 0 0,0 0 0,1 11 0,0-2 0,0 7 0,3-1 0,3-2 0,-4 1 0,0 1 0,-2 2 0,-4-4 0,-2 2 0,-1 7 0,-9 0 0,-5 4 0,-3 2 0,3 3 0,-8-4 0,-1-13 0,-5 4 0,-7 1 0,-2 1 0,-2 3 0,5 2 0,1 3 0,9 3 0,-3 0 0,2 0 0,5 5 0,0 0 0,-2-2-8191</inkml:trace>
  <inkml:trace contextRef="#ctx0" brushRef="#br2" timeOffset="-72493.38">5185 5700 24575,'3'-5'0,"2"-5"0,3 6 0,2 15 0,-10 17 0,-6 8 0,2 1 0,-9 7 0,-5-1 0,-3 4 0,-5-4 0,6-5 0,-4 4 0,0 4 0,5-1 0,3 5 0,7-2 0,-5-6 0,9-3 0,2-10 0,-6-5 0,1-18 0,8-30 0,2-10-8191</inkml:trace>
  <inkml:trace contextRef="#ctx0" brushRef="#br2" timeOffset="-72321.77">5157 5616 24575,'-3'8'0,"3"8"0,3 11 0,-3 12 0,-3 8 0,14 1 0,1 6 0,8 2 0,-1-9 0,8-4 0,-6 1 0,3 2 0,-3-2 0,-4-5 0,-6-3 0,2-5 0,2-8-8191</inkml:trace>
  <inkml:trace contextRef="#ctx0" brushRef="#br2" timeOffset="-72149.75">5045 6011 24575,'3'-5'0,"13"5"0,9 2 0,9-2 0,3-2 0,5-9 0,5-1 0,-7-4 0,-12 4-8191</inkml:trace>
  <inkml:trace contextRef="#ctx0" brushRef="#br0" timeOffset="-67205.54">5635 5644 24575,'4'-3'0,"0"-6"0,-1-5 0,-1-6 0,-2 10 0,-2 4 0,2 12 0,2 11 0,-2 11 0,-2 10 0,2 5 0,2 5 0,-2 14 0,-2 5 0,2-6 0,2-2 0,-2-2 0,-2 2 0,2-3 0,2-2 0,-2-5 0,-2-7 0,2-11 0,8-16 0,1-21 0,7-11 0,-1-17 0,-2-7 0,1-1 0,0 2 0,4-2 0,6 6 0,1 5 0,-4 10 0,3 5 0,0 8 0,0 2 0,2 1 0,-4 13 0,1 15 0,-1 13 0,-10 6 0,-7 6 0,-2-1 0,-14-4 0,-1-2 0,-15-6 0,-5-4 0,-15-7 0,-1-4 0,5-6 0,-4-9 0,0-1 0,-1-1 0,5 0 0,-4-9 0,1-6 0,7 4-8191</inkml:trace>
  <inkml:trace contextRef="#ctx0" brushRef="#br2" timeOffset="-65192.09">6505 5616 24575,'0'-3'0,"0"-6"0,0 1 0,0 13 0,-5 7 0,-1 4 0,5 7 0,-7 5 0,-3 8 0,-4 6 0,-1 1 0,-1 8 0,-2 8 0,4-1 0,-2 1 0,-2 0 0,4-3 0,2 3 0,5 0 0,-3-3 0,2-11 0,-2-8 0,7-11 0,-3-30 0,6-15-8191</inkml:trace>
  <inkml:trace contextRef="#ctx0" brushRef="#br2" timeOffset="-65004.02">6477 5616 24575,'8'-3'0,"3"9"0,-2 11 0,-4 18 0,1 5 0,2 7 0,0-1 0,-4 2 0,-1 2 0,5-5 0,8 5 0,-2-2 0,0-2 0,-2-2 0,4-1 0,2-7 0,-5-2 0,-4-6 0,-3-1-8191</inkml:trace>
  <inkml:trace contextRef="#ctx0" brushRef="#br2" timeOffset="-64846.9">6309 6203 24575,'-3'-4'0,"14"-3"0,8 0 0,1-6 0,3 4 0,2-2 0,3 0 0,2-4 0,-6-6 0,4 4 0,-4-4-8191</inkml:trace>
  <inkml:trace contextRef="#ctx0" brushRef="#br1" timeOffset="-62654.69">6952 6123 24575,'-3'-5'0,"10"-6"0,10 3 0,9 4 0,7-4 0,5 3 0,4 2 0,-6 0 0,0 3 0,-4 3 0,-2-3 0,-5-3 0,1 3 0,-4 3 0,1-3 0,4-3 0,-15 3 0,-14 3 0</inkml:trace>
  <inkml:trace contextRef="#ctx0" brushRef="#br1" timeOffset="-62282.18">7095 5924 24575,'-3'3'0,"-1"-9"0,-7 1 0,3 2 0,14 1 0,7-4 0,13 5 0,2-3 0,4 4 0,0 4 0,-6-4 0,-1-4 0,3 4 0,1 4 0,-4-4 0,3-4 0,0 4 0,-6 4-8191</inkml:trace>
  <inkml:trace contextRef="#ctx0" brushRef="#br1" timeOffset="-56986.33">7347 5728 24575,'-8'-3'0,"-3"-2"0,7 2 0,4 6 0,7 2 0,14 6 0,6 7 0,11 7 0,-3 3 0,-2-1 0,-5-4 0,-6 0 0,-18-3 0,-4 4 0,-12 1 0,-8-2 0,-3-3 0,1-1 0,2 6 0,-5 9 0,-2-3 0,4 0 0,6-2 0,-5 2 0,2 0 0,5 1 0,-1-1 0,4-7-8191</inkml:trace>
  <inkml:trace contextRef="#ctx0" brushRef="#br0" timeOffset="-23457.99">8189 5588 24575,'3'0'0,"6"0"0,-3 0 0,-12 0 0,-11 0 0,-2 0 0,-1 11 0,-3 5 0,3 4 0,-4 3 0,4 2 0,-2 3 0,8 3 0,4 0 0,2 0 0,3 0 0,2 0 0,3-1 0,11 1 0,4 0 0,10-5 0,-1-1 0,-1-6 0,2-7 0,4-7 0,-1 1 0,3-4 0,2 1 0,-2-3 0,-8-13 0,-7-2 0,-12 2 0,-11 3 0,-12 2 0,-10 8 0,-6 12 0,0 4 0,2 10 0,-4 7 0,9 6 0,11 1 0,6-3 0,-2-1 0,3 3 0,2-2 0,3-6 0,2 3 0,6-9 0,6-6 0,13 1 0,9-5 0,5-4 0,4-3 0,10-3 0,6-4 0,-2-15 0,-2-7 0,-1-7 0,-5-13 0,-5-8 0,-13 2-8191</inkml:trace>
  <inkml:trace contextRef="#ctx0" brushRef="#br0" timeOffset="-22492.91">8748 5532 24575,'3'8'0,"1"8"0,0 12 0,-3 3 0,-1 8 0,-1 1 0,1 10 0,1 1 0,-1 5 0,-1 0 0,1-2 0,1 0 0,-1 2 0,-1-1 0,1-1 0,1-3 0,-1-3 0,-1-6 0,1-9 0,1-13 0,-1-28 0,8-16 0,3-15 0,6-8 0,5-1 0,-7-2 0,5 5 0,-3 6 0,5 11 0,-5 8 0,3 2 0,2 7 0,-2-2 0,5 2 0,2 4 0,-4 13 0,0 6 0,-3 15 0,-7 5 0,-2 7 0,-19 2 0,-8 0 0,-10-5 0,-7 0 0,-5-8 0,-3-10 0,-1-8 0,7-2 0,3-2 0,0-5 0,-4-1 0,2 0 0,-2 0 0,2-9 0,1-7 0,2 1-8191</inkml:trace>
  <inkml:trace contextRef="#ctx0" brushRef="#br2" timeOffset="-20380.45">9478 5504 24575,'12'-3'0,"4"10"0,-4 5 0,-4 5 0,-8 9 0,-5 6 0,0-5 0,2 0 0,-4 1 0,-3-3 0,-5 4 0,-1 4 0,2 3 0,2 5 0,3 8 0,1-3 0,-3-2 0,3-4 0,3 7 0,-5-1 0,2 2 0,3 2 0,-3-10 0,-2-1 0,2-3 0,3-2 0,-3-14 0,4-20 0</inkml:trace>
  <inkml:trace contextRef="#ctx0" brushRef="#br2" timeOffset="-20145.71">9450 5504 24575,'-3'-7'0,"6"22"0,-3 16 0,7 2 0,4 9 0,11 6 0,4 3 0,7 8 0,-3 3 0,1 8 0,-6-3 0,-5-6 0,3-2 0,-3-2 0,-1 2 0,1-8 0,-1-3 0,-4-6 0,2-14 0,-6-7-8191</inkml:trace>
  <inkml:trace contextRef="#ctx0" brushRef="#br2" timeOffset="-19956">9450 6039 24575,'-3'-8'0,"13"-3"0,3-3 0,13-1 0,-2-4 0,4 0 0,3 5 0,0 0 0,-2 2 0,2-8 0,0-4 0,-4 4-8191</inkml:trace>
  <inkml:trace contextRef="#ctx0" brushRef="#br1" timeOffset="-17793.09">10068 6067 24575,'-3'-3'0,"3"-2"0,3 2 0,8-2 0,1 2 0,8 1 0,7 2 0,2 2 0,5-2 0,-3-2 0,-3 2 0,3 2 0,-3-2 0,-7-2-8191</inkml:trace>
  <inkml:trace contextRef="#ctx0" brushRef="#br1" timeOffset="-17492.14">10068 5843 24575,'3'-3'0,"6"3"0,18 3 0,4-8 0,1-2 0,-1 0 0,-3 6 0,-1-7 0,-4-3 0,-1-4 0,0-1-8191</inkml:trace>
  <inkml:trace contextRef="#ctx0" brushRef="#br1" timeOffset="-17150.09">10236 5616 24575,'4'-3'0,"2"3"0,11 3 0,11 13 0,10 1 0,-1-2 0,-3-4 0,-3 2 0,0-2 0,-1-4 0,-4-2 0,-1-2 0,5-1 0,-7 9 0,-9 1 0,-14 10 0,-8-1 0,-1 10 0,-15 5 0,-2 6 0,-2 6 0,0 4 0,3 2 0,7 3 0,-1-4 0,-1 2 0,3 0 0,-5-5 0,5-6 0,-3-9 0,4-8-8191</inkml:trace>
  <inkml:trace contextRef="#ctx0" brushRef="#br0" timeOffset="3942.95">14864 5532 24575,'-4'-3'0,"0"-1"0,-9 1 0,-7-2 0,-3 2 0,1 6 0,0 2 0,1 10 0,1 4 0,-1-2 0,1 5 0,5 1 0,-1 2 0,4-2 0,4 3 0,2 2 0,1 0 0,2 3 0,11 2 0,3-2 0,1-3 0,8 3 0,3 3 0,-2-4 0,5-7 0,5-7 0,2-6 0,-2-7 0,-3-13 0,-2-9 0,-9-6 0,-14-1 0,-18 9 0,-5 3 0,-4 20 0,-7 3 0,3 10 0,8 12 0,8 2 0,-4 8 0,2 3 0,5 3 0,1-4 0,3-3 0,2 4 0,3-2 0,5-10 0,6-1 0,6-4 0,5-7 0,6-3 0,7-6 0,6-3 0,8-4 0,-2-8 0,1-9 0,-7 6-8191</inkml:trace>
  <inkml:trace contextRef="#ctx0" brushRef="#br0" timeOffset="5029.81">15255 5421 24575,'-8'-4'0,"-3"0"0,2 7 0,4 9 0,-1 13 0,5 9 0,-3-1 0,4 4 0,13 1 0,2 7 0,-2 10 0,-2 8 0,-4 0 0,-2-1 0,-2-3 0,-3-3 0,0-1 0,0-1 0,0-3 0,0-7 0,0-24 0,0-23 0,0-22 0,0-14 0,5-9 0,0 6 0,2 3 0,12 4 0,-3 2 0,2 7 0,-1 5 0,3 3 0,4 8 0,2 3 0,2 0 0,-3 18 0,1 13 0,-2 7 0,-7 1 0,-2 10 0,-4-1 0,-3 0 0,-3 0 0,-13-5 0,-8-1 0,1-1 0,-13-1 0,-11-7 0,-1-8 0,-4-4 0,2-10 0,5-4 0,0-12 0,4-15 0,5-1-8191</inkml:trace>
  <inkml:trace contextRef="#ctx0" brushRef="#br0" timeOffset="5706.22">16069 5871 24575,'4'3'0,"-8"-9"0,-4-7 0,-4 3 0,-4-4 0,-4-2 0,-3 2 0,-4 6 0,4 15 0,-2 8 0,-3 13 0,5 11 0,7 1 0,5 4 0,-1-9 0,1-5 0,3 6 0,4-1 0,1-2 0,1 1 0,7-3 0,18-8 0,10-9 0,-2-15 0,-3-10 0,-2-14 0,-3-1 0,-7-7 0,-1-1 0,-2-2 0,5 2 0,3 12 0,3 7 0,-2 16 0,0 7 0,0 8 0,-10 15 0,-1 8 0,-2 1 0,-4 3 0,6-1 0,-3-9-8191</inkml:trace>
  <inkml:trace contextRef="#ctx0" brushRef="#br0" timeOffset="6556.04">16771 5563 24575,'-3'-3'0,"-2"-1"0,-6 1 0,3-7 0,-1-2 0,-10 1 0,-5 3 0,-3 4 0,4 5 0,0 7 0,2 12 0,4 6 0,2 6 0,1 0 0,9-1 0,5-3 0,3 3 0,7 3 0,4-3 0,6-3 0,11-3 0,4-1 0,1-6 0,-2-2 0,-1-7 0,-17-1 0,-20 3 0,-8 12 0,-8 2 0,-4 9 0,4-1 0,6 8 0,5 8 0,4-3 0,-1 2 0,5-1 0,-3-4 0,15-4 0,2-8 0,12-10 0,4-6 0,12-4 0,5-10 0,5 6 0,8-15 0,3-3 0,-9 3-8191</inkml:trace>
  <inkml:trace contextRef="#ctx0" brushRef="#br0" timeOffset="11469.76">17305 6234 24575,'-3'-3'0,"-2"-1"0,-6-4 0,-1-5 0,12 3 0,8-6 0,7 0 0,5 4 0,-1 0 0,1 1 0,4 3 0,-4-1 0,-2-5 0,-2 4 0,7 3 0,-3-4 0,-4 3 0,-1 3 0</inkml:trace>
  <inkml:trace contextRef="#ctx0" brushRef="#br0" timeOffset="11705.29">17330 5952 24575,'-8'3'0,"-3"-3"0,11-8 0,16-3 0,5-4 0,7-1 0,-3-1 0,9-2 0,-3 4 0,-1 2 0,1-5 0,0 2 0,-4 7-8191</inkml:trace>
  <inkml:trace contextRef="#ctx0" brushRef="#br0" timeOffset="12753.34">18203 5421 24575,'7'7'0,"4"9"0,-3 7 0,-3 10 0,2 2 0,-2 4 0,3 5 0,0 2 0,-4 6 0,4 7 0,0 3 0,-2-3 0,-9-3 0,0 1 0,3-9 0,3-4 0,-3-8 0,-3 1 0,3-9 0,3-20 0,8-15 0,-5-10 0,5-11 0,1-3 0,4-3 0,2-2 0,7 4 0,6-10 0,4 9 0,-4 2 0,-10 3 0,1 6 0,3 10 0,1 3 0,2 6 0,0 3 0,-1 9 0,-10 13 0,-3 9 0,-10 9 0,-8 0 0,-10-2 0,-3-9 0,-5 1 0,-3-1 0,-17 5 0,-1-7 0,-2-5 0,0-4 0,4-2 0,2-5 0,4-10 0,11-16 0,15-18 0,-2-9 0,7 6-8191</inkml:trace>
  <inkml:trace contextRef="#ctx0" brushRef="#br0" timeOffset="13395.98">19156 5952 24575,'-3'-3'0,"-2"-2"0,-7 2 0,-8-2 0,-3 2 0,1 2 0,0 1 0,-4 12 0,-1 3 0,-1 9 0,5 7 0,7 1 0,7 4 0,1 3 0,4 3 0,1-6 0,3-1 0,0-2 0,0 1 0,4-9 0,12-6 0,7-16 0,11-25 0,-4-14 0,4-4 0,-3-10 0,-3-1 0,-3 3 0,-2-3 0,0 4 0,-2 7 0,-7 1 0,-5 12 0,-1 20 0,-2 22 0,-5 19 0,3 10 0,-4 7 0,-4 3 0,4 2 0,4-1 0,-4 1 0,-4-7 0,4-11 0,4-12-8191</inkml:trace>
  <inkml:trace contextRef="#ctx0" brushRef="#br0" timeOffset="14492.75">19380 5449 24575,'3'-13'0,"-3"-2"0,-8-4 0,-7 3 0,-4 1 0,3-2 0,-1-2 0,-1-1 0,2 1 0,4 5 0,-7 0 0,-1 5 0,-5-6 0,-1-1 0,-2 4 0,0-2 0,1 4 0,4 2 0,6-2 0,-5-3 0,2 2 0,0 4 0,-6 2 0,1 2 0,-3 3 0,0 0 0,-3 0 0,-3 0 0,2 0 0,5 0 0,-5 0 0,5 0 0,2 0 0,1 0 0,3 6 0,-4 3 0,-2-1 0,-1-3 0,0 9 0,-3-5 0,-1 2 0,1-6 0,3 1 0,-3 2 0,-3-2 0,9 5 0,1 1 0,4 4 0,6 2 0,-1 2 0,2 1 0,-2 0 0,-2 0 0,-2-1 0,3 0 0,-1 0 0,-6 2 0,-3-2 0,6 0 0,-4 0 0,4 2 0,8-2 0,1 1 0,0-1 0,2 1 0,2 0 0,-2-6 0,1 1 0,4 1 0,-4 6 0,-3 4 0,3-3 0,4 4 0,-4 2 0,-3-1 0,3 5 0,3-2 0,-2 0 0,2 4 0,-3-5 0,1-3 0,0-2 0,10 2 0,1-1 0,-4 1 0,-4 0 0,4 3 0,8 1 0,3-1 0,-2-3 0,12 3 0,0 3 0,4-9 0,6-1 0,3 2 0,2 2 0,-3 0 0,2 3 0,4 2 0,0 4 0,-8-9 0,-3-3 0,3 1 0,2 2 0,9-5 0,-3-2 0,-4-6 0,4 1 0,1-4 0,-1 2 0,-8-9 0,2-4 0,3 7 0,3 3 0,-1-6 0,-2 1 0,-2-9 0,-1 0 0,3 3 0,-2 3 0,-2-3 0,-1-3 0,4 3 0,-6 3 0,1-3 0,-6-3 0,4-7 0,7 2 0,0-7 0,1-4 0,-2-1 0,-1-3 0,2-2 0,0 2 0,-3-4 0,-1-1 0,-7 0 0,-9-3 0,-2-3 0,7 5 0,3-6 0,3 4 0,2-4 0,3-1 0,-6-3 0,2 0 0,-4-1 0,-6-4 0,-1-2 0,-1 7 0,-1-1 0,-8 4 0,1 5 0,-7 3 0,-4-9 0,4-1 0,4 3 0,-15-4 0,-2 0 0,-13-3 0,3-6 0,-13 7 0,-8-4 0,1 5 0,-4-3 0,-1 1 0,-6 4 0,-2-4 0,-2 4 0,-5 2 0,-1 3 0,13 12-8191</inkml:trace>
  <inkml:trace contextRef="#ctx0" brushRef="#br0" timeOffset="71577.98">1430 7890 24575,'3'-5'0,"-3"-6"0,0-6 0,0-4 0,0-7 0,-11-3 0,-4 6 0,-6 3 0,-7 10 0,2 12 0,-2 7 0,2 13 0,-2 12 0,4 3 0,9 3 0,6-1 0,1 2 0,3-4 0,-3 0 0,2-3 0,5-1 0,8-3 0,14-6 0,17-5 0,-2-22 0,8-10 0,-9-13 0,-4 0 0,-3-9 0,3-1 0,-3-1 0,-1-2 0,-2 3 0,-7 1 0,-1 0 0,-1 21 0,-2 29 0,-2 25 0,-2 14 0,-3 4 0,-1 1 0,-4-4 0,-2 1 0,0-3 0,6-7 0,-1-2 0,7-14 0,7-8 0,1-17 0,-4-9-8191</inkml:trace>
  <inkml:trace contextRef="#ctx0" brushRef="#br0" timeOffset="71930.95">2045 7272 24575,'-3'8'0,"3"12"0,3 8 0,-14 14 0,-1 6 0,-4 9 0,4-1 0,4-2 0,3 6 0,-1 0 0,-2 2 0,0 0 0,4-6 0,1 6 0,1-3 0,2-3 0,2-1 0,-2-9 0,-2-5 0,2-23 0,8-13 0,1-22 0,10-20 0,1-15 0,6-7 0,-1 3 0,9-3 0,-1 8 0,3 1 0,-2 10 0,-6 1 0,-2 8 0,-1 11 0,-2 9 0,1 17 0,1 10 0,-2 12 0,0 0 0,-3 7 0,-6 9 0,-4-1 0,-7-1 0,-3 2 0,0-4 0,-11-1 0,-5-3 0,-9-7 0,-9-5 0,-9-10 0,-2 1 0,-5-1 0,-4-2 0,-2-1 0,0-4 0,-3-1 0,5-14 0,12-8-8191</inkml:trace>
  <inkml:trace contextRef="#ctx0" brushRef="#br0" timeOffset="71030.39">809 7834 24575,'3'3'0,"1"-9"0,-1-7 0,2-2 0,-2-5 0,-11-4 0,-2 0 0,-9 5 0,-1-1 0,-8 4 0,-3 5 0,6 4 0,3 2 0,0 2 0,-4 14 0,3 4 0,3 5 0,-4-1 0,-2 6 0,4 9 0,0 2 0,-1 0 0,3 2 0,7-5 0,3-7 0,0-1 0,-1 3 0,7 2 0,-3-5 0,6 2 0,-2 3 0,14-10 0,12-3 0,13-6 0,3-14 0,1-6 0,-4-7 0,-1 1 0,-5-13 0,-8-6 0,-1-2 0,4-5 0,-5 3 0,-6 2 0,-4 17 0,-3 15 0,0 16 0,0 11 0,1 8 0,-3 8 0,-2 2 0,-1-3 0,-2-2 0,3 0 0,1-2 0,4-6 0,3-19 0</inkml:trace>
  <inkml:trace contextRef="#ctx0" brushRef="#br2" timeOffset="84249.25">3669 7523 24575,'0'-3'0,"-11"-1"0,2-4 0,-6-3 0,-6 2 0,-2 4 0,-3-1 0,-2 4 0,1 10 0,2 1 0,2 15 0,0 2 0,3-4 0,7 4 0,7 2 0,5 0 0,1 3 0,1 3 0,10-3 0,12-3 0,13 3 0,11-3 0,1-7 0,1-3 0,-4-2 0,-6-2 0,-11 4 0,-6 1 0,-21-10 0,-5 4 0,-19-2 0,-9-4 0,-8-2 0,-6-2 0,-6 0 0,4 2 0,6-2 0,-1-1 0,1-2 0,4-2 0,3 2 0,5 2-8191</inkml:trace>
  <inkml:trace contextRef="#ctx0" brushRef="#br1" timeOffset="31100.12">4011 7747 24575,'0'-8'0,"5"-3"0,5-1 0,8 3 0,8 1 0,-3 2 0,2 4 0,2 10 0,0 1 0,1 4 0,-1-3 0,1-2 0,0-3 0,3-2 0,-3 0 0,-2-14 0,-9-1-8191</inkml:trace>
  <inkml:trace contextRef="#ctx0" brushRef="#br1" timeOffset="30596.09">4064 7890 24575,'-3'0'0,"9"0"0,9 0 0,2 0 0,7 0 0,-4 0 0,0 5 0,2 5 0,-2-2 0,5-3 0,1 3 0,2 2 0,0-2 0,-6-8 0,-5-14 0,-6 0-8191</inkml:trace>
  <inkml:trace contextRef="#ctx0" brushRef="#br1" timeOffset="33482.34">4290 7579 24575,'13'3'0,"7"-3"0,-1 5 0,1 6 0,3 1 0,4 4 0,-4 7 0,-1 2 0,-1-2 0,-3 1 0,3-4 0,-4 3 0,4-3 0,-6-1 0,-4 1 0,1-1 0,-1 1 0,2-3 0,-2 9 0,-11-5 0,-11 2 0,-10-3 0,-5-1 0,-5-4 0,3 2 0,3 2 0,-4 1 0,4-1 0,2 1 0,-1 3 0,-1 2 0,-4-2 0,1-4 0,8-8-8191</inkml:trace>
  <inkml:trace contextRef="#ctx0" brushRef="#br2" timeOffset="36087.76">5157 7440 24575,'-3'12'0,"3"8"0,-8 3 0,-1 4 0,-10-4 0,-1 2 0,0 4 0,0-1 0,-7 3 0,7 2 0,-3 9 0,3 2 0,1 1 0,-1 1 0,-3-2 0,-4-6 0,5-2 0,-4 0 0,7-2 0,2-11 0,6-2 0,4-9 0,13-17 0</inkml:trace>
  <inkml:trace contextRef="#ctx0" brushRef="#br2" timeOffset="36292.08">5132 7464 24575,'-8'3'0,"-7"-3"0,-2 10 0,-2 16 0,4 5 0,2 2 0,6 3 0,11 2 0,7 4 0,12 3 0,2 7 0,9-3 0,-4 3 0,4-9 0,-3 4 0,-3-4 0,-8-4 0,4-3 0,-4-5 0,-6-8-8191</inkml:trace>
  <inkml:trace contextRef="#ctx0" brushRef="#br2" timeOffset="36462.08">4906 7999 24575,'7'-3'0,"13"-2"0,1 2 0,16-5 0,3-6 0,4-2 0,-8 2-8191</inkml:trace>
  <inkml:trace contextRef="#ctx0" brushRef="#br0" timeOffset="46878.28">5493 7440 24575,'-4'-4'0,"15"0"0,2 4 0,2 8 0,-2 12 0,-6 8 0,0 3 0,-7-5 0,-3-1 0,3 9 0,3 5 0,-3 1 0,-3 7 0,3 4 0,3-3 0,-3-1 0,-3-4 0,3-12 0,3-4 0,-3-2 0,-3 3 0,7-5 0,10-12 0,2-22 0,4-9 0,3-11 0,2 6 0,-2-2 0,-2 0 0,-3 3 0,-8 4 0,3 4 0,-3 1 0,4 3 0,1-2 0,2 4 0,10 12 0,4 9 0,-9 12 0,-1 2 0,-4 1 0,-6 2 0,-3-5 0,-3-2 0,-13 0 0,-12-7 0,-11-3 0,-10-8 0,4-3 0,1-3 0,-2-1 0,0 0 0,3 8 0,0-4 0,-3-11 0,-3 1 0,-1 0 0,11-1-8191</inkml:trace>
  <inkml:trace contextRef="#ctx0" brushRef="#br2" timeOffset="49326.88">6533 7440 24575,'-8'3'0,"-7"12"0,-5 13 0,-4 5 0,-2-7 0,4 5 0,-4 2 0,-2 9 0,0 1 0,1 2 0,-1 8 0,1-5 0,-5-1 0,-2-4 0,9-7 0,7-5 0,-2-8 0,4-13 0,7-18 0,1-8-8191</inkml:trace>
  <inkml:trace contextRef="#ctx0" brushRef="#br2" timeOffset="49532.21">6365 7384 24575,'3'7'0,"-3"9"0,-3 12 0,3 11 0,3-4 0,-3 4 0,8 0 0,2-3 0,2 3 0,10 4 0,1-3 0,2 7 0,-7 0 0,3-4 0,-6-10 0,1-2 0,-4-8-8191</inkml:trace>
  <inkml:trace contextRef="#ctx0" brushRef="#br2" timeOffset="49704.87">6226 7775 24575,'-8'0'0,"23"0"0,16 0 0,13 0 0,2 0 0,-2 0 0,-4 0 0,-1 0 0,-8 0-8191</inkml:trace>
  <inkml:trace contextRef="#ctx0" brushRef="#br1" timeOffset="55733.32">6928 7775 24575,'0'0'0,"10"0"0,11 0 0,3 0 0,8 0 0,-5 11 0,0 4 0,1-1 0,-2 5 0,2-7 0,0-1 0,3-6 0,-3 1 0,-1-4-8191</inkml:trace>
  <inkml:trace contextRef="#ctx0" brushRef="#br1" timeOffset="56240.5">6952 7607 24575,'4'-3'0,"11"-2"0,7 2 0,9-1 0,3 1 0,-3 1 0,-3 2 0,3 2 0,2-2 0,-2-2 0,-8 2-8191</inkml:trace>
  <inkml:trace contextRef="#ctx0" brushRef="#br1" timeOffset="56715.66">7207 7440 24575,'3'7'0,"13"4"0,1 3 0,-5 2 0,10-2 0,-2-2 0,0-1 0,7-3 0,-2-4 0,3-2 0,-5 4 0,-3-1 0,-4 3 0,-6-1 0,-2 4 0,-12 6 0,-4 10 0,-14 1 0,-3 3 0,-1 8 0,-7 1 0,5 3 0,-3 4 0,0-4 0,5-4 0,6-8 0,-4-6 0,-1 2 0,7-20 0,2-10-8191</inkml:trace>
  <inkml:trace contextRef="#ctx0" brushRef="#br0" timeOffset="79466.53">8217 7890 24575,'3'-5'0,"-3"-1"0,-3-2 0,-8 0 0,-2 4 0,-7-9 0,-3 1 0,3 1 0,-1 3 0,-5-3 0,0-1 0,-2 3 0,0 1 0,-3 2 0,-2 4 0,7 12 0,2 5 0,-1 1 0,7 7 0,1 0 0,1 2 0,-2-2 0,1 1 0,1 2 0,-3-3 0,7-1 0,1 4 0,6 2 0,1 7 0,5 0 0,2 1 0,-3-3 0,8-4 0,12-9 0,15-4 0,10-11 0,4-9 0,-1-13 0,-6-3 0,-4-11 0,-7 0 0,-8-5 0,3 1 0,-9 0 0,2 3 0,-3 1 0,-4 7 0,0 4 0,-1-3 0,-3-3 0,-3 1 0,-2 12 0,-3 19 0,0 16 0,0 6 0,0 3 0,0 8 0,0 1 0,0 1 0,0-4 0,0-1 0,0-4 0,0 3 0,0-11-8191</inkml:trace>
  <inkml:trace contextRef="#ctx0" brushRef="#br2" timeOffset="82535.64">8832 7523 24575,'3'3'0,"1"-3"0,-1 8 0,-3 8 0,-3 6 0,-8 7 0,-1 11 0,-3 2 0,-6 3 0,3 2 0,-2 1 0,2 2 0,-3-10 0,0 4 0,1-2 0,5 1 0,-1-3 0,4 2 0,4-6 0,-3 0 0,2-2 0,-2-22 0</inkml:trace>
  <inkml:trace contextRef="#ctx0" brushRef="#br2" timeOffset="83057.82">8723 7862 24575,'-8'3'0,"-7"2"0,-1 7 0,14 1 0,15 2 0,12-1 0,17-6 0,1-4 0,4-4 0,-4-3 0,-2 3 0,-13 3-8191</inkml:trace>
  <inkml:trace contextRef="#ctx0" brushRef="#br2" timeOffset="82835.4">8804 7412 24575,'7'3'0,"9"-3"0,1 7 0,-3 14 0,-5 7 0,-2 7 0,-3-1 0,4-2 0,0 3 0,1 1 0,5 3 0,-5 4 0,5 9 0,-4 3 0,0-3 0,0-3 0,5 3 0,1-4 0,3-6 0,-7-2 0,-1 2 0,-2-6 0,2-5-8191</inkml:trace>
  <inkml:trace contextRef="#ctx0" brushRef="#br0" timeOffset="85775.61">9422 7300 24575,'-5'-3'0,"-1"14"0,-2 12 0,0 8 0,4 1 0,2 10 0,-1 2 0,3-4 0,3-4 0,-3 1 0,-3 1 0,3 5 0,3-1 0,-3 5 0,-3 4 0,3-3 0,3-1 0,-3-4 0,-3-3 0,3 2 0,3-6 0,-3 0 0,-3-2 0,3-1 0,3-18 0,-3-23 0,2-20 0,2-7 0,12 0 0,3-2 0,4 0 0,-3 12 0,0 6 0,-4 7 0,-1 1 0,4 6 0,4 1 0,-3 1 0,1 0 0,-1 9 0,1 6 0,0 1 0,-1 13 0,-5 2 0,-4 6 0,-5-4 0,-10 1 0,-9 0 0,-7-5 0,2-1 0,-7-6 0,-14-7 0,-3-7 0,3 1 0,-1-4 0,-4 1 0,-2-3 0,7-13 0,2-2 0,6-4 0,3-1 0,6 4-8191</inkml:trace>
  <inkml:trace contextRef="#ctx0" brushRef="#br2" timeOffset="87938.36">10180 7579 24575,'-3'-3'0,"3"-6"0,14-5 0,1 0 0,-3-5 0,-4 8 0,-3 18 0,0 2 0,-7 10 0,-6 5 0,-3 11 0,-4 0 0,-1 6 0,-1 4 0,-1 0 0,-3 4 0,3 3 0,-2-6 0,-4-5 0,4-2 0,12-4 0,4-1 0,-4-9 0,-3-5 0,3-16 0</inkml:trace>
  <inkml:trace contextRef="#ctx0" brushRef="#br2" timeOffset="88159.67">10236 7412 24575,'4'3'0,"2"6"0,2 14 0,0 13 0,1 0 0,-1-2 0,3 5 0,1 7 0,-1-1 0,2 5 0,-4 3 0,5 4 0,1-10 0,1-4 0,-4 6 0,5-3 0,-1-6 0,0-1 0,-2-3 0,-2-2 0,3-3 0,-2-6-8191</inkml:trace>
  <inkml:trace contextRef="#ctx0" brushRef="#br2" timeOffset="88364.67">10124 7946 24575,'-8'3'0,"13"-3"0,13-3 0,10-2 0,14-3 0,6 1 0,-1 0-8191</inkml:trace>
  <inkml:trace contextRef="#ctx0" brushRef="#br1" timeOffset="93296.5">10683 7946 24575,'8'3'0,"7"2"0,8-2 0,1 1 0,1-1 0,3-1 0,1-2 0,1-2 0,4 2 0,-3 2 0,-3-2 0,3-2 0,-3 2 0,3 2 0,1-2 0,-5-8 0,-15-1 0,-15-5 0,-2-2-8191</inkml:trace>
  <inkml:trace contextRef="#ctx0" brushRef="#br1" timeOffset="94826.33">10683 7691 24575,'8'-3'0,"7"-2"0,8 2 0,5 2 0,3 5 0,0 4 0,-1 0 0,1-3 0,0-2 0,0 0 0,-4 6 0,-13-1-8191</inkml:trace>
  <inkml:trace contextRef="#ctx0" brushRef="#br1" timeOffset="95221.75">10993 7638 24575,'-3'-7'0,"-6"-4"0,11-2 0,8 9 0,3 7 0,7-2 0,6 10 0,1 2 0,1 2 0,0-3 0,3-1 0,-3 2 0,-8-2 0,-1-4 0,-4 9 0,-10 6 0,-8 12 0,-5 6 0,-1-1 0,-7-3 0,-4 3 0,-3-4 0,-4 0 0,4-3 0,-2-1 0,2-3 0,4-6-8191</inkml:trace>
  <inkml:trace contextRef="#ctx0" brushRef="#br0" timeOffset="112330.04">11919 7918 24575,'-5'-3'0,"-5"-2"0,-8 2 0,3-5 0,-4-1 0,-1-7 0,-3 1 0,-4-4 0,-1 7 0,-3 2 0,0 4 0,6 2 0,-1 0 0,4 12 0,-1 3 0,-3 12 0,9 8 0,-2-3 0,3-3 0,4 3 0,4 2 0,2-1 0,6 1 0,3 1 0,2 1 0,9-1 0,11-3 0,2-1 0,8-10 0,0-6 0,1-3 0,-2-4 0,-6-12 0,-3-7 0,-3-10 0,-5-4 0,5 1 0,-5 3 0,3 1 0,-5 1 0,-4 12 0,-3 19 0,-3 18 0,-2 13 0,-3 2 0,0 2 0,0 4 0,0-4 0,0-12-8191</inkml:trace>
  <inkml:trace contextRef="#ctx0" brushRef="#br0" timeOffset="118942.45">12506 7862 24575,'3'-8'0,"-9"-3"0,-6-1 0,-6 3 0,-3 1 0,-4 2 0,-2 4 0,0-1 0,-1 3 0,1 3 0,-1-3 0,0 8 0,-3 7 0,-1 2 0,5 7 0,4 1 0,-2 1 0,2-3 0,4 1 0,10 0 0,3 6 0,6-2 0,3-3 0,-3 3 0,-3 1 0,13-4 0,3-2 0,7-4 0,10-4 0,5-5 0,9-18 0,-1-7 0,-7-13 0,3-4 0,-7-6 0,-10-3 0,-2 2 0,1 4 0,-6 4 0,1 3 0,-4-3 0,0 14 0,-1 21 0,-3 16 0,-3 15 0,-2 5 0,-3 3 0,0 4 0,0 0 0,0-4 0,0-4 0,0-3 0,0-11-8191</inkml:trace>
  <inkml:trace contextRef="#ctx0" brushRef="#br2" timeOffset="121712.96">12984 7440 24575,'4'3'0,"5"1"0,6 4 0,-4 0 0,-9 1 0,-2 10 0,-8 1 0,-1 3 0,-7-3 0,1 4 0,-4 2 0,7-3 0,-4 8 0,-4 7 0,1 4 0,-1 6 0,3 9 0,-5-12 0,2 0 0,5-1 0,5 1 0,-4-2 0,-1-4 0,2 3 0,-7-1 0,1-6 0,4-8 0</inkml:trace>
  <inkml:trace contextRef="#ctx0" brushRef="#br2" timeOffset="121982.52">13040 7523 24575,'0'-3'0,"0"9"0,11 7 0,5 7 0,4 6 0,-3 10 0,-1 3 0,7 5 0,-3 2 0,2-1 0,-13 5 0,2-2 0,-6-1 0,-1-4 0,-1 1 0,5-3 0,3-3 0,-2-1 0,-2-4 0,-3-2 0,-1 0 0,-1-6-8191</inkml:trace>
  <inkml:trace contextRef="#ctx0" brushRef="#br2" timeOffset="122189.31">12873 7890 24575,'-8'0'0,"23"0"0,21 0 0,8-5 0,10-1 0,2 4 0,-13-1 0,-9-8 0,-2 5 0,-9-5 0,-3-1 0,-3 1 0,-1 3-8191</inkml:trace>
  <inkml:trace contextRef="#ctx0" brushRef="#br0" timeOffset="125081.65">13407 7412 24575,'3'3'0,"2"1"0,-1 9 0,4 7 0,0 3 0,-4 4 0,0 1 0,-1-2 0,-3-1 0,-3-2 0,3 5 0,3 8 0,-3 1 0,-3 0 0,3 2 0,3 3 0,-3 2 0,-3-9 0,3-2 0,3-2 0,-3-3 0,-3 3 0,3-3 0,3 3 0,-3 0 0,-3 0 0,3-11 0,12-20 0,10-15 0,1-16 0,7-7 0,-1 1 0,-4 9 0,3 8 0,0 1 0,3 10 0,3 6 0,-3-2 0,-3 8 0,3-1 0,2-2 0,-2 8 0,-8 7 0,-7 13 0,-16 3 0,-8 3 0,-12 2 0,-10-3 0,-6 3 0,-9-7 0,-9-1 0,0-8 0,-2-7 0,1-3 0,7-6 0,-5-4 0,8-16 0,3-6 0,4-6 0,2-12 0,8-4 0,8 3-8191</inkml:trace>
  <inkml:trace contextRef="#ctx0" brushRef="#br1" timeOffset="135980.21">14975 7834 24575,'13'3'0,"7"-3"0,3-3 0,-1 3 0,8 3 0,1-3 0,-5-3 0,-1 3 0,4 3 0,-1-3 0,-3-3 0,3 8 0,2 2 0,1 1 0,-10-2 0,-5-4-8191</inkml:trace>
  <inkml:trace contextRef="#ctx0" brushRef="#br1" timeOffset="132682.9">15003 7999 24575,'8'-3'0,"8"-2"0,4 2 0,-2 1 0,3 2 0,2 2 0,2-2 0,4-2 0,-1 2 0,-3 2 0,3-2 0,2-2 0,-1 2 0,-6 2 0,-16-2 0</inkml:trace>
  <inkml:trace contextRef="#ctx0" brushRef="#br1" timeOffset="136471.12">15370 7691 24575,'-8'-3'0,"-3"3"0,7 8 0,8 3 0,10 6 0,3 9 0,10-6 0,-7 4 0,3-4 0,2-6 0,-6-5 0,-4 2 0,-4-2 0,-3 7 0,-8-1 0,-3 4 0,-13-2 0,-10 5 0,-7 1 0,5 2 0,-3 3 0,0 3 0,0 0 0,6 0 0,3 0 0,5 0 0,7-6-8191</inkml:trace>
  <inkml:trace contextRef="#ctx0" brushRef="#br2" timeOffset="129542.39">14388 7523 24575,'3'-3'0,"2"-1"0,-2 7 0,-1 1 0,4 12 0,-9 1 0,0-3 0,3 1 0,-8 6 0,-1 2 0,-5 2 0,0 9 0,-5 2 0,0 7 0,-1 1 0,-3 2 0,3-2 0,1-1 0,5 4 0,-4 1 0,-1-5 0,3-1 0,4-6 0,0 0 0,1-2 0,-2-6 0,2-3 0,4-14 0,2-24 0,2-7-8191</inkml:trace>
  <inkml:trace contextRef="#ctx0" brushRef="#br2" timeOffset="129761.4">14388 7579 24575,'3'8'0,"-3"12"0,2 8 0,9 9 0,-3 7 0,1 1 0,10 6 0,7-1 0,2-3 0,3 1 0,-3 3 0,-3 3 0,4-2 0,-8-4 0,-4-2 0,-2-2 0,4-5 0,-10-4 0,-1-15-8191</inkml:trace>
  <inkml:trace contextRef="#ctx0" brushRef="#br2" timeOffset="129936.4">14301 7918 24575,'0'8'0,"5"2"0,17-2 0,10-3 0,9 3 0,-2-4 0,-4-7 0,4-5 0,0-12 0,-3 0 0,-8 5-8191</inkml:trace>
  <inkml:trace contextRef="#ctx0" brushRef="#br0" timeOffset="142680.51">16156 7862 24575,'3'-3'0,"-14"-2"0,-8 1 0,-1-4 0,-3 0 0,-2 3 0,-3-2 0,-1 8 0,8 10 0,4 6 0,2-1 0,1 2 0,0-2 0,-2 1 0,2 1 0,2-2 0,1 1 0,3 6 0,4 4 0,2-2 0,2 4 0,0-1 0,9 3 0,12-3 0,0-8 0,-1-7 0,1-13 0,-1-8 0,2-12 0,-2-13 0,0 2 0,-5 3 0,-4-3 0,2 3 0,2 6 0,-2 22 0,2 22 0,2 3 0,-3 6 0,-9 2 0,6-7 0,1-7 0,4-5-8191</inkml:trace>
  <inkml:trace contextRef="#ctx0" brushRef="#br0" timeOffset="143309.82">16771 7918 24575,'-3'-3'0,"-2"-2"0,-6 2 0,-1 1 0,-9-4 0,-2 5 0,-2-2 0,-6 3 0,-3 7 0,3 4 0,8 2 0,3 2 0,-1-2 0,-5-1 0,1 4 0,2 2 0,4 5 0,5 2 0,3 2 0,8 1 0,3 0 0,14-2 0,0-3 0,5-6 0,9-1 0,8-21 0,7-7 0,2-18 0,-5-5 0,-1-1 0,-8 3 0,-7 4 0,-4 4 0,-8 20 0,-7 22 0,-2 11 0,2 3 0,2 4 0,1 5 0,-2 3 0,2-1 0,-2-6-8191</inkml:trace>
  <inkml:trace contextRef="#ctx0" brushRef="#br0" timeOffset="144051.54">17277 7638 24575,'3'-3'0,"2"-6"0,-2 1 0,-9 2 0,-7 0 0,-10-2 0,-8 2 0,-2 4 0,7 10 0,9 6 0,1 5 0,5 8 0,10 5 0,-5 2 0,9 1 0,-3-2 0,0 3 0,9-2 0,7-1 0,10-2 0,7-8 0,1-8 0,1-7 0,0-3 0,-3 1 0,-1-14 0,-3-6 0,-8-1 0,-16 1 0,-20 0 0,-7 12 0,-5 2 0,1 13 0,3-4 0,0 10 0,1 7 0,3 7 0,7 6 0,7 1 0,5-3 0,1-1 0,1-3 0,-1 1 0,8-9 0,3-2 0,12-5 0,17-2 0,15-7 0,-4-16 0,0-9 0,-4-12 0,-11 3-8191</inkml:trace>
  <inkml:trace contextRef="#ctx0" brushRef="#br0" timeOffset="144647.62">17836 7523 24575,'-5'3'0,"-1"2"0,5 8 0,-2 13 0,-2 7 0,2 5 0,0 4 0,3 3 0,3 7 0,-3-3 0,-3 3 0,3-4 0,3 3 0,-3 0 0,-3 0 0,3 2 0,3-8 0,-3-3 0,-8-3 0,-1-3 0,3-24 0,12-16 0,6-18 0,11 0 0,2-15 0,3 0 0,-4-10 0,2 5 0,5 9 0,2 7 0,-2 9 0,-3 6 0,3 6 0,3 5 0,-5 3 0,1 11 0,-5 0 0,-7 11 0,-1 9 0,-6 5 0,-8 2 0,2-1 0,-8-3 0,-6-1 0,-2-3 0,-9-5 0,-16-2 0,-11-6 0,-2-6 0,-4-9 0,-5-4 0,7-1 0,3-1 0,-3-4 0,-4-3 0,4-7 0,8-1 0,-4-7 0,8 0 0,8 3-8191</inkml:trace>
  <inkml:trace contextRef="#ctx0" brushRef="#br1" timeOffset="149963.44">19380 8169 24575,'3'-3'0,"6"-1"0,10-1 0,1-3 0,3 0 0,2 4 0,5 1 0,-2 0 0,3 3 0,1 3 0,-1-3 0,-3-3 0,3 3 0,4 3 0,-6-3 0,1-3 0,-15 3 0,-18 3 0</inkml:trace>
  <inkml:trace contextRef="#ctx0" brushRef="#br1" timeOffset="150247.79">19551 7971 24575,'-8'0'0,"-3"0"0,22 0 0,15 0 0,10 0 0,3 0 0,-2 0 0,-1 0 0,-2 0 0,-6 0-8191</inkml:trace>
  <inkml:trace contextRef="#ctx0" brushRef="#br1" timeOffset="150596.25">19802 7834 24575,'-3'3'0,"-1"-9"0,-7-2 0,9 3 0,18 2 0,7 2 0,6 1 0,13 1 0,-1 6 0,-6 0 0,-3 3 0,-3 1 0,-4 4 0,-2 1 0,-7 1 0,-1-3 0,-2 1 0,-1-1 0,-12 5 0,-8-1 0,-12 3 0,-3 2 0,-2 2 0,2 3 0,-5 3 0,1 0 0,2 0 0,-4 0 0,12 0 0,1 0 0,4-1 0,-2-4-8191</inkml:trace>
  <inkml:trace contextRef="#ctx0" brushRef="#br0" timeOffset="153430.14">20700 7918 24575,'3'3'0,"6"-3"0,7 0 0,-1-11 0,-2-4 0,-15-1 0,-4-1 0,-9-2 0,2-1 0,-10 1 0,-2-1 0,2 2 0,-1 4 0,0 3 0,-6 8 0,2 3 0,-3 3 0,-2 1 0,2 9 0,3 10 0,2 8 0,3 3 0,6 2 0,1-8 0,5 3 0,3 0 0,4 0 0,1-1 0,3-4 0,0-1 0,6-2 0,3 1 0,14-4 0,9-6 0,6-20 0,3-7 0,2-7 0,-1-6 0,-3-4 0,-9 1 0,-1-7 0,-4 3 0,3 7 0,-6-5 0,-1 3 0,1 18 0,-10 18 0,-7 12 0,-5 8 0,-1 8 0,1 8 0,1-2 0,-1-2 0,-1-4 0,5-1 0,4 0 0,1-8 0,5-6-8191</inkml:trace>
  <inkml:trace contextRef="#ctx0" brushRef="#br0" timeOffset="153950.5">21399 7806 24575,'3'-3'0,"-3"-2"0,-6-2 0,-10-1 0,-6 3 0,-7 2 0,-1 1 0,-1 12 0,0 13 0,0 3 0,0 7 0,6 3 0,-1 3 0,7-1 0,7-2 0,7-3 0,1 1 0,0-3 0,1-3 0,10 3 0,10-3 0,17-8 0,1-25 0,6-10 0,2-13 0,4-6 0,-8-7 0,-8 0 0,-11 5 0,0 5 0,-4 9 0,-1 0 0,4 14 0,-2 19 0,-1 13 0,-4 11 0,2 9 0,1 7 0,-2 3 0,-1 2 0,4-6 0,2-5 0,0-8 0,2-15 0,-2-8-8191</inkml:trace>
  <inkml:trace contextRef="#ctx0" brushRef="#br0" timeOffset="154815.49">22101 7638 24575,'0'-7'0,"4"-4"0,12-2 0,3-2 0,-18 2 0,-10 6 0,-18 2 0,-8-1 0,-9 4 0,1 4 0,1 4 0,5 3 0,5 5 0,9 6 0,3 4 0,6 0 0,0 3 0,0 1 0,5 0 0,1 3 0,17 1 0,15-5 0,11-8 0,7-4 0,2-6 0,-4-6 0,4-3 0,-2-3 0,-7-6 0,-4 1 0,-3 2 0,-1-6 0,-20 1 0,-22 1 0,-8 15 0,-12 6 0,4 12 0,-1 2 0,1-2 0,3 4 0,8 5 0,1 7 0,10 2 0,1-6 0,2-4 0,16-7 0,18-9 0,14-7 0,7-3 0,2-10 0,-5-7 0,1-12 0,-4-2 0,6-7 0,-7 5-8191</inkml:trace>
  <inkml:trace contextRef="#ctx0" brushRef="#br0" timeOffset="155159.44">22775 7412 24575,'-8'3'0,"-3"1"0,6 15 0,1 6 0,-4 6 0,0 1 0,4 0 0,1 2 0,-1 6 0,0 11 0,1 7 0,1 2 0,2-1 0,2-7 0,-2-7 0,-2-5 0,2-6 0,13-4 0,7-7 0,3-7 0,-3-16 0,7-8 0,-3-2 0,6-8 0,-2-2 0,-8 4 0,8 5 0,-2-1 0,2-4 0,-3 4 0,5 6 0,-2 4 0,-3 10 0,-2 12 0,-15 19 0,-8 7 0,-21 3 0,-5-3 0,-10-2 0,-7-5 0,-12-8 0,-5-11 0,1-11 0,1-3 0,6-6 0,10-3-8191</inkml:trace>
  <inkml:trace contextRef="#ctx0" brushRef="#br0" timeOffset="155973.6">23644 7691 24575,'4'-12'0,"0"-9"0,-1-2 0,-1-3 0,-7 2 0,-7 4 0,-2 13 0,-6 7 0,3 7 0,-5 4 0,0 17 0,0 8 0,10 7 0,1 4 0,10 0 0,1-4 0,0-6 0,0 1 0,9-9 0,13 1 0,7-10 0,13-8 0,9-1 0,1-9 0,-12-2 0,-9-2 0,-20-9 0,-16 3 0,-17 4 0,-10-4 0,-4 13 0,2 9 0,3 7 0,3 10 0,8 8 0,7 3 0,2-5 0,8 5 0,3-1 0,3 1 0,18-11 0,13-11 0,12-5 0,3-5 0,-3-18 0,1-7 0,1-18 0,-5 2-8191</inkml:trace>
  <inkml:trace contextRef="#ctx0" brushRef="#br2" timeOffset="147221.73">18765 7666 24575,'-8'-3'0,"-3"14"0,-1 0 0,-8 9 0,-4 5 0,4 6 0,5 8 0,4 1 0,-2 5 0,2-4 0,-1-3 0,-4-2 0,1 3 0,-2 1 0,-6 4 0,-4 7 0,7-1 0,-3-4 0,2-2 0,3-5 0,2-4 0,4-10-8191</inkml:trace>
  <inkml:trace contextRef="#ctx0" brushRef="#br2" timeOffset="147424.9">18765 7666 24575,'-3'8'0,"3"12"0,0 16 0,11 6 0,-1 6 0,0-1 0,5-4 0,1 4 0,2 4 0,-5 3 0,2-2 0,1-4 0,1 3 0,-3-1 0,6-10 0,0-6 0,1-4 0,-1-7 0,2-7-8191</inkml:trace>
  <inkml:trace contextRef="#ctx0" brushRef="#br2" timeOffset="147619.9">18678 7999 24575,'-5'-3'0,"5"-2"0,13 2 0,18 1 0,1 2 0,10 2 0,5-2 0,-2-2 0,-2 2 0,2 2 0,-4-7 0,-13-3-8191</inkml:trace>
  <inkml:trace contextRef="#ctx0" brushRef="#br0" timeOffset="156779.75">24486 7775 24575,'-3'0'0,"-2"-5"0,-5-1 0,8-2 0,18 1 0,7-3 0,2 2 0,6 4 0,8-4 0,1 2 0,3 4 0,-7-1-8191</inkml:trace>
  <inkml:trace contextRef="#ctx0" brushRef="#br0" timeOffset="156577.57">24486 8058 24575,'3'-8'0,"13"-3"0,1-1 0,6 2 0,4 2 0,2 8 0,5-3 0,-3-1-8191</inkml:trace>
  <inkml:trace contextRef="#ctx0" brushRef="#br0" timeOffset="157497.82">25524 7862 24575,'3'-8'0,"-9"-7"0,-7-2 0,-4-2 0,-9 3 0,-5 4 0,-2 0 0,7 1 0,2 3 0,-1 13 0,2 9 0,5 6 0,-3-3 0,1 9 0,-6 2 0,1 3 0,-5 2 0,9-2 0,-1-3 0,2-2 0,4 2 0,7 0 0,1-1 0,13-4 0,18-6 0,24-17 0,5-9 0,-2-7 0,-3 1 0,-7-9 0,-1 1 0,-3 3 0,-4 1 0,-5 4 0,-7 2 0,3 9 0,4 4 0,-10 17 0,-2 14 0,-4 8 0,-3 1 0,-4 2 0,0-2 0,0-3 0,1-7 0,3-7 0,4-7 0,4-8-8191</inkml:trace>
  <inkml:trace contextRef="#ctx0" brushRef="#br0" timeOffset="157973.54">26111 7862 24575,'3'3'0,"1"-3"0,-7-3 0,-1-8 0,-12-1 0,-1-4 0,-6 1 0,-4 2 0,-4 5 0,-1 4 0,-4-2 0,2 13 0,-2 17 0,2 2 0,6 10 0,3 3 0,10-7 0,7-1 0,5 0 0,7 0 0,7-6 0,13-3 0,7-10 0,-3-12 0,7-7 0,4-14 0,0-5 0,-3 1 0,-4-4 0,2 5 0,-9 20 0,-11 19 0,-6 13 0,-3 6 0,-1 2 0,-5 4 0,-2-1 0,3-3 0,3-13 0,12-12 0,2-26 0,-1-12-8191</inkml:trace>
  <inkml:trace contextRef="#ctx0" brushRef="#br0" timeOffset="158303.5">26449 7272 24575,'3'8'0,"-3"16"0,-3 21 0,3 8 0,-3 9 0,-1-3 0,0-3 0,0 3 0,-4-1 0,0 5 0,4-4 0,-4-1 0,-5-7 0,3-3 0,5-6 0,-1-4 0,13-17 0,17-27 0,11-9 0,7-3 0,2-5 0,2 3 0,-2 4 0,-4 6 0,-1 2 0,-3 3 0,-2 2 0,-3 3 0,-6 6 0,1 4 0,-9 8 0,-3 13 0,-9 7 0,-16 3 0,-6-5 0,-20 0 0,-7-2 0,-1-1 0,-6-7 0,-10-9 0,6-4 0,-4-7 0,3-6 0,-3-3 0,4-7 0,9-4 0,5-6 0,7-5 0,9-6 0,7 2-8191</inkml:trace>
  <inkml:trace contextRef="#ctx0" brushRef="#br0" timeOffset="159263.5">27151 7384 24575,'3'-4'0,"2"0"0,0-9 0,2-5 0,1-7 0,-3-1 0,-2 2 0,0-4 0,-14 8 0,-1 0 0,-4-2 0,-2 2 0,-7-5 0,-2-1 0,-1-2 0,0 0 0,2-3 0,-2-3 0,0 3 0,3 3 0,2 3 0,-6 1 0,-1-4 0,-1 2 0,0 1 0,0 2 0,-5 0 0,-6-4 0,5 10 0,1 3 0,-3 5 0,4-2 0,0 2 0,-3 2 0,-3 3 0,-1 1 0,2 1 0,-2 2 0,2 13 0,-7 2 0,7-2 0,1 2 0,3-3 0,-7 7 0,1-3 0,-5-1 0,2-2 0,2-1 0,4 4 0,-3 2 0,6-1 0,0-1 0,4-2 0,-7 3 0,-3 3 0,6 6 0,-4-5 0,1 2 0,3 3 0,-2-4 0,6 4 0,0 2 0,1 0 0,1-6 0,5 0 0,-3 0 0,1 1 0,-5 2 0,5 6 0,0-3 0,-1-2 0,8 2 0,1-3 0,4 4 0,-2-1 0,1-3 0,-2 5 0,5-2 0,2-3 0,7-2 0,-1 0 0,-3 4 0,0 1 0,2-1 0,5-2 0,-2 5 0,-2-2 0,2 3 0,0 1 0,3 4 0,3 3 0,-3-3 0,-3-5 0,3-3 0,3-2 0,1 2 0,4-1 0,3 0 0,-6 1 0,6-1 0,-4 1 0,3 0 0,4 7 0,1 4 0,2 0 0,7-8 0,2-3 0,-1-3 0,-2 3 0,0-2 0,2-2 0,9-1 0,5 2 0,6 3 0,-3 1 0,-3-9 0,1-2 0,10 3 0,1 3 0,5-4 0,6 3 0,-3 2 0,2-6 0,4-4 0,-3-6 0,-3 5 0,-3-4 0,-1 2 0,-4-1 0,0 0 0,5-7 0,1 1 0,3-2 0,-8 0 0,0-3 0,-6-14 0,1-1 0,-4-2 0,5-3 0,5-7 0,-2-9 0,1-2 0,-7-6 0,-3 4 0,-4-2 0,-2-5 0,-3 7 0,-2 6 0,0-2 0,0 3 0,0-9 0,0-1 0,-1-4 0,1-1 0,0-3 0,0 0 0,-6-1 0,-4 1 0,-4 0 0,-6-7 0,-8 3 0,2-9 0,-8-1 0,1-2 0,-13-1 0,-4-2 0,-13 3 0,-15-3 0,-10 2 0,-7-5 0,-6-2 0,-11-1 0,-7 1 0,-10-2 0,-1-2 0,13 15-8191</inkml:trace>
  <inkml:trace contextRef="#ctx0" brushRef="#br0" timeOffset="73715.63">896 9766 24575,'3'-3'0,"1"-2"0,1-7 0,3-7 0,0-6 0,-4-1 0,-10 3 0,-13-1 0,-7 4 0,-2 8 0,-5 1 0,2 19 0,0 18 0,0-1 0,6 9 0,4 5 0,3 1 0,8-4 0,2 0 0,3-2 0,1-2 0,0-5 0,1-4 0,3 0 0,8 2 0,14-1 0,6-17 0,8-11 0,-1-12 0,4-18 0,0-10 0,-8-7 0,-3 3 0,-3-3 0,-2 1 0,-3 4 0,-4 16 0,-5 27 0,-4 28 0,-2 14 0,-2 7 0,-3-2 0,0 5 0,0-4 0,5-3 0,-1-3 0,0-3 0,-1-8 0,6-17 0</inkml:trace>
  <inkml:trace contextRef="#ctx0" brushRef="#br0" timeOffset="74078.47">1231 9319 24575,'-3'12'0,"3"15"0,3 11 0,-3 10 0,-3-7 0,3 4 0,3 0 0,-3 9 0,-3 8 0,3 2 0,3 3 0,-3-8 0,-3-8 0,3-4 0,3-7 0,-3-6 0,-3-3 0,3-18 0,8-29 0,3-15 0,4-12 0,5 2 0,8-2 0,-1 1 0,1 2 0,-8 4 0,-2 5 0,3 3 0,2 6 0,2 10 0,4 16 0,-5 26 0,-10 13 0,-4 2 0,-2 2 0,-8-4 0,-3 1 0,-12-2 0,-15-3 0,-9-10 0,-3-6 0,-1-7 0,-4-8 0,4-5 0,-1-14 0,4-5 0,6-8 0,9 0 0,6 6-8191</inkml:trace>
  <inkml:trace contextRef="#ctx0" brushRef="#br0" timeOffset="74528.88">2101 9741 24575,'3'-3'0,"1"-6"0,0-11 0,-12-2 0,-8 6 0,-7 7 0,-11 1 0,-2 8 0,3 2 0,-1 13 0,-1 7 0,11 11 0,1 9 0,3-5 0,12 5 0,8-3 0,-8 1 0,-1 3 0,3-1 0,1-4 0,8-7 0,14-13 0,19-18 0,6-20 0,1-17 0,-2-4 0,-7-2 0,-9 7 0,-3 2 0,-5 9 0,3 7 0,-2 15 0,-2 24 0,-7 15 0,-1 4 0,3-1 0,-3 3 0,-4-5-8191</inkml:trace>
  <inkml:trace contextRef="#ctx0" brushRef="#br0" timeOffset="74935.7">2747 9766 24575,'0'-8'0,"0"-7"0,-5-1 0,-1-7 0,-7 0 0,-4 2 0,-14 9 0,0 17 0,5 9 0,6 10 0,-4 18 0,4 7 0,8 2 0,6 3 0,1-3 0,2-7 0,1-8 0,12-8 0,4-2 0,10-11 0,0-7 0,-4-16 0,9-7 0,-4-11 0,3 2 0,-1-4 0,1-3 0,-1-5 0,-6-4 0,-3 6 0,-2 18 0,1 15 0,-2 16 0,-1 7 0,-6 12 0,-3 7 0,0-2 0,2 2 0,1-8-8191</inkml:trace>
  <inkml:trace contextRef="#ctx0" brushRef="#br2" timeOffset="-104637.53">6477 9434 24575,'3'7'0,"2"14"0,-2 5 0,-6 5 0,-2 2 0,-1 2 0,-6 0 0,-1-4 0,-2 1 0,2 4 0,-5 3 0,-3 1 0,-5 7 0,6-1 0,1 2 0,-1 7 0,3-4 0,-5 0 0,2-4 0,0-5 0,0-5 0,4-1 0,5-22 0</inkml:trace>
  <inkml:trace contextRef="#ctx0" brushRef="#br2" timeOffset="-104396.34">6477 9570 24575,'-3'-3'0,"-2"9"0,1 11 0,1 18 0,0 5 0,-2 7 0,13-1 0,4-2 0,-1 4 0,4-2 0,6 1 0,-3-3 0,2 4 0,-2 3 0,3-5 0,-5-4 0,-1-4 0,-2-1 0,-1-4 0,-1-7 0,-3-6-8191</inkml:trace>
  <inkml:trace contextRef="#ctx0" brushRef="#br2" timeOffset="-104255.86">6226 10021 24575,'7'-3'0,"18"3"0,14 3 0,5-3 0,2-3 0,1 3 0,-4 3 0,1-3 0,-2-3 0,-5-7 0,-6-4-8191</inkml:trace>
  <inkml:trace contextRef="#ctx0" brushRef="#br1" timeOffset="-98925.55">6980 9937 24575,'3'3'0,"7"-3"0,13-3 0,3-8 0,2 3 0,8 4 0,0-4 0,-2 0 0,-1 3 0,-7 2 0</inkml:trace>
  <inkml:trace contextRef="#ctx0" brushRef="#br1" timeOffset="-98561.06">6952 9657 24575,'-3'0'0,"11"0"0,14 0 0,7 0 0,9 0 0,-3 0 0,-2 0 0,1 0 0,2 0 0,-8 0-8191</inkml:trace>
  <inkml:trace contextRef="#ctx0" brushRef="#br1" timeOffset="-98118.23">7179 9545 24575,'-3'4'0,"-2"-4"0,8-4 0,7-6 0,5 13 0,6 1 0,-3 4 0,2 11 0,4-4 0,-4-2 0,3-6 0,-3 4 0,-1-1 0,1 1 0,3-7 0,-2 7 0,-3-3 0,-2 1 0,-8 10 0,-5 6 0,-19 1 0,-6 2 0,-1 0 0,3 3 0,-3 8 0,2-3 0,1-2 0,0-3 0,5-2 0,-1 2 0,4 0 0,4-4-8191</inkml:trace>
  <inkml:trace contextRef="#ctx0" brushRef="#br0" timeOffset="-94735.82">8021 9741 24575,'8'3'0,"3"-14"0,-10-1 0,-1-8 0,-8 1 0,-1-1 0,-10 1 0,-1 4 0,-6 2 0,1 9 0,-3 4 0,-2 12 0,6 4 0,0 1 0,1 4 0,-2 4 0,2 2 0,4 1 0,-1 4 0,0-1 0,4-4 0,5-2 0,-1 9 0,1-2 0,3 4 0,4-2 0,1-1 0,1 4 0,2-4 0,8-10 0,12-7 0,13-9 0,2-10 0,4-1 0,-5-15 0,-3 2 0,-1-10 0,1-5 0,0-2 0,-11 3 0,2-2 0,-6 2 0,-2 3 0,-1-3 0,-5-2 0,2 2 0,0 2 0,1 15 0,-6 6 0,0 20 0,2 19 0,1 13 0,-3-4 0,-7 4 0,10-2 0,1-2 0,-1-4 0,-2 1 0,2-4 0,-3-10 0,3-7-8191</inkml:trace>
  <inkml:trace contextRef="#ctx0" brushRef="#br2" timeOffset="-91168.2">8524 9434 24575,'-3'12'0,"-2"14"0,-2 2 0,-4 0 0,-3 8 0,-2 3 0,-2 4 0,5 4 0,-2 4 0,-1-1 0,4 1 0,-7 2 0,-1 4 0,0 2 0,-2-6 0,6-6 0,7-5 0,-3-5 0,1 0 0,3-24 0</inkml:trace>
  <inkml:trace contextRef="#ctx0" brushRef="#br2" timeOffset="-90978.18">8524 9434 24575,'-3'12'0,"-2"14"0,2 7 0,-1 6 0,0 7 0,3-5 0,1 2 0,1-1 0,10 2 0,2-4 0,8 2 0,4-2 0,2 2 0,-6-1 0,3 1 0,-2-7 0,-5-4 0,-2-7 0,-2-9-8191</inkml:trace>
  <inkml:trace contextRef="#ctx0" brushRef="#br2" timeOffset="-90802.81">8300 9794 24575,'-3'-3'0,"14"-2"0,13 2 0,11-2 0,9 2 0,2 2 0,-2-5 0,-5 4 0,-8-1-8191</inkml:trace>
  <inkml:trace contextRef="#ctx0" brushRef="#br0" timeOffset="-88349.61">9002 9347 24575,'-4'0'0,"-7"-5"0,3-6 0,3 8 0,-2 9 0,2 11 0,2 10 0,-5 5 0,-3 12 0,7-2 0,-1 1 0,2 4 0,6 1 0,-3 3 0,-6 7 0,1-7 0,2 2 0,1-7 0,-8-7 0,2-3 0,3-5 0,-3-12 0,13-19 0,14-19 0,9-7 0,3-7 0,8-6 0,1 3 0,-1 1 0,-4 7 0,-3 9 0,-5 10 0,5 1 0,-5 2 0,0 14 0,-7 12 0,-7 6 0,-9 10 0,-5 3 0,-10-1 0,-14-6 0,-6-4 0,-8 3 0,-1-3 0,-10-8 0,-1-5 0,-1-4 0,1-3 0,5-3 0,5-13 0,2-8 0,4-10 0,0 4 0,11 3-8191</inkml:trace>
  <inkml:trace contextRef="#ctx0" brushRef="#br2" timeOffset="-85724.78">9729 9406 24575,'3'3'0,"2"6"0,-10 5 0,-2 0 0,-1 2 0,-3 7 0,3 0 0,-7 8 0,-2 2 0,-5 9 0,0 1 0,-4 9 0,2 5 0,0-6 0,5-3 0,0 4 0,-1 2 0,3-3 0,-5-7 0,5-4 0,6-6 0,7-3 0,4 0 0,3-6-8191</inkml:trace>
  <inkml:trace contextRef="#ctx0" brushRef="#br2" timeOffset="-85469.9">9645 9434 24575,'-3'3'0,"-1"-3"0,-9-3 0,-5 13 0,2 18 0,22 4 0,2-3 0,9 8 0,-1 4 0,7 8 0,0-4 0,2 5 0,-6 1 0,4-3 0,-3-1 0,0-3 0,1-9 0,-6 1 0,-4-2 0,-3-1 0,-4-2 0,-1-8-8191</inkml:trace>
  <inkml:trace contextRef="#ctx0" brushRef="#br2" timeOffset="-85272.91">9509 9853 24575,'3'8'0,"6"3"0,14-2 0,13-4 0,-2 1 0,7 2 0,2-1 0,-6-2-8191</inkml:trace>
  <inkml:trace contextRef="#ctx0" brushRef="#br2" timeOffset="85031.37">3840 9741 24575,'-3'-8'0,"-2"-7"0,2-8 0,-12-5 0,-2-3 0,-2 6 0,-1 9 0,-3 8 0,-2 16 0,-5 12 0,5 11 0,5 5 0,6 0 0,9 3 0,13-1 0,8-2 0,2-3 0,10-10 0,-7 4 0,7-10 0,-2-3 0,7-10 0,-7 7 0,-1-3 0,-2-3 0,-4 7 0,-4 3 0,-5 6 0,-3 2 0,-11 3 0,-9 2 0,-13-3 0,-7 2 0,-6-4 0,-3-6 0,-3-2 0,-6-4 0,-3 2 0,-4-2 0,-1-4 0,3-2 0,5-13 0,12-4-8191</inkml:trace>
  <inkml:trace contextRef="#ctx0" brushRef="#br1" timeOffset="-137440.5">4120 9741 24575,'3'8'0,"-3"3"0,9-7 0,11 1 0,7-2 0,4-1 0,1-2 0,6-2 0,-6 2 0,-1 8 0,-3 1 0,3 2 0,2 0 0,-2-2 0,-8 2 0,-12-11 0</inkml:trace>
  <inkml:trace contextRef="#ctx0" brushRef="#br1" timeOffset="-137977.3">4176 9993 24575,'3'-3'0,"12"-2"0,7 2 0,1-5 0,4-1 0,5 4 0,2-1 0,2 4 0,-2-1 0,-1 3 0,-2 3 0,-3-3 0,3-3 0,-8 3 0,-7 3-8191</inkml:trace>
  <inkml:trace contextRef="#ctx0" brushRef="#br1" timeOffset="-137043.62">4514 9741 24575,'-5'-3'0,"-5"-2"0,-7 1 0,10-4 0,10 0 0,13 4 0,7 0 0,5 1 0,3 3 0,0 3 0,-6 2 0,2 3 0,1 3 0,-16-7 0,-12 12 0,-11 12 0,-9 11 0,-5-4 0,3 0 0,5-3 0,2 4 0,-4-2 0,4-1 0,-3-2 0,0-3 0,8-2 0,3-3-8191</inkml:trace>
  <inkml:trace contextRef="#ctx0" brushRef="#br2" timeOffset="-112775.97">5213 9514 24575,'3'-3'0,"2"-1"0,-2-12 0,5-1 0,1 9 0,-14 8 0,-6 8 0,-6 12 0,2 8 0,-4 8 0,-1 0 0,-3 7 0,-2 1 0,-5 2 0,1 4 0,2-2 0,1 3 0,-2-1 0,0 1 0,3-3 0,2-1 0,0-11 0,-4-4 0,4-2 0,11-15 0</inkml:trace>
  <inkml:trace contextRef="#ctx0" brushRef="#br2" timeOffset="-112382.1">4850 9853 24575,'7'12'0,"14"-1"0,13 2 0,6-9 0,4-1 0,2-3 0,5-3 0,8 3 0,4 3 0,-9-7 0,-14-4-8191</inkml:trace>
  <inkml:trace contextRef="#ctx0" brushRef="#br2" timeOffset="-112556.07">5213 9601 24575,'3'3'0,"2"13"0,-2 12 0,-2 8 0,-1 4 0,-1 4 0,1-3 0,1-2 0,-1 2 0,4 2 0,0 4 0,-1-4 0,13 4 0,1-4 0,2-4 0,-9-3 0,-2 0 0,-3-2 0,-4-6-8191</inkml:trace>
  <inkml:trace contextRef="#ctx0" brushRef="#br0" timeOffset="-109594.85">5607 9319 24575,'4'7'0,"-4"14"0,-4 10 0,4 4 0,4-4 0,-4 4 0,-4 0 0,4 3 0,4 8 0,-4 5 0,-4 4 0,4 1 0,4-2 0,-4 4 0,-8-6 0,-3 3 0,6-4 0,-1-8 0,5-7 0,-3-6 0,4-1 0,4-13 0,-4-21 0,1-14 0,5-13 0,10-10 0,1-9 0,11-1 0,-2 12 0,2-2 0,6 6 0,2 5 0,0 3 0,-4 4 0,-2 0 0,-5 9 0,1 4 0,2 9 0,0 2 0,-8 13 0,4 2 0,-4 9 0,-6 3 0,-10 14 0,-8 5 0,-10 1 0,-8-3 0,-4-1 0,-13-1 0,-9-9 0,1-2 0,4-8 0,-1-3 0,-7-4 0,1-6 0,-1-3 0,3-1 0,-3-5 0,4-10 0,11-6 0,8-12 0,-1-5 0,9-3-8191</inkml:trace>
  <inkml:trace contextRef="#ctx0" brushRef="#br1" timeOffset="-77478.31">10319 9965 24575,'-7'0'0,"14"0"0,9 0 0,7 0 0,-3 0 0,-4 0 0,-1 0 0,3 0 0,-4 0 0</inkml:trace>
  <inkml:trace contextRef="#ctx0" brushRef="#br1" timeOffset="-77102.16">10208 9629 24575,'-8'-3'0,"20"3"0,10 6 0,7-1 0,9-2 0,-3-1 0,-2 4 0,-10-5-8191</inkml:trace>
  <inkml:trace contextRef="#ctx0" brushRef="#br1" timeOffset="-76409">10180 9993 24575,'7'-3'0,"9"-2"0,7 2 0,2 1 0,6 2 0,3 2 0,2-2 0,-3-2 0,-7 2 0</inkml:trace>
  <inkml:trace contextRef="#ctx0" brushRef="#br1" timeOffset="-75903.75">10208 9629 24575,'7'-3'0,"14"3"0,13 0 0,1 0 0,4 0 0,-6 0 0,-7 0 0,-1 0 0,-2 0-8191</inkml:trace>
  <inkml:trace contextRef="#ctx0" brushRef="#br1" timeOffset="-75492.45">10459 9514 24575,'-3'-3'0,"-6"3"0,-5 0 0,0 11 0,6 0 0,2-2 0,17 2 0,12-1 0,8 5 0,6 1 0,-6 2 0,-3-5 0,3-2 0,-3-2 0,-6 6 0,-13 6 0,-9-3 0,-4 2 0,-1 4 0,-14 2 0,-4 2 0,-2 0 0,-6-2 0,-3 2 0,5 0 0,-1-1 0,5 1 0,7 0 0,1-4 0,1 6 0,2-2 0,2-8 0,2-1-8191</inkml:trace>
  <inkml:trace contextRef="#ctx0" brushRef="#br0" timeOffset="-72473.4">11329 9794 24575,'-13'3'0,"-2"-9"0,-4-2 0,-1-1 0,-6-10 0,-4 4 0,-4 2 0,3-2 0,3-1 0,-3 4 0,-2 4 0,2 3 0,3 5 0,-3 2 0,3-2 0,-3 3 0,-3 12 0,9 10 0,7 9 0,1 5 0,6-3 0,3 4 0,3-5 0,2-4 0,3-3 0,0-4 0,5 0 0,1-1 0,11-3 0,6-6 0,8-5 0,5-16 0,6-9 0,-5-9 0,5-9 0,-3 2 0,-3-10 0,-5 4 0,-3 1 0,-8-6 0,3 2 0,-2-1 0,-8 7 0,-8-1 0,-3 19 0,-2 18 0,-2 19 0,2 15 0,2 5 0,-2 10 0,-2-10 0,2 4 0,2-2 0,-2-4 0,-2-2 0,2-3 0,2 1 0,-2 2 0,-2-4 0,2-9-8191</inkml:trace>
  <inkml:trace contextRef="#ctx0" brushRef="#br0" timeOffset="-71531.98">11919 9462 24575,'0'-5'0,"-11"-1"0,-4 4 0,-6-1 0,-7-2 0,-3 2 0,-1 0 0,-4 3 0,2 8 0,1 3 0,7 1 0,7 4 0,7 7 0,7 5 0,1-2 0,-4-5 0,0 2 0,2 2 0,4-2 0,-1 3 0,8-2 0,3-1 0,10-3 0,2-3 0,4-1 0,7-2 0,1-10 0,4-8 0,-5-15 0,-17 2 0,-25 2 0,-12 1 0,-2 21 0,-4 9 0,5 12 0,4 11 0,0-4 0,4 4 0,6 0 0,3 1 0,1 5 0,5-4 0,1-2 0,0-4 0,9-7 0,17-9 0,15-10 0,2-1 0,8-13 0,4-7 0,1-14 0,1-2 0,-9-7 0,-9 6-8191</inkml:trace>
  <inkml:trace contextRef="#ctx0" brushRef="#br0" timeOffset="-70309.45">12314 9486 24575,'3'-3'0,"-3"-1"0,-3 7 0,-2 12 0,2 5 0,-2 8 0,7 3 0,1 2 0,1 9 0,0-3 0,-1 1 0,1 10 0,-1-5 0,-1 2 0,-2-4 0,-2 1 0,2-3 0,2-2 0,-2-3 0,-2-3 0,2-18 0,2-19 0,4-24 0,2-11 0,9 3 0,-1 2 0,2 1 0,4 7 0,4 3 0,5 5 0,2-3 0,-2 7 0,-3 3 0,-2 3 0,2 3 0,0 2 0,-1 14 0,-10 9 0,-3 11 0,-14 1 0,-6-3 0,-10-3 0,-1 5 0,-17-3 0,-7-7 0,-5-3 0,-1-8 0,-1-4 0,5-6 0,-4-3 0,0-2 0,-1 2 0,5-8 0,1 3 0,12 4-8191</inkml:trace>
  <inkml:trace contextRef="#ctx0" brushRef="#br2" timeOffset="-64824.57">13180 9545 24575,'3'-7'0,"-3"-4"0,0 14 0,-11 2 0,0 2 0,2 15 0,-6 3 0,-1 1 0,4 2 0,-7 0 0,-1 8 0,-7 3 0,3 4 0,0-7 0,1 6 0,-2-3 0,-4 1 0,5 4 0,4-2 0,5-5 0,-1-1 0,4-2 0,-1-8 0,-2-21 0</inkml:trace>
  <inkml:trace contextRef="#ctx0" brushRef="#br2" timeOffset="-64603.71">13068 9601 24575,'-3'8'0,"3"12"0,3 14 0,-3 12 0,-3 3 0,14-1 0,1-1 0,4-4 0,7 7 0,4-5 0,-10 2 0,1-4 0,-8-4 0,-7-3 0,2 0 0,-2-7 0,1-12-8191</inkml:trace>
  <inkml:trace contextRef="#ctx0" brushRef="#br2" timeOffset="-64428.94">12873 9909 24575,'-4'-3'0,"11"-7"0,16 3 0,5-4 0,8-2 0,-1-2 0,9 2 0,-1-8 0,-7 4 0,-6 1 0,-2-3 0,-4 10 0,6-3 0,-8 1-8191</inkml:trace>
  <inkml:trace contextRef="#ctx0" brushRef="#br0" timeOffset="-57772.78">14808 9825 24575,'-3'-3'0,"9"-2"0,-2-7 0,-7-8 0,2-4 0,-10 3 0,-8 8 0,5 4 0,-4-2 0,-3 0 0,-2 2 0,-3 3 0,-2 12 0,-3 11 0,0 11 0,6 9 0,5 0 0,1 2 0,4-8 0,2 3 0,8 2 0,5-3 0,2 2 0,-2 0 0,-2-3 0,12-1 0,13-7 0,8-9 0,8-18 0,1-6 0,-1-11 0,-8-7 0,2-4 0,-7-2 0,-9 2 0,-3-3 0,-4 9 0,0-1 0,1-2 0,-1 16 0,1 21 0,-7 13 0,7 13 0,-3 6 0,-4 2 0,4-1 0,-3-3 0,-2-10 0,5 1 0,7-5 0,1-7-8191</inkml:trace>
  <inkml:trace contextRef="#ctx0" brushRef="#br0" timeOffset="-57110.8">15370 9685 24575,'3'-3'0,"6"-2"0,7-2 0,-11-1 0,-7-1 0,-10-5 0,-10 4 0,-2 3 0,0 0 0,-4 15 0,-3 6 0,4 6 0,7 16 0,8 4 0,1 5 0,9-4 0,12-9 0,16-1 0,10-4 0,7-12 0,1-7 0,-2-6 0,-5 4 0,-6-6 0,-19-3 0,-21-8 0,-19 3 0,-14 14 0,3 11 0,10 13 0,7 6 0,6 3 0,7-2 0,6-1 0,8-2 0,13-6 0,13-8 0,18-5 0,8-4 0,-9-19 0,-6-7 0,-5-13 0,1 2 0,-6-7 0,-5 5 0,-7-3 0,-3 11 0,5-2 0,-5 6-8191</inkml:trace>
  <inkml:trace contextRef="#ctx0" brushRef="#br0" timeOffset="-56672.59">15929 9570 24575,'-3'-3'0,"-2"-1"0,-6 11 0,4 12 0,2 6 0,-3 14 0,4 4 0,0-3 0,3 7 0,1 0 0,1-4 0,-1 1 0,-1 7 0,1-1 0,1 1 0,-1-3 0,-1-6 0,1-6 0,12-21 0,4-23 0,7-20 0,13-14 0,7-12 0,5 3 0,-1 14 0,-5 10 0,-5 15 0,-6 13 0,-7 21 0,-9 8 0,-18 1 0,-9 4 0,-13-4 0,-5 4 0,-2-4 0,1-3 0,-5-8 0,0-2 0,2-8 0,1-2 0,-2-18 0,0-12 0,8-7 0,0-2 0,7 4-8191</inkml:trace>
  <inkml:trace contextRef="#ctx0" brushRef="#br0" timeOffset="-55269.76">16631 9993 24575,'3'-8'0,"2"-8"0,-8 1 0,-7 2 0,-11 1 0,-9-3 0,-7 1 0,1 12 0,3-3 0,-1 7 0,-1 10 0,2 4 0,3 2 0,6 10 0,3 8 0,7 3 0,10 0 0,1-3 0,3-2 0,3-2 0,8-1 0,-4-3 0,9-8 0,12-6 0,11-4 0,1-7 0,4-8 0,-2-3 0,-5-7 0,0-4 0,-4-9 0,1 2 0,-9-7 0,-7-1 0,-1 3 0,-6 3 0,-3 19 0,-3 21 0,-2 19 0,-3 10 0,0 10 0,0 0 0,0-4 0,0-5 0,4-5 0,1 0 0,14-9 0,-1-8-8191</inkml:trace>
  <inkml:trace contextRef="#ctx0" brushRef="#br1" timeOffset="-61562.66">13547 9965 24575,'3'0'0,"6"0"0,5 0 0,6 0 0,8 0 0,3 0 0,2 0 0,3 0 0,-2 0 0,1 0 0,0 0 0,-3 0 0,4 0 0,-2 0 0,-11 0 0,-7 0-8191</inkml:trace>
  <inkml:trace contextRef="#ctx0" brushRef="#br1" timeOffset="-61198.23">13575 9685 24575,'0'8'0,"0"3"0,10 1 0,15-2 0,11-3 0,3 0 0,0-6 0,-4 2 0,0-3 0,-3-3 0,4 3 0,-8 3-8191</inkml:trace>
  <inkml:trace contextRef="#ctx0" brushRef="#br1" timeOffset="-60805.86">13882 9629 24575,'0'3'0,"5"2"0,6 3 0,1 0 0,14 1 0,2 5 0,8-5 0,0-1 0,-2-2 0,-11 11 0,-7 17 0,-19 7 0,-10-5 0,-8 5 0,-7-2 0,7-3 0,3 8 0,-2-4 0,4 2 0,1-6 0,2-5 0,5-8-8191</inkml:trace>
  <inkml:trace contextRef="#ctx0" brushRef="#br2" timeOffset="-52948.47">17221 9657 24575,'5'-4'0,"6"-12"0,-4 8 0,-2 10 0,-13 9 0,-7 12 0,-5 8 0,3 2 0,-5-2 0,5 4 0,-5 1 0,8 3 0,-2 5 0,-2 2 0,-1 1 0,5 1 0,-4 6 0,-1-3 0,-1-4 0,3-7 0,1-1 0,2-8 0,9-18 0,16-13 0,2-17 0,2-19 0,-2-3-8191</inkml:trace>
  <inkml:trace contextRef="#ctx0" brushRef="#br2" timeOffset="-52759.32">17277 9570 24575,'3'-3'0,"6"9"0,5 11 0,-4 11 0,1 10 0,-2 5 0,2 5 0,4 4 0,1-1 0,1 0 0,-3 7 0,1-7 0,1 3 0,1 2 0,-5-8 0,-1-1 0,-6-5 0,1-10 0,2-11 0</inkml:trace>
  <inkml:trace contextRef="#ctx0" brushRef="#br2" timeOffset="-52557.32">17109 9909 24575,'8'3'0,"12"-3"0,16-3 0,11 3 0,2 3 0,-5-3 0,-4-3 0,2-2 0,-2-9 0,-9-3-8191</inkml:trace>
  <inkml:trace contextRef="#ctx0" brushRef="#br0" timeOffset="-43323.39">20023 9713 24575,'-3'-8'0,"-2"-7"0,0 15 0,-2 19 0,-1 12 0,3 6 0,2 9 0,0 6 0,3-9 0,3-1 0,-3 2 0,-3-4 0,3 7 0,3-1 0,-3-2 0,-3-6 0,3-2 0,3-16 0,2-7 0,3-18 0,12-7 0,1-15 0,4 2 0,6-9 0,8 2 0,-3 1 0,-3 7 0,-2 9 0,0 7 0,-5 3 0,-1 10 0,-6 14 0,-2 13 0,-7 4 0,-17-5 0,-9 3 0,-12 2 0,2-3 0,-7-7 0,-10-3 0,-4-6 0,4-6 0,4-6 0,3-5 0,0-2 0,2 2 0,11-3 0,7-12 0,9-16 0,5-2-8191</inkml:trace>
  <inkml:trace contextRef="#ctx0" brushRef="#br0" timeOffset="-42423.04">20979 10188 24575,'-7'0'0,"-9"0"0,-1-4 0,-6-2 0,-4-2 0,3 0 0,-6 3 0,2 4 0,-3-2 0,3 3 0,3 3 0,-4-3 0,9 6 0,2 5 0,-3 8 0,-1 10 0,0 10 0,5 3 0,6-11 0,3-6 0,4 1 0,4 2 0,12 0 0,8-8 0,10-1 0,10-10 0,4-15 0,2-10 0,-2-13 0,-4 7 0,-1 0 0,-3 2 0,-7-5 0,-8-1 0,-4 18 0,-7 16 0,-2 18 0,-3 4 0,-5 4 0,-2 6 0,2 4 0,2-2 0,-2-6-8191</inkml:trace>
  <inkml:trace contextRef="#ctx0" brushRef="#br0" timeOffset="-41578.28">21622 10244 24575,'0'-3'0,"5"-1"0,1-4 0,-4-8 0,1-4 0,-8-8 0,-13 2 0,-1-2 0,-1 8 0,-3 7 0,2 7 0,4 4 0,-4 2 0,-3 2 0,-1-2 0,-3 8 0,-3 12 0,0 3 0,5 8 0,1 3 0,2 2 0,4 0 0,5 3 0,3-7 0,4-5 0,2-2 0,2 2 0,18-3 0,5-2 0,8-7 0,14-6 0,7-1 0,-3-19 0,-6-6 0,-1-3 0,-3-3 0,-2-8 0,-3-8 0,-6-2 0,-3 18 0,-10 23 0,-2 23 0,-7 18 0,-3 2 0,4-1 0,7-14 0,2-8-8191</inkml:trace>
  <inkml:trace contextRef="#ctx0" brushRef="#br2" timeOffset="-38737.67">22045 9794 24575,'0'-8'0,"11"-3"0,4 11 0,-10 16 0,-8 10 0,-5 2 0,-12 0 0,0 3 0,-1 8 0,-5 1 0,6 10 0,-3 1 0,-4 5 0,4 2 0,3-5 0,-4-4 0,0-8 0,5-6 0,3-4 0,7-18 0,6-7 0</inkml:trace>
  <inkml:trace contextRef="#ctx0" brushRef="#br2" timeOffset="-38532.86">22045 9769 24575,'0'-3'0,"5"-2"0,1 16 0,6 12 0,1 7 0,-3 9 0,3-3 0,-2 7 0,-3 2 0,1 0 0,-1-1 0,2 5 0,3-2 0,-2-7 0,1-1 0,-1-3 0,1-8 0,-2-8 0,1-1-8191</inkml:trace>
  <inkml:trace contextRef="#ctx0" brushRef="#br2" timeOffset="-38388.86">21877 10216 24575,'3'-7'0,"-9"-4"0,1 1 0,2-5 0,6-1 0,8 4 0,9 4 0,21 2 0,5 12 0,1 7 0,1-1 0,-4-1-8191</inkml:trace>
  <inkml:trace contextRef="#ctx0" brushRef="#br1" timeOffset="-48767.56">17755 9794 24575,'5'3'0,"11"-3"0,7-3 0,0 3 0,4 3 0,0-3 0,1-3 0,-3 8 0,-1 2 0,-1 1 0,3-2 0,-2-4-8191</inkml:trace>
  <inkml:trace contextRef="#ctx0" brushRef="#br1" timeOffset="-49083.02">17836 9965 24575,'-5'0'0,"7"11"0,9-2 0,1 2 0,8-2 0,7-3 0,4-1 0,2-2 0,-2-1 0,-3-2 0,3-2 0,-3 2-8191</inkml:trace>
  <inkml:trace contextRef="#ctx0" brushRef="#br1" timeOffset="-48371.23">18035 9685 24575,'-3'-3'0,"-2"-6"0,-6 1 0,10 2 0,10 0 0,10 6 0,6 1 0,6 4 0,3 9 0,1 6 0,-7-1 0,-1-5 0,-2 4 0,3-7 0,1-3 0,-9 1 0,-3 10 0,-17 1 0,-7 6 0,-3-5 0,-2 7 0,-4 3 0,-2 1 0,2 4 0,1 3 0,-2 0 0,-7-4 0,4-1 0,-2-1 0,7-2 0,-1-3 0,4 3 0,-1-3-8191</inkml:trace>
  <inkml:trace contextRef="#ctx0" brushRef="#br0" timeOffset="-45218.51">18905 10021 24575,'0'-8'0,"0"-8"0,-11-1 0,-9-4 0,-12-3 0,-3 4 0,-1 12 0,-3 8 0,7 3 0,5-3 0,2-3 0,2 3 0,0 3 0,-4 13 0,-1 7 0,5 8 0,3 7 0,0 3 0,4-2 0,5 2 0,4 1 0,2-7 0,2 1 0,3-8 0,0-5 0,11-2 0,14 5 0,16-6 0,-2-3 0,2-6 0,2-14 0,-1-6 0,-3-7 0,-3 1 0,-4-9 0,-1-8 0,-4-10 0,-7-2 0,-3 4 0,-6 1 0,1 3 0,-1 2 0,-3 22 0,-3 21 0,-2 25 0,-3 13 0,0 1 0,0-1 0,0-7 0,0-1 0,0-4 0,0 0 0,9-11 0,7-8-8191</inkml:trace>
  <inkml:trace contextRef="#ctx0" brushRef="#br0" timeOffset="-43758.9">19436 9822 24575,'0'-3'0,"0"-7"0,0-8 0,-5 2 0,-6 4 0,-12-1 0,-8 13 0,-2 8 0,7 8 0,1 1 0,-3 9 0,5 2 0,7 11 0,5-3 0,-1-4 0,7 3 0,2-4 0,14-8 0,6-3 0,10-3 0,10-6 0,0 1 0,0-1 0,2-3 0,3-3 0,-9-13 0,-7-4 0,-24 1 0,-12 1 0,-8 15 0,-2 6 0,-4 6 0,-1 14 0,7 8 0,5 1 0,7 2 0,12-6 0,7-5 0,10-8 0,8-7 0,6-10 0,1 0 0,-6-6 0,-1-8 0,0-2 0,0 2 0,0-8 0,-6 1-8191</inkml:trace>
  <inkml:trace contextRef="#ctx0" brushRef="#br1" timeOffset="-10244.22">22548 10160 24575,'8'0'0,"7"0"0,2 0 0,2 0 0,-3 5 0,2 1 0,4 2 0,4 0 0,-1-3 0,-1-9 0,-6-3-8191</inkml:trace>
  <inkml:trace contextRef="#ctx0" brushRef="#br1" timeOffset="-9912.44">22579 10049 24575,'8'3'0,"12"-3"0,8-3 0,3 3 0,3 3 0,-3-9 0,-9-2-8191</inkml:trace>
  <inkml:trace contextRef="#ctx0" brushRef="#br1" timeOffset="-9549.25">22747 9881 24575,'-5'3'0,"-1"-3"0,9 0 0,5 9 0,12 2 0,6 5 0,5 4 0,2-1 0,-2 1 0,-18 8 0,-7 7 0,-17 1 0,-8 3 0,-1 0 0,-3-3 0,-8-2 0,-2-2 0,7-1 0,2-7 0,4-4 0,3 3 0,2 2 0,1-3-8191</inkml:trace>
  <inkml:trace contextRef="#ctx0" brushRef="#br0" timeOffset="-6539.96">23561 10216 24575,'3'-7'0,"-3"-9"0,-3-7 0,-2-2 0,-9-1 0,-6 2 0,3 1 0,-5 3 0,0 7 0,0 9 0,-5 5 0,2-1 0,-5 0 0,5 0 0,-3 0 0,-1 6 0,4 15 0,2 11 0,-1 10 0,4 6 0,8 4 0,6-9 0,4-7 0,11-7 0,5-4 0,11-5 0,9-6 0,2-20 0,-3-6 0,1-4 0,-3 1 0,-9-3 0,-1 0 0,3-2 0,1-4 0,1 4 0,-3 17 0,-1 14 0,0 14 0,-10 11 0,4 9 0,-4-2 0,4-3 0,-4-5-8191</inkml:trace>
  <inkml:trace contextRef="#ctx0" brushRef="#br0" timeOffset="-6004.37">24092 9909 24575,'-11'3'0,"-5"-3"0,-4-3 0,-8 3 0,-3 12 0,3 15 0,8 5 0,4 10 0,6-3 0,8-3 0,11-8 0,10-3 0,6-7 0,1 1 0,2-4 0,6-2 0,2-5 0,-11-4 0,-17-4 0,-10 3 0,-13 13 0,-4 7 0,-4 7 0,3 4 0,4 2 0,5-2 0,3 1 0,19-2 0,13-5 0,11-6 0,1-28 0,7-10 0,1-12 0,-2 0 0,-3-3 0,-4-8 0,-7 3-8191</inkml:trace>
  <inkml:trace contextRef="#ctx0" brushRef="#br0" timeOffset="-5559.1">24542 9685 24575,'-3'-3'0,"-2"3"0,2 8 0,2 14 0,-5 15 0,4 9 0,-1-4 0,3-4 0,3-1 0,-3 6 0,-3 2 0,3 2 0,3 3 0,-3-2 0,-3-1 0,3-4 0,3-4 0,-3-8 0,-3-6 0,3-10 0,8-7 0,2-11 0,8-6 0,2-5 0,6-2 0,10-6 0,3-4 0,0 7 0,-4 7 0,4 7 0,0 1 0,-10 11 0,-10 10 0,-24 4 0,-9-3 0,-15 2 0,-1-1 0,-5-3 0,-4-1 0,-2-2 0,-2-6 0,1-2 0,9-5 0,7-3 0,1-2 0,-3-3 0,5-1-8191</inkml:trace>
  <inkml:trace contextRef="#ctx0" brushRef="#br0" timeOffset="-4740.37">25496 10073 24575,'3'-3'0,"1"-6"0,0-5 0,-11 5 0,0-4 0,-10 2 0,-10 1 0,-5-6 0,4 2 0,-10 0 0,9 6 0,-1 4 0,5 4 0,-3 12 0,2 4 0,3 7 0,-1 3 0,0 7 0,5 1 0,7 2 0,1-4 0,1 3 0,0-4 0,20-10 0,11-5 0,14-8 0,1-13 0,3-6 0,-5-6 0,2 2 0,-5-9 0,-3 4 0,3 0 0,-9 20 0,-7 20 0,-7 16 0,-5 4 0,-3 5 0,0 0 0,0-1 0,0-2 0,0-10-8191</inkml:trace>
  <inkml:trace contextRef="#ctx0" brushRef="#br0" timeOffset="-4408.17">25974 10160 24575,'-5'0'0,"-5"0"0,-14 0 0,-7 0 0,-1 0 0,5 5 0,2 1 0,2 11 0,-5 11 0,6 10 0,8-6 0,3 2 0,-1-4 0,6-1 0,14-4 0,7-6 0,4-19 0,9-8 0,3-14 0,1 5 0,6-3 0,-10 14 0,-4 6 0,-3 14 0,-7 11 0,-5-2-8191</inkml:trace>
  <inkml:trace contextRef="#ctx0" brushRef="#br0" timeOffset="-3921.14">26589 9881 24575,'0'-3'0,"-11"-2"0,-9 2 0,-5 11 0,-6 3 0,-8 12 0,4 8 0,7 2 0,6-2 0,5 0 0,6 4 0,3 1 0,3 3 0,5 0 0,13-8 0,2-3 0,9-8 0,7-8 0,1-12 0,6-7 0,-6-13 0,-1-8 0,-7-3 0,-20 6 0,-16 14 0,-15 23 0,3 15 0,-4 11 0,4 3 0,9-1 0,4 2 0,3-1 0,4-4 0,0-2 0,4-2 0,5-5 0,1-2 0,7-5 0,15-9 0,7-6 0,7-20 0,-9 0-8191</inkml:trace>
  <inkml:trace contextRef="#ctx0" brushRef="#br0" timeOffset="-2202.52">28468 10188 24575,'0'-7'0,"0"-9"0,0-4 0,0-3 0,-11-4 0,-4 5 0,-5 1 0,-8 8 0,-8 9 0,-3 5 0,3 10 0,2 5 0,2 10 0,-4 7 0,8 5 0,5 9 0,7-7 0,5-1 0,10-3 0,-5-3 0,9-2 0,6-5 0,2-6 0,9-1 0,11-10 0,5-17 0,6-7 0,1-13 0,4 5 0,-4-2 0,-2-2 0,-3-5 0,-11 4 0,-10-3 0,-2 4 0,-2 7 0,-5 8 0,-2 21 0,-6 25 0,1 7 0,6 2 0,-6-1 0,5-3 0,-4-3 0,6-8 0,3-1 0,4-6 0,1-7-8191</inkml:trace>
  <inkml:trace contextRef="#ctx0" brushRef="#br0" timeOffset="-1859.34">28835 9685 24575,'3'8'0,"2"17"0,-2 14 0,-10 4 0,-5 4 0,0 4 0,1 3 0,3 2 0,-1 9 0,-5-4 0,4-2 0,3-1 0,0-10 0,6-6 0,1-5 0,9-15 0,18-25 0,4-8 0,1-10 0,-1-3 0,-3-7 0,3 3 0,3-3 0,-4 3 0,-1 6 0,-4 13 0,3 2 0,-4 18 0,-9 12 0,-4 9 0,-19-5 0,-7 5 0,-13-5 0,-3 0 0,-8-5 0,-2-7 0,-2-4 0,-4-8 0,4-3 0,4-3 0,3-12 0,1-4 0,5 6-8191</inkml:trace>
  <inkml:trace contextRef="#ctx0" brushRef="#br0" timeOffset="-1303.49">29562 10160 24575,'3'-4'0,"-14"-7"0,-8-2 0,-6 3 0,-10 13 0,-4 17 0,0 3 0,8 13 0,8 3 0,2-4 0,9 1 0,7-2 0,-1-1 0,5-2 0,8-8 0,14-7 0,6-19 0,9-2 0,-2-15 0,2-3 0,-5-4 0,-3 4 0,-8-2 0,4 6 0,-4 2 0,-8 11 0,-6 14 0,-4 15 0,-2 8 0,-2 5 0,2 6 0,2 1 0,-2-7-8191</inkml:trace>
  <inkml:trace contextRef="#ctx0" brushRef="#br0" timeOffset="-2816.44">27403 10300 24575,'-3'3'0,"14"-3"0,9 0 0,16 0 0,5 0 0,8-6 0,-3 1 0,-7 2-8191</inkml:trace>
  <inkml:trace contextRef="#ctx0" brushRef="#br0" timeOffset="-3037.72">27403 10555 24575,'-3'3'0,"9"-3"0,9-3 0,13 3 0,5-3 0,3-2 0,1 2 0,0-6 0,2-4 0,-8 2 0,-7-1 0,-4 1 0,-8-4 0,-6-1-8191</inkml:trace>
  <inkml:trace contextRef="#ctx0" brushRef="#br0" timeOffset="-979.97">30012 10188 24575,'3'-7'0,"2"-9"0,2-4 0,-10 1 0,-6 15 0,-10 16 0,-1 14 0,-3 13 0,3-1 0,1-1 0,4 0 0,2 2 0,9-3 0,-3 2 0,6 1 0,9-8 0,7-18 0,13-24 0,11-22 0,1-9 0,-1-6 0,-3 2 0,-8 22 0,-8 31 0,-1 17 0,-4 15 0,-3 9 0,-7 5 0,-5 0 0,-1-2 0,5-1 0,4-14-8191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5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05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002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737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66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21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541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022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097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 err="1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CFGs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Context-Free Grammar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</p:spTree>
    <p:extLst>
      <p:ext uri="{BB962C8B-B14F-4D97-AF65-F5344CB8AC3E}">
        <p14:creationId xmlns:p14="http://schemas.microsoft.com/office/powerpoint/2010/main" val="188191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2888934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Context-Free Grammars (CFGs), we define language using rules (specifically `production rules`)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21480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48" y="252662"/>
            <a:ext cx="11452860" cy="140769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Formally, CFGs consists of 4-tuples: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G = {N, T, P, S}</a:t>
            </a:r>
            <a:endParaRPr lang="en-US" sz="3600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6449D3-6264-1807-C9A3-BB26A9E85766}"/>
              </a:ext>
            </a:extLst>
          </p:cNvPr>
          <p:cNvSpPr txBox="1">
            <a:spLocks/>
          </p:cNvSpPr>
          <p:nvPr/>
        </p:nvSpPr>
        <p:spPr>
          <a:xfrm>
            <a:off x="250448" y="1419726"/>
            <a:ext cx="11452860" cy="4319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 – non terminal symbols 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(variables)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 – terminal symbols (usually from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alphabets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 – production rules (in form of 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 – start symbol (</a:t>
            </a:r>
            <a:r>
              <a:rPr lang="en-US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from non terminal symbols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986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1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0FA559-B042-C297-E0FD-7BD67D4A1940}"/>
                  </a:ext>
                </a:extLst>
              </p14:cNvPr>
              <p14:cNvContentPartPr/>
              <p14:nvPr/>
            </p14:nvContentPartPr>
            <p14:xfrm>
              <a:off x="546100" y="1376749"/>
              <a:ext cx="6607175" cy="378738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0FA559-B042-C297-E0FD-7BD67D4A1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098" y="1367749"/>
                <a:ext cx="6624819" cy="38050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51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1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E6F633C-5002-3F01-EAD4-CA54F3603CF1}"/>
                  </a:ext>
                </a:extLst>
              </p14:cNvPr>
              <p14:cNvContentPartPr/>
              <p14:nvPr/>
            </p14:nvContentPartPr>
            <p14:xfrm>
              <a:off x="571735" y="1591508"/>
              <a:ext cx="5419263" cy="348796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E6F633C-5002-3F01-EAD4-CA54F3603C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35" y="1582508"/>
                <a:ext cx="5436902" cy="3505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204EEA-7EC6-4050-3633-297C42AE20A8}"/>
                  </a:ext>
                </a:extLst>
              </p14:cNvPr>
              <p14:cNvContentPartPr/>
              <p14:nvPr/>
            </p14:nvContentPartPr>
            <p14:xfrm>
              <a:off x="5781040" y="2765959"/>
              <a:ext cx="5458650" cy="277442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204EEA-7EC6-4050-3633-297C42AE20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2039" y="2756956"/>
                <a:ext cx="5476291" cy="27920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35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2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8D2DF4-FF07-F2AF-C952-40D45C3703DF}"/>
                  </a:ext>
                </a:extLst>
              </p14:cNvPr>
              <p14:cNvContentPartPr/>
              <p14:nvPr/>
            </p14:nvContentPartPr>
            <p14:xfrm>
              <a:off x="519884" y="1205426"/>
              <a:ext cx="7267648" cy="4447147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8D2DF4-FF07-F2AF-C952-40D45C3703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884" y="1196425"/>
                <a:ext cx="7285289" cy="44647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23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2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3F72A1-C2F1-EF25-E611-7E0A3EDCE10A}"/>
                  </a:ext>
                </a:extLst>
              </p14:cNvPr>
              <p14:cNvContentPartPr/>
              <p14:nvPr/>
            </p14:nvContentPartPr>
            <p14:xfrm>
              <a:off x="499835" y="1294765"/>
              <a:ext cx="1916113" cy="79216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3F72A1-C2F1-EF25-E611-7E0A3EDCE1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836" y="1285767"/>
                <a:ext cx="1933751" cy="809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327FCC-3165-7607-EA84-D00D757ACE1A}"/>
                  </a:ext>
                </a:extLst>
              </p14:cNvPr>
              <p14:cNvContentPartPr/>
              <p14:nvPr/>
            </p14:nvContentPartPr>
            <p14:xfrm>
              <a:off x="666115" y="2738973"/>
              <a:ext cx="4641850" cy="27924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327FCC-3165-7607-EA84-D00D757ACE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114" y="2729970"/>
                <a:ext cx="4659491" cy="2810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3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3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6DDBAD-DB0F-4763-22BB-24823B33908E}"/>
                  </a:ext>
                </a:extLst>
              </p14:cNvPr>
              <p14:cNvContentPartPr/>
              <p14:nvPr/>
            </p14:nvContentPartPr>
            <p14:xfrm>
              <a:off x="598116" y="1045087"/>
              <a:ext cx="8092184" cy="489851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6DDBAD-DB0F-4763-22BB-24823B3390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115" y="1036087"/>
                <a:ext cx="8109827" cy="49161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6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3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35A647-12D4-FADE-D186-5053217DF910}"/>
                  </a:ext>
                </a:extLst>
              </p14:cNvPr>
              <p14:cNvContentPartPr/>
              <p14:nvPr/>
            </p14:nvContentPartPr>
            <p14:xfrm>
              <a:off x="551197" y="1603829"/>
              <a:ext cx="11089605" cy="3984171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35A647-12D4-FADE-D186-5053217DF9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196" y="1594823"/>
                <a:ext cx="11107248" cy="40018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5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204</Words>
  <Application>Microsoft Office PowerPoint</Application>
  <PresentationFormat>Widescreen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Gotham</vt:lpstr>
      <vt:lpstr>Office Theme</vt:lpstr>
      <vt:lpstr>RegEx and CFGs</vt:lpstr>
      <vt:lpstr>In Context-Free Grammars (CFGs), we define language using rules (specifically `production rules`)</vt:lpstr>
      <vt:lpstr>Formally, CFGs consists of 4-tuples: G = {N, T, P, S}</vt:lpstr>
      <vt:lpstr>Ex. 1 (Constructing CFG from RegEx)</vt:lpstr>
      <vt:lpstr>Ex. 1 (Constructing CFG from RegEx)</vt:lpstr>
      <vt:lpstr>Ex. 2 (Constructing CFG from RegEx)</vt:lpstr>
      <vt:lpstr>Ex. 2 (Constructing CFG from RegEx)</vt:lpstr>
      <vt:lpstr>Ex. 3 (Constructing CFG from RegEx)</vt:lpstr>
      <vt:lpstr>Ex. 3 (Constructing CFG from RegEx)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 Philippe Facun</cp:lastModifiedBy>
  <cp:revision>192</cp:revision>
  <dcterms:created xsi:type="dcterms:W3CDTF">2022-08-20T15:01:04Z</dcterms:created>
  <dcterms:modified xsi:type="dcterms:W3CDTF">2022-11-19T11:50:28Z</dcterms:modified>
</cp:coreProperties>
</file>