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70" r:id="rId4"/>
    <p:sldId id="298" r:id="rId5"/>
    <p:sldId id="299" r:id="rId6"/>
    <p:sldId id="300" r:id="rId7"/>
    <p:sldId id="259" r:id="rId8"/>
    <p:sldId id="325" r:id="rId9"/>
    <p:sldId id="282" r:id="rId10"/>
    <p:sldId id="284" r:id="rId11"/>
    <p:sldId id="283" r:id="rId12"/>
    <p:sldId id="285" r:id="rId13"/>
    <p:sldId id="280" r:id="rId14"/>
    <p:sldId id="279" r:id="rId15"/>
    <p:sldId id="281" r:id="rId16"/>
    <p:sldId id="301" r:id="rId17"/>
    <p:sldId id="266" r:id="rId18"/>
    <p:sldId id="274" r:id="rId19"/>
    <p:sldId id="278" r:id="rId20"/>
    <p:sldId id="286" r:id="rId21"/>
    <p:sldId id="277" r:id="rId22"/>
    <p:sldId id="276" r:id="rId23"/>
    <p:sldId id="288" r:id="rId24"/>
    <p:sldId id="310" r:id="rId25"/>
    <p:sldId id="289" r:id="rId26"/>
    <p:sldId id="311" r:id="rId27"/>
    <p:sldId id="261" r:id="rId28"/>
    <p:sldId id="290" r:id="rId29"/>
    <p:sldId id="291" r:id="rId30"/>
    <p:sldId id="312" r:id="rId31"/>
    <p:sldId id="313" r:id="rId32"/>
    <p:sldId id="292" r:id="rId33"/>
    <p:sldId id="293" r:id="rId34"/>
    <p:sldId id="314" r:id="rId35"/>
    <p:sldId id="315" r:id="rId36"/>
    <p:sldId id="294" r:id="rId37"/>
    <p:sldId id="295" r:id="rId38"/>
    <p:sldId id="316" r:id="rId39"/>
    <p:sldId id="317" r:id="rId40"/>
    <p:sldId id="296" r:id="rId41"/>
    <p:sldId id="302" r:id="rId42"/>
    <p:sldId id="304" r:id="rId43"/>
    <p:sldId id="303" r:id="rId44"/>
    <p:sldId id="305" r:id="rId45"/>
    <p:sldId id="306" r:id="rId46"/>
    <p:sldId id="307" r:id="rId47"/>
    <p:sldId id="318" r:id="rId48"/>
    <p:sldId id="309" r:id="rId49"/>
    <p:sldId id="267" r:id="rId50"/>
    <p:sldId id="263" r:id="rId51"/>
    <p:sldId id="320" r:id="rId52"/>
    <p:sldId id="321" r:id="rId53"/>
    <p:sldId id="322" r:id="rId54"/>
    <p:sldId id="323" r:id="rId55"/>
    <p:sldId id="324" r:id="rId56"/>
    <p:sldId id="31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27" autoAdjust="0"/>
    <p:restoredTop sz="77255" autoAdjust="0"/>
  </p:normalViewPr>
  <p:slideViewPr>
    <p:cSldViewPr snapToGrid="0">
      <p:cViewPr varScale="1">
        <p:scale>
          <a:sx n="52" d="100"/>
          <a:sy n="52" d="100"/>
        </p:scale>
        <p:origin x="11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37C2D-B90D-4C44-AD06-CF9A4B5D21FF}" type="datetimeFigureOut">
              <a:rPr lang="en-PH" smtClean="0"/>
              <a:t>07/09/2022</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7E942-9D13-45AE-AE62-68A246D2EE3B}" type="slidenum">
              <a:rPr lang="en-PH" smtClean="0"/>
              <a:t>‹#›</a:t>
            </a:fld>
            <a:endParaRPr lang="en-PH"/>
          </a:p>
        </p:txBody>
      </p:sp>
    </p:spTree>
    <p:extLst>
      <p:ext uri="{BB962C8B-B14F-4D97-AF65-F5344CB8AC3E}">
        <p14:creationId xmlns:p14="http://schemas.microsoft.com/office/powerpoint/2010/main" val="118605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Ask</a:t>
            </a:r>
          </a:p>
        </p:txBody>
      </p:sp>
      <p:sp>
        <p:nvSpPr>
          <p:cNvPr id="4" name="Slide Number Placeholder 3"/>
          <p:cNvSpPr>
            <a:spLocks noGrp="1"/>
          </p:cNvSpPr>
          <p:nvPr>
            <p:ph type="sldNum" sz="quarter" idx="5"/>
          </p:nvPr>
        </p:nvSpPr>
        <p:spPr/>
        <p:txBody>
          <a:bodyPr/>
          <a:lstStyle/>
          <a:p>
            <a:fld id="{F8F7E942-9D13-45AE-AE62-68A246D2EE3B}" type="slidenum">
              <a:rPr lang="en-PH" smtClean="0"/>
              <a:t>2</a:t>
            </a:fld>
            <a:endParaRPr lang="en-PH"/>
          </a:p>
        </p:txBody>
      </p:sp>
    </p:spTree>
    <p:extLst>
      <p:ext uri="{BB962C8B-B14F-4D97-AF65-F5344CB8AC3E}">
        <p14:creationId xmlns:p14="http://schemas.microsoft.com/office/powerpoint/2010/main" val="3206075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333333"/>
                </a:solidFill>
                <a:effectLst/>
                <a:latin typeface="Google Sans"/>
                <a:ea typeface="Times New Roman" panose="02020603050405020304" pitchFamily="18" charset="0"/>
                <a:cs typeface="Times New Roman" panose="02020603050405020304" pitchFamily="18" charset="0"/>
              </a:rPr>
              <a:t>Time-consuming computation: Searching for the optimal path to a goal requires an extensive search through a very large state space, which is computationally expensive. The drawback of spending too much time on computation is that the world may change in the meantime, thus rendering the computed plan obsolete</a:t>
            </a:r>
            <a:endParaRPr lang="en-PH" dirty="0"/>
          </a:p>
        </p:txBody>
      </p:sp>
      <p:sp>
        <p:nvSpPr>
          <p:cNvPr id="4" name="Slide Number Placeholder 3"/>
          <p:cNvSpPr>
            <a:spLocks noGrp="1"/>
          </p:cNvSpPr>
          <p:nvPr>
            <p:ph type="sldNum" sz="quarter" idx="5"/>
          </p:nvPr>
        </p:nvSpPr>
        <p:spPr/>
        <p:txBody>
          <a:bodyPr/>
          <a:lstStyle/>
          <a:p>
            <a:fld id="{F8F7E942-9D13-45AE-AE62-68A246D2EE3B}" type="slidenum">
              <a:rPr lang="en-PH" smtClean="0"/>
              <a:t>54</a:t>
            </a:fld>
            <a:endParaRPr lang="en-PH"/>
          </a:p>
        </p:txBody>
      </p:sp>
    </p:spTree>
    <p:extLst>
      <p:ext uri="{BB962C8B-B14F-4D97-AF65-F5344CB8AC3E}">
        <p14:creationId xmlns:p14="http://schemas.microsoft.com/office/powerpoint/2010/main" val="943212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333333"/>
                </a:solidFill>
                <a:effectLst/>
                <a:latin typeface="Google Sans"/>
                <a:ea typeface="Times New Roman" panose="02020603050405020304" pitchFamily="18" charset="0"/>
                <a:cs typeface="Times New Roman" panose="02020603050405020304" pitchFamily="18" charset="0"/>
              </a:rPr>
              <a:t>Mapping: A lot of information is lost in the transformation from the 3D world to the 2D world. Computer vision must deal with challenges including changes in perspective, lighting, and scale; background clutter or motion; and grouping items with intra/inter-class </a:t>
            </a:r>
            <a:r>
              <a:rPr lang="en-US" sz="1800" dirty="0" err="1">
                <a:solidFill>
                  <a:srgbClr val="333333"/>
                </a:solidFill>
                <a:effectLst/>
                <a:latin typeface="Google Sans"/>
                <a:ea typeface="Times New Roman" panose="02020603050405020304" pitchFamily="18" charset="0"/>
                <a:cs typeface="Times New Roman" panose="02020603050405020304" pitchFamily="18" charset="0"/>
              </a:rPr>
              <a:t>variatio</a:t>
            </a:r>
            <a:endParaRPr lang="en-PH" dirty="0"/>
          </a:p>
        </p:txBody>
      </p:sp>
      <p:sp>
        <p:nvSpPr>
          <p:cNvPr id="4" name="Slide Number Placeholder 3"/>
          <p:cNvSpPr>
            <a:spLocks noGrp="1"/>
          </p:cNvSpPr>
          <p:nvPr>
            <p:ph type="sldNum" sz="quarter" idx="5"/>
          </p:nvPr>
        </p:nvSpPr>
        <p:spPr/>
        <p:txBody>
          <a:bodyPr/>
          <a:lstStyle/>
          <a:p>
            <a:fld id="{F8F7E942-9D13-45AE-AE62-68A246D2EE3B}" type="slidenum">
              <a:rPr lang="en-PH" smtClean="0"/>
              <a:t>55</a:t>
            </a:fld>
            <a:endParaRPr lang="en-PH"/>
          </a:p>
        </p:txBody>
      </p:sp>
    </p:spTree>
    <p:extLst>
      <p:ext uri="{BB962C8B-B14F-4D97-AF65-F5344CB8AC3E}">
        <p14:creationId xmlns:p14="http://schemas.microsoft.com/office/powerpoint/2010/main" val="378649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Example</a:t>
            </a:r>
          </a:p>
        </p:txBody>
      </p:sp>
      <p:sp>
        <p:nvSpPr>
          <p:cNvPr id="4" name="Slide Number Placeholder 3"/>
          <p:cNvSpPr>
            <a:spLocks noGrp="1"/>
          </p:cNvSpPr>
          <p:nvPr>
            <p:ph type="sldNum" sz="quarter" idx="5"/>
          </p:nvPr>
        </p:nvSpPr>
        <p:spPr/>
        <p:txBody>
          <a:bodyPr/>
          <a:lstStyle/>
          <a:p>
            <a:fld id="{F8F7E942-9D13-45AE-AE62-68A246D2EE3B}" type="slidenum">
              <a:rPr lang="en-PH" smtClean="0"/>
              <a:t>7</a:t>
            </a:fld>
            <a:endParaRPr lang="en-PH"/>
          </a:p>
        </p:txBody>
      </p:sp>
    </p:spTree>
    <p:extLst>
      <p:ext uri="{BB962C8B-B14F-4D97-AF65-F5344CB8AC3E}">
        <p14:creationId xmlns:p14="http://schemas.microsoft.com/office/powerpoint/2010/main" val="342265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Example</a:t>
            </a:r>
          </a:p>
        </p:txBody>
      </p:sp>
      <p:sp>
        <p:nvSpPr>
          <p:cNvPr id="4" name="Slide Number Placeholder 3"/>
          <p:cNvSpPr>
            <a:spLocks noGrp="1"/>
          </p:cNvSpPr>
          <p:nvPr>
            <p:ph type="sldNum" sz="quarter" idx="5"/>
          </p:nvPr>
        </p:nvSpPr>
        <p:spPr/>
        <p:txBody>
          <a:bodyPr/>
          <a:lstStyle/>
          <a:p>
            <a:fld id="{F8F7E942-9D13-45AE-AE62-68A246D2EE3B}" type="slidenum">
              <a:rPr lang="en-PH" smtClean="0"/>
              <a:t>8</a:t>
            </a:fld>
            <a:endParaRPr lang="en-PH"/>
          </a:p>
        </p:txBody>
      </p:sp>
    </p:spTree>
    <p:extLst>
      <p:ext uri="{BB962C8B-B14F-4D97-AF65-F5344CB8AC3E}">
        <p14:creationId xmlns:p14="http://schemas.microsoft.com/office/powerpoint/2010/main" val="94048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A child does not hold hot objects once they experienced that by holding them, it may bring pain. In analogy, intelligent</a:t>
            </a:r>
            <a:r>
              <a:rPr lang="en-US" sz="1800" dirty="0">
                <a:effectLst/>
                <a:latin typeface="Google Sans"/>
                <a:ea typeface="Times New Roman" panose="02020603050405020304" pitchFamily="18" charset="0"/>
              </a:rPr>
              <a:t> systems also learn by </a:t>
            </a:r>
            <a:r>
              <a:rPr lang="en-US" sz="1800" dirty="0">
                <a:solidFill>
                  <a:srgbClr val="333333"/>
                </a:solidFill>
                <a:effectLst/>
                <a:latin typeface="Google Sans"/>
                <a:ea typeface="Times New Roman" panose="02020603050405020304" pitchFamily="18" charset="0"/>
              </a:rPr>
              <a:t>example or by experience. </a:t>
            </a:r>
            <a:endParaRPr lang="en-PH" sz="1800" dirty="0">
              <a:effectLst/>
              <a:latin typeface="Times New Roman" panose="02020603050405020304" pitchFamily="18" charset="0"/>
              <a:ea typeface="Times New Roman" panose="02020603050405020304" pitchFamily="18" charset="0"/>
            </a:endParaRPr>
          </a:p>
          <a:p>
            <a:endParaRPr lang="en-PH" dirty="0"/>
          </a:p>
        </p:txBody>
      </p:sp>
      <p:sp>
        <p:nvSpPr>
          <p:cNvPr id="4" name="Slide Number Placeholder 3"/>
          <p:cNvSpPr>
            <a:spLocks noGrp="1"/>
          </p:cNvSpPr>
          <p:nvPr>
            <p:ph type="sldNum" sz="quarter" idx="5"/>
          </p:nvPr>
        </p:nvSpPr>
        <p:spPr/>
        <p:txBody>
          <a:bodyPr/>
          <a:lstStyle/>
          <a:p>
            <a:fld id="{F8F7E942-9D13-45AE-AE62-68A246D2EE3B}" type="slidenum">
              <a:rPr lang="en-PH" smtClean="0"/>
              <a:t>22</a:t>
            </a:fld>
            <a:endParaRPr lang="en-PH"/>
          </a:p>
        </p:txBody>
      </p:sp>
    </p:spTree>
    <p:extLst>
      <p:ext uri="{BB962C8B-B14F-4D97-AF65-F5344CB8AC3E}">
        <p14:creationId xmlns:p14="http://schemas.microsoft.com/office/powerpoint/2010/main" val="167331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Ask their experience</a:t>
            </a:r>
          </a:p>
        </p:txBody>
      </p:sp>
      <p:sp>
        <p:nvSpPr>
          <p:cNvPr id="4" name="Slide Number Placeholder 3"/>
          <p:cNvSpPr>
            <a:spLocks noGrp="1"/>
          </p:cNvSpPr>
          <p:nvPr>
            <p:ph type="sldNum" sz="quarter" idx="5"/>
          </p:nvPr>
        </p:nvSpPr>
        <p:spPr/>
        <p:txBody>
          <a:bodyPr/>
          <a:lstStyle/>
          <a:p>
            <a:fld id="{F8F7E942-9D13-45AE-AE62-68A246D2EE3B}" type="slidenum">
              <a:rPr lang="en-PH" smtClean="0"/>
              <a:t>29</a:t>
            </a:fld>
            <a:endParaRPr lang="en-PH"/>
          </a:p>
        </p:txBody>
      </p:sp>
    </p:spTree>
    <p:extLst>
      <p:ext uri="{BB962C8B-B14F-4D97-AF65-F5344CB8AC3E}">
        <p14:creationId xmlns:p14="http://schemas.microsoft.com/office/powerpoint/2010/main" val="906322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The government is not spying on you, it is just that these platforms are using intelligent systems. The system is learning based on your data to have a knowledge that you are interested in the cellphone or pop music. </a:t>
            </a:r>
            <a:endParaRPr lang="en-PH" sz="1800" dirty="0">
              <a:effectLst/>
              <a:latin typeface="Times New Roman" panose="02020603050405020304" pitchFamily="18" charset="0"/>
              <a:ea typeface="Times New Roman" panose="02020603050405020304" pitchFamily="18" charset="0"/>
            </a:endParaRPr>
          </a:p>
          <a:p>
            <a:endParaRPr lang="en-PH" dirty="0"/>
          </a:p>
        </p:txBody>
      </p:sp>
      <p:sp>
        <p:nvSpPr>
          <p:cNvPr id="4" name="Slide Number Placeholder 3"/>
          <p:cNvSpPr>
            <a:spLocks noGrp="1"/>
          </p:cNvSpPr>
          <p:nvPr>
            <p:ph type="sldNum" sz="quarter" idx="5"/>
          </p:nvPr>
        </p:nvSpPr>
        <p:spPr/>
        <p:txBody>
          <a:bodyPr/>
          <a:lstStyle/>
          <a:p>
            <a:fld id="{F8F7E942-9D13-45AE-AE62-68A246D2EE3B}" type="slidenum">
              <a:rPr lang="en-PH" smtClean="0"/>
              <a:t>40</a:t>
            </a:fld>
            <a:endParaRPr lang="en-PH"/>
          </a:p>
        </p:txBody>
      </p:sp>
    </p:spTree>
    <p:extLst>
      <p:ext uri="{BB962C8B-B14F-4D97-AF65-F5344CB8AC3E}">
        <p14:creationId xmlns:p14="http://schemas.microsoft.com/office/powerpoint/2010/main" val="1058640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 Physical sensors/effectors provide limited, noisy, and inaccurate information/action. Therefore, any actions the system takes may be incorrect both due to noise in the sensors and due to the limitations in executing those actions.</a:t>
            </a:r>
            <a:endParaRPr lang="en-PH" sz="1800" dirty="0">
              <a:effectLst/>
              <a:latin typeface="Times New Roman" panose="02020603050405020304" pitchFamily="18" charset="0"/>
              <a:ea typeface="Times New Roman" panose="02020603050405020304" pitchFamily="18" charset="0"/>
            </a:endParaRPr>
          </a:p>
          <a:p>
            <a:endParaRPr lang="en-PH" dirty="0"/>
          </a:p>
        </p:txBody>
      </p:sp>
      <p:sp>
        <p:nvSpPr>
          <p:cNvPr id="4" name="Slide Number Placeholder 3"/>
          <p:cNvSpPr>
            <a:spLocks noGrp="1"/>
          </p:cNvSpPr>
          <p:nvPr>
            <p:ph type="sldNum" sz="quarter" idx="5"/>
          </p:nvPr>
        </p:nvSpPr>
        <p:spPr/>
        <p:txBody>
          <a:bodyPr/>
          <a:lstStyle/>
          <a:p>
            <a:fld id="{F8F7E942-9D13-45AE-AE62-68A246D2EE3B}" type="slidenum">
              <a:rPr lang="en-PH" smtClean="0"/>
              <a:t>51</a:t>
            </a:fld>
            <a:endParaRPr lang="en-PH"/>
          </a:p>
        </p:txBody>
      </p:sp>
    </p:spTree>
    <p:extLst>
      <p:ext uri="{BB962C8B-B14F-4D97-AF65-F5344CB8AC3E}">
        <p14:creationId xmlns:p14="http://schemas.microsoft.com/office/powerpoint/2010/main" val="306423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 Physical sensors/effectors provide limited, noisy, and inaccurate information/action. Therefore, any actions the system takes may be incorrect both due to noise in the sensors and due to the limitations in executing those actions.</a:t>
            </a:r>
            <a:endParaRPr lang="en-PH" sz="1800" dirty="0">
              <a:effectLst/>
              <a:latin typeface="Times New Roman" panose="02020603050405020304" pitchFamily="18" charset="0"/>
              <a:ea typeface="Times New Roman" panose="02020603050405020304" pitchFamily="18" charset="0"/>
            </a:endParaRPr>
          </a:p>
          <a:p>
            <a:endParaRPr lang="en-PH" dirty="0"/>
          </a:p>
        </p:txBody>
      </p:sp>
      <p:sp>
        <p:nvSpPr>
          <p:cNvPr id="4" name="Slide Number Placeholder 3"/>
          <p:cNvSpPr>
            <a:spLocks noGrp="1"/>
          </p:cNvSpPr>
          <p:nvPr>
            <p:ph type="sldNum" sz="quarter" idx="5"/>
          </p:nvPr>
        </p:nvSpPr>
        <p:spPr/>
        <p:txBody>
          <a:bodyPr/>
          <a:lstStyle/>
          <a:p>
            <a:fld id="{F8F7E942-9D13-45AE-AE62-68A246D2EE3B}" type="slidenum">
              <a:rPr lang="en-PH" smtClean="0"/>
              <a:t>52</a:t>
            </a:fld>
            <a:endParaRPr lang="en-PH"/>
          </a:p>
        </p:txBody>
      </p:sp>
    </p:spTree>
    <p:extLst>
      <p:ext uri="{BB962C8B-B14F-4D97-AF65-F5344CB8AC3E}">
        <p14:creationId xmlns:p14="http://schemas.microsoft.com/office/powerpoint/2010/main" val="3092321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Google Sans"/>
                <a:ea typeface="Times New Roman" panose="02020603050405020304" pitchFamily="18" charset="0"/>
              </a:rPr>
              <a:t>The physical world changes continuously, requiring that decisions be made at fast time scales to accommodate for the changes in the environment.</a:t>
            </a:r>
            <a:endParaRPr lang="en-PH" sz="1800" dirty="0">
              <a:effectLst/>
              <a:latin typeface="Times New Roman" panose="02020603050405020304" pitchFamily="18" charset="0"/>
              <a:ea typeface="Times New Roman" panose="02020603050405020304" pitchFamily="18" charset="0"/>
            </a:endParaRPr>
          </a:p>
          <a:p>
            <a:endParaRPr lang="en-PH" dirty="0"/>
          </a:p>
        </p:txBody>
      </p:sp>
      <p:sp>
        <p:nvSpPr>
          <p:cNvPr id="4" name="Slide Number Placeholder 3"/>
          <p:cNvSpPr>
            <a:spLocks noGrp="1"/>
          </p:cNvSpPr>
          <p:nvPr>
            <p:ph type="sldNum" sz="quarter" idx="5"/>
          </p:nvPr>
        </p:nvSpPr>
        <p:spPr/>
        <p:txBody>
          <a:bodyPr/>
          <a:lstStyle/>
          <a:p>
            <a:fld id="{F8F7E942-9D13-45AE-AE62-68A246D2EE3B}" type="slidenum">
              <a:rPr lang="en-PH" smtClean="0"/>
              <a:t>53</a:t>
            </a:fld>
            <a:endParaRPr lang="en-PH"/>
          </a:p>
        </p:txBody>
      </p:sp>
    </p:spTree>
    <p:extLst>
      <p:ext uri="{BB962C8B-B14F-4D97-AF65-F5344CB8AC3E}">
        <p14:creationId xmlns:p14="http://schemas.microsoft.com/office/powerpoint/2010/main" val="24418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10DD-9623-8869-B62B-B4B655C70D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F79CFF-768A-7201-3719-03CE8B7684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E4361F-A2AE-8A75-0966-0B310D2BDE79}"/>
              </a:ext>
            </a:extLst>
          </p:cNvPr>
          <p:cNvSpPr>
            <a:spLocks noGrp="1"/>
          </p:cNvSpPr>
          <p:nvPr>
            <p:ph type="dt" sz="half" idx="10"/>
          </p:nvPr>
        </p:nvSpPr>
        <p:spPr/>
        <p:txBody>
          <a:bodyPr/>
          <a:lstStyle/>
          <a:p>
            <a:fld id="{DE1559D2-BD76-49EE-9FD6-9970B02EA14B}" type="datetimeFigureOut">
              <a:rPr lang="en-US" smtClean="0"/>
              <a:t>9/7/2022</a:t>
            </a:fld>
            <a:endParaRPr lang="en-US"/>
          </a:p>
        </p:txBody>
      </p:sp>
      <p:sp>
        <p:nvSpPr>
          <p:cNvPr id="5" name="Footer Placeholder 4">
            <a:extLst>
              <a:ext uri="{FF2B5EF4-FFF2-40B4-BE49-F238E27FC236}">
                <a16:creationId xmlns:a16="http://schemas.microsoft.com/office/drawing/2014/main" id="{A4D25AA0-2B5B-62A2-AEE8-3A31F2AFB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3906F-F1A6-B516-D492-F4D5CFD02273}"/>
              </a:ext>
            </a:extLst>
          </p:cNvPr>
          <p:cNvSpPr>
            <a:spLocks noGrp="1"/>
          </p:cNvSpPr>
          <p:nvPr>
            <p:ph type="sldNum" sz="quarter" idx="12"/>
          </p:nvPr>
        </p:nvSpPr>
        <p:spPr/>
        <p:txBody>
          <a:bodyPr/>
          <a:lstStyle/>
          <a:p>
            <a:fld id="{CB5546A4-3ABB-4376-94CA-9A2473BB5D23}" type="slidenum">
              <a:rPr lang="en-US" smtClean="0"/>
              <a:t>‹#›</a:t>
            </a:fld>
            <a:endParaRPr lang="en-US"/>
          </a:p>
        </p:txBody>
      </p:sp>
    </p:spTree>
    <p:extLst>
      <p:ext uri="{BB962C8B-B14F-4D97-AF65-F5344CB8AC3E}">
        <p14:creationId xmlns:p14="http://schemas.microsoft.com/office/powerpoint/2010/main" val="3534543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DDFA-F952-1119-1290-30B0EAE251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4B4F11-6487-D3BC-FF34-6C89DF880B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2EE61-EF9B-0374-9949-D0C4E8DB683E}"/>
              </a:ext>
            </a:extLst>
          </p:cNvPr>
          <p:cNvSpPr>
            <a:spLocks noGrp="1"/>
          </p:cNvSpPr>
          <p:nvPr>
            <p:ph type="dt" sz="half" idx="10"/>
          </p:nvPr>
        </p:nvSpPr>
        <p:spPr/>
        <p:txBody>
          <a:bodyPr/>
          <a:lstStyle/>
          <a:p>
            <a:fld id="{DE1559D2-BD76-49EE-9FD6-9970B02EA14B}" type="datetimeFigureOut">
              <a:rPr lang="en-US" smtClean="0"/>
              <a:t>9/7/2022</a:t>
            </a:fld>
            <a:endParaRPr lang="en-US"/>
          </a:p>
        </p:txBody>
      </p:sp>
      <p:sp>
        <p:nvSpPr>
          <p:cNvPr id="5" name="Footer Placeholder 4">
            <a:extLst>
              <a:ext uri="{FF2B5EF4-FFF2-40B4-BE49-F238E27FC236}">
                <a16:creationId xmlns:a16="http://schemas.microsoft.com/office/drawing/2014/main" id="{7D2EA891-CCDE-A3F3-7551-937B262BE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C4D6E-6712-00C4-78A4-3F98FEE9BB89}"/>
              </a:ext>
            </a:extLst>
          </p:cNvPr>
          <p:cNvSpPr>
            <a:spLocks noGrp="1"/>
          </p:cNvSpPr>
          <p:nvPr>
            <p:ph type="sldNum" sz="quarter" idx="12"/>
          </p:nvPr>
        </p:nvSpPr>
        <p:spPr/>
        <p:txBody>
          <a:bodyPr/>
          <a:lstStyle/>
          <a:p>
            <a:fld id="{CB5546A4-3ABB-4376-94CA-9A2473BB5D23}" type="slidenum">
              <a:rPr lang="en-US" smtClean="0"/>
              <a:t>‹#›</a:t>
            </a:fld>
            <a:endParaRPr lang="en-US"/>
          </a:p>
        </p:txBody>
      </p:sp>
    </p:spTree>
    <p:extLst>
      <p:ext uri="{BB962C8B-B14F-4D97-AF65-F5344CB8AC3E}">
        <p14:creationId xmlns:p14="http://schemas.microsoft.com/office/powerpoint/2010/main" val="3169836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21F2B-49C0-3913-B599-93BEB2476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C05C5C-C88C-1FBA-F25A-BC4BF9892D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06980-D9C1-B498-EB5F-44B19AC87A3D}"/>
              </a:ext>
            </a:extLst>
          </p:cNvPr>
          <p:cNvSpPr>
            <a:spLocks noGrp="1"/>
          </p:cNvSpPr>
          <p:nvPr>
            <p:ph type="dt" sz="half" idx="10"/>
          </p:nvPr>
        </p:nvSpPr>
        <p:spPr/>
        <p:txBody>
          <a:bodyPr/>
          <a:lstStyle/>
          <a:p>
            <a:fld id="{DE1559D2-BD76-49EE-9FD6-9970B02EA14B}" type="datetimeFigureOut">
              <a:rPr lang="en-US" smtClean="0"/>
              <a:t>9/7/2022</a:t>
            </a:fld>
            <a:endParaRPr lang="en-US"/>
          </a:p>
        </p:txBody>
      </p:sp>
      <p:sp>
        <p:nvSpPr>
          <p:cNvPr id="5" name="Footer Placeholder 4">
            <a:extLst>
              <a:ext uri="{FF2B5EF4-FFF2-40B4-BE49-F238E27FC236}">
                <a16:creationId xmlns:a16="http://schemas.microsoft.com/office/drawing/2014/main" id="{B9CD1F09-8423-DC99-023D-2754A2CC7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7A712-D0F3-BA28-C0B1-50CA2D949249}"/>
              </a:ext>
            </a:extLst>
          </p:cNvPr>
          <p:cNvSpPr>
            <a:spLocks noGrp="1"/>
          </p:cNvSpPr>
          <p:nvPr>
            <p:ph type="sldNum" sz="quarter" idx="12"/>
          </p:nvPr>
        </p:nvSpPr>
        <p:spPr/>
        <p:txBody>
          <a:bodyPr/>
          <a:lstStyle/>
          <a:p>
            <a:fld id="{CB5546A4-3ABB-4376-94CA-9A2473BB5D23}" type="slidenum">
              <a:rPr lang="en-US" smtClean="0"/>
              <a:t>‹#›</a:t>
            </a:fld>
            <a:endParaRPr lang="en-US"/>
          </a:p>
        </p:txBody>
      </p:sp>
    </p:spTree>
    <p:extLst>
      <p:ext uri="{BB962C8B-B14F-4D97-AF65-F5344CB8AC3E}">
        <p14:creationId xmlns:p14="http://schemas.microsoft.com/office/powerpoint/2010/main" val="2870419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3EB4-F1E6-2C97-44CB-0F1840F36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7BACB-C8B6-6CBE-6F9B-BF62E6B4E4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AADCD-C8CB-7D6B-1144-978694E42887}"/>
              </a:ext>
            </a:extLst>
          </p:cNvPr>
          <p:cNvSpPr>
            <a:spLocks noGrp="1"/>
          </p:cNvSpPr>
          <p:nvPr>
            <p:ph type="dt" sz="half" idx="10"/>
          </p:nvPr>
        </p:nvSpPr>
        <p:spPr/>
        <p:txBody>
          <a:bodyPr/>
          <a:lstStyle/>
          <a:p>
            <a:fld id="{DE1559D2-BD76-49EE-9FD6-9970B02EA14B}" type="datetimeFigureOut">
              <a:rPr lang="en-US" smtClean="0"/>
              <a:t>9/7/2022</a:t>
            </a:fld>
            <a:endParaRPr lang="en-US"/>
          </a:p>
        </p:txBody>
      </p:sp>
      <p:sp>
        <p:nvSpPr>
          <p:cNvPr id="5" name="Footer Placeholder 4">
            <a:extLst>
              <a:ext uri="{FF2B5EF4-FFF2-40B4-BE49-F238E27FC236}">
                <a16:creationId xmlns:a16="http://schemas.microsoft.com/office/drawing/2014/main" id="{BEA3E6E5-B531-49E1-0685-1034B6F40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211DB-0F04-9471-002C-1F243499DBFA}"/>
              </a:ext>
            </a:extLst>
          </p:cNvPr>
          <p:cNvSpPr>
            <a:spLocks noGrp="1"/>
          </p:cNvSpPr>
          <p:nvPr>
            <p:ph type="sldNum" sz="quarter" idx="12"/>
          </p:nvPr>
        </p:nvSpPr>
        <p:spPr/>
        <p:txBody>
          <a:bodyPr/>
          <a:lstStyle/>
          <a:p>
            <a:fld id="{CB5546A4-3ABB-4376-94CA-9A2473BB5D23}" type="slidenum">
              <a:rPr lang="en-US" smtClean="0"/>
              <a:t>‹#›</a:t>
            </a:fld>
            <a:endParaRPr lang="en-US"/>
          </a:p>
        </p:txBody>
      </p:sp>
    </p:spTree>
    <p:extLst>
      <p:ext uri="{BB962C8B-B14F-4D97-AF65-F5344CB8AC3E}">
        <p14:creationId xmlns:p14="http://schemas.microsoft.com/office/powerpoint/2010/main" val="79701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9B0E-3ACF-F7A6-40DE-3625D9E80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408C9E-ABD2-2E01-7EAE-2EF16F678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6C2101-3C12-8C86-7442-0CA28B239715}"/>
              </a:ext>
            </a:extLst>
          </p:cNvPr>
          <p:cNvSpPr>
            <a:spLocks noGrp="1"/>
          </p:cNvSpPr>
          <p:nvPr>
            <p:ph type="dt" sz="half" idx="10"/>
          </p:nvPr>
        </p:nvSpPr>
        <p:spPr/>
        <p:txBody>
          <a:bodyPr/>
          <a:lstStyle/>
          <a:p>
            <a:fld id="{DE1559D2-BD76-49EE-9FD6-9970B02EA14B}" type="datetimeFigureOut">
              <a:rPr lang="en-US" smtClean="0"/>
              <a:t>9/7/2022</a:t>
            </a:fld>
            <a:endParaRPr lang="en-US"/>
          </a:p>
        </p:txBody>
      </p:sp>
      <p:sp>
        <p:nvSpPr>
          <p:cNvPr id="5" name="Footer Placeholder 4">
            <a:extLst>
              <a:ext uri="{FF2B5EF4-FFF2-40B4-BE49-F238E27FC236}">
                <a16:creationId xmlns:a16="http://schemas.microsoft.com/office/drawing/2014/main" id="{B45BBE63-4445-E096-6D23-CEFD9276C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1CAA0-4300-1E0D-882E-FDB356F62103}"/>
              </a:ext>
            </a:extLst>
          </p:cNvPr>
          <p:cNvSpPr>
            <a:spLocks noGrp="1"/>
          </p:cNvSpPr>
          <p:nvPr>
            <p:ph type="sldNum" sz="quarter" idx="12"/>
          </p:nvPr>
        </p:nvSpPr>
        <p:spPr/>
        <p:txBody>
          <a:bodyPr/>
          <a:lstStyle/>
          <a:p>
            <a:fld id="{CB5546A4-3ABB-4376-94CA-9A2473BB5D23}" type="slidenum">
              <a:rPr lang="en-US" smtClean="0"/>
              <a:t>‹#›</a:t>
            </a:fld>
            <a:endParaRPr lang="en-US"/>
          </a:p>
        </p:txBody>
      </p:sp>
    </p:spTree>
    <p:extLst>
      <p:ext uri="{BB962C8B-B14F-4D97-AF65-F5344CB8AC3E}">
        <p14:creationId xmlns:p14="http://schemas.microsoft.com/office/powerpoint/2010/main" val="126697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F3E5-AE74-FF35-2F7A-9F6A880B37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5ADAB-8129-6AB7-ACB1-275DE2D335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F1D634-82C3-22CA-D905-984DB4520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3EA1E5-38CE-8F05-0ED0-FAE9DB82455F}"/>
              </a:ext>
            </a:extLst>
          </p:cNvPr>
          <p:cNvSpPr>
            <a:spLocks noGrp="1"/>
          </p:cNvSpPr>
          <p:nvPr>
            <p:ph type="dt" sz="half" idx="10"/>
          </p:nvPr>
        </p:nvSpPr>
        <p:spPr/>
        <p:txBody>
          <a:bodyPr/>
          <a:lstStyle/>
          <a:p>
            <a:fld id="{DE1559D2-BD76-49EE-9FD6-9970B02EA14B}" type="datetimeFigureOut">
              <a:rPr lang="en-US" smtClean="0"/>
              <a:t>9/7/2022</a:t>
            </a:fld>
            <a:endParaRPr lang="en-US"/>
          </a:p>
        </p:txBody>
      </p:sp>
      <p:sp>
        <p:nvSpPr>
          <p:cNvPr id="6" name="Footer Placeholder 5">
            <a:extLst>
              <a:ext uri="{FF2B5EF4-FFF2-40B4-BE49-F238E27FC236}">
                <a16:creationId xmlns:a16="http://schemas.microsoft.com/office/drawing/2014/main" id="{44696B25-F43E-EE85-06AE-3C04D88214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BD098-9325-6D0A-1394-9E718EF44A16}"/>
              </a:ext>
            </a:extLst>
          </p:cNvPr>
          <p:cNvSpPr>
            <a:spLocks noGrp="1"/>
          </p:cNvSpPr>
          <p:nvPr>
            <p:ph type="sldNum" sz="quarter" idx="12"/>
          </p:nvPr>
        </p:nvSpPr>
        <p:spPr/>
        <p:txBody>
          <a:bodyPr/>
          <a:lstStyle/>
          <a:p>
            <a:fld id="{CB5546A4-3ABB-4376-94CA-9A2473BB5D23}" type="slidenum">
              <a:rPr lang="en-US" smtClean="0"/>
              <a:t>‹#›</a:t>
            </a:fld>
            <a:endParaRPr lang="en-US"/>
          </a:p>
        </p:txBody>
      </p:sp>
    </p:spTree>
    <p:extLst>
      <p:ext uri="{BB962C8B-B14F-4D97-AF65-F5344CB8AC3E}">
        <p14:creationId xmlns:p14="http://schemas.microsoft.com/office/powerpoint/2010/main" val="296865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5784-7725-DBF8-6BF9-08393983DC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00B523-9FE9-7C10-C4D8-2B8C099271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E1C3C-B2F1-5024-5C20-9E1FE2A529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BBC55-895C-DE22-B2A3-788D3587F7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7DBA3-51F6-A214-52FC-E3C8AF98C4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922F87-CB34-0D31-8C51-53EF6E9E910C}"/>
              </a:ext>
            </a:extLst>
          </p:cNvPr>
          <p:cNvSpPr>
            <a:spLocks noGrp="1"/>
          </p:cNvSpPr>
          <p:nvPr>
            <p:ph type="dt" sz="half" idx="10"/>
          </p:nvPr>
        </p:nvSpPr>
        <p:spPr/>
        <p:txBody>
          <a:bodyPr/>
          <a:lstStyle/>
          <a:p>
            <a:fld id="{DE1559D2-BD76-49EE-9FD6-9970B02EA14B}" type="datetimeFigureOut">
              <a:rPr lang="en-US" smtClean="0"/>
              <a:t>9/7/2022</a:t>
            </a:fld>
            <a:endParaRPr lang="en-US"/>
          </a:p>
        </p:txBody>
      </p:sp>
      <p:sp>
        <p:nvSpPr>
          <p:cNvPr id="8" name="Footer Placeholder 7">
            <a:extLst>
              <a:ext uri="{FF2B5EF4-FFF2-40B4-BE49-F238E27FC236}">
                <a16:creationId xmlns:a16="http://schemas.microsoft.com/office/drawing/2014/main" id="{FEC89D79-37BD-BDCC-836F-D81AEF4884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1472B9-531C-29B0-8B77-144567A857E8}"/>
              </a:ext>
            </a:extLst>
          </p:cNvPr>
          <p:cNvSpPr>
            <a:spLocks noGrp="1"/>
          </p:cNvSpPr>
          <p:nvPr>
            <p:ph type="sldNum" sz="quarter" idx="12"/>
          </p:nvPr>
        </p:nvSpPr>
        <p:spPr/>
        <p:txBody>
          <a:bodyPr/>
          <a:lstStyle/>
          <a:p>
            <a:fld id="{CB5546A4-3ABB-4376-94CA-9A2473BB5D23}" type="slidenum">
              <a:rPr lang="en-US" smtClean="0"/>
              <a:t>‹#›</a:t>
            </a:fld>
            <a:endParaRPr lang="en-US"/>
          </a:p>
        </p:txBody>
      </p:sp>
    </p:spTree>
    <p:extLst>
      <p:ext uri="{BB962C8B-B14F-4D97-AF65-F5344CB8AC3E}">
        <p14:creationId xmlns:p14="http://schemas.microsoft.com/office/powerpoint/2010/main" val="3727159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67F6-2140-C66E-2B4F-407148F60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F89C09-7CCF-07A9-87B4-519E6AD6CA4A}"/>
              </a:ext>
            </a:extLst>
          </p:cNvPr>
          <p:cNvSpPr>
            <a:spLocks noGrp="1"/>
          </p:cNvSpPr>
          <p:nvPr>
            <p:ph type="dt" sz="half" idx="10"/>
          </p:nvPr>
        </p:nvSpPr>
        <p:spPr/>
        <p:txBody>
          <a:bodyPr/>
          <a:lstStyle/>
          <a:p>
            <a:fld id="{DE1559D2-BD76-49EE-9FD6-9970B02EA14B}" type="datetimeFigureOut">
              <a:rPr lang="en-US" smtClean="0"/>
              <a:t>9/7/2022</a:t>
            </a:fld>
            <a:endParaRPr lang="en-US"/>
          </a:p>
        </p:txBody>
      </p:sp>
      <p:sp>
        <p:nvSpPr>
          <p:cNvPr id="4" name="Footer Placeholder 3">
            <a:extLst>
              <a:ext uri="{FF2B5EF4-FFF2-40B4-BE49-F238E27FC236}">
                <a16:creationId xmlns:a16="http://schemas.microsoft.com/office/drawing/2014/main" id="{71F91314-B286-945D-06B9-ACF199FEA7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AD2F9B-BA1C-5EA6-E5BD-F8FD57A20D11}"/>
              </a:ext>
            </a:extLst>
          </p:cNvPr>
          <p:cNvSpPr>
            <a:spLocks noGrp="1"/>
          </p:cNvSpPr>
          <p:nvPr>
            <p:ph type="sldNum" sz="quarter" idx="12"/>
          </p:nvPr>
        </p:nvSpPr>
        <p:spPr/>
        <p:txBody>
          <a:bodyPr/>
          <a:lstStyle/>
          <a:p>
            <a:fld id="{CB5546A4-3ABB-4376-94CA-9A2473BB5D23}" type="slidenum">
              <a:rPr lang="en-US" smtClean="0"/>
              <a:t>‹#›</a:t>
            </a:fld>
            <a:endParaRPr lang="en-US"/>
          </a:p>
        </p:txBody>
      </p:sp>
    </p:spTree>
    <p:extLst>
      <p:ext uri="{BB962C8B-B14F-4D97-AF65-F5344CB8AC3E}">
        <p14:creationId xmlns:p14="http://schemas.microsoft.com/office/powerpoint/2010/main" val="325837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13539-AEA2-193F-D79D-E289B2D2B62E}"/>
              </a:ext>
            </a:extLst>
          </p:cNvPr>
          <p:cNvSpPr>
            <a:spLocks noGrp="1"/>
          </p:cNvSpPr>
          <p:nvPr>
            <p:ph type="dt" sz="half" idx="10"/>
          </p:nvPr>
        </p:nvSpPr>
        <p:spPr/>
        <p:txBody>
          <a:bodyPr/>
          <a:lstStyle/>
          <a:p>
            <a:fld id="{DE1559D2-BD76-49EE-9FD6-9970B02EA14B}" type="datetimeFigureOut">
              <a:rPr lang="en-US" smtClean="0"/>
              <a:t>9/7/2022</a:t>
            </a:fld>
            <a:endParaRPr lang="en-US"/>
          </a:p>
        </p:txBody>
      </p:sp>
      <p:sp>
        <p:nvSpPr>
          <p:cNvPr id="3" name="Footer Placeholder 2">
            <a:extLst>
              <a:ext uri="{FF2B5EF4-FFF2-40B4-BE49-F238E27FC236}">
                <a16:creationId xmlns:a16="http://schemas.microsoft.com/office/drawing/2014/main" id="{67749E76-0866-39B1-F3FE-E1DB22158F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F5870E-013E-3BB7-F546-D4B228C1A48C}"/>
              </a:ext>
            </a:extLst>
          </p:cNvPr>
          <p:cNvSpPr>
            <a:spLocks noGrp="1"/>
          </p:cNvSpPr>
          <p:nvPr>
            <p:ph type="sldNum" sz="quarter" idx="12"/>
          </p:nvPr>
        </p:nvSpPr>
        <p:spPr/>
        <p:txBody>
          <a:bodyPr/>
          <a:lstStyle/>
          <a:p>
            <a:fld id="{CB5546A4-3ABB-4376-94CA-9A2473BB5D23}" type="slidenum">
              <a:rPr lang="en-US" smtClean="0"/>
              <a:t>‹#›</a:t>
            </a:fld>
            <a:endParaRPr lang="en-US"/>
          </a:p>
        </p:txBody>
      </p:sp>
    </p:spTree>
    <p:extLst>
      <p:ext uri="{BB962C8B-B14F-4D97-AF65-F5344CB8AC3E}">
        <p14:creationId xmlns:p14="http://schemas.microsoft.com/office/powerpoint/2010/main" val="196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4695-9E8C-3D84-035F-AA0F325CC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3C0E30-5AFF-1767-5372-EEEE07AFA7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BEC229-B0A1-CA3A-64FF-04DFBF041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7C5A7-A99D-6295-F93C-58B2F454C00C}"/>
              </a:ext>
            </a:extLst>
          </p:cNvPr>
          <p:cNvSpPr>
            <a:spLocks noGrp="1"/>
          </p:cNvSpPr>
          <p:nvPr>
            <p:ph type="dt" sz="half" idx="10"/>
          </p:nvPr>
        </p:nvSpPr>
        <p:spPr/>
        <p:txBody>
          <a:bodyPr/>
          <a:lstStyle/>
          <a:p>
            <a:fld id="{DE1559D2-BD76-49EE-9FD6-9970B02EA14B}" type="datetimeFigureOut">
              <a:rPr lang="en-US" smtClean="0"/>
              <a:t>9/7/2022</a:t>
            </a:fld>
            <a:endParaRPr lang="en-US"/>
          </a:p>
        </p:txBody>
      </p:sp>
      <p:sp>
        <p:nvSpPr>
          <p:cNvPr id="6" name="Footer Placeholder 5">
            <a:extLst>
              <a:ext uri="{FF2B5EF4-FFF2-40B4-BE49-F238E27FC236}">
                <a16:creationId xmlns:a16="http://schemas.microsoft.com/office/drawing/2014/main" id="{79C71C9B-8AA2-2A9E-9569-8DFF53BF7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60FA8-F43E-F01C-5676-301A95C898E4}"/>
              </a:ext>
            </a:extLst>
          </p:cNvPr>
          <p:cNvSpPr>
            <a:spLocks noGrp="1"/>
          </p:cNvSpPr>
          <p:nvPr>
            <p:ph type="sldNum" sz="quarter" idx="12"/>
          </p:nvPr>
        </p:nvSpPr>
        <p:spPr/>
        <p:txBody>
          <a:bodyPr/>
          <a:lstStyle/>
          <a:p>
            <a:fld id="{CB5546A4-3ABB-4376-94CA-9A2473BB5D23}" type="slidenum">
              <a:rPr lang="en-US" smtClean="0"/>
              <a:t>‹#›</a:t>
            </a:fld>
            <a:endParaRPr lang="en-US"/>
          </a:p>
        </p:txBody>
      </p:sp>
    </p:spTree>
    <p:extLst>
      <p:ext uri="{BB962C8B-B14F-4D97-AF65-F5344CB8AC3E}">
        <p14:creationId xmlns:p14="http://schemas.microsoft.com/office/powerpoint/2010/main" val="218142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08E0-56FD-F722-C64C-FF9F7501A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FD745C-8D3C-8F25-6BD6-38539E4859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745C66-59E4-DE83-F42F-C824D2DC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61345-B4A0-20E6-7392-F85E9B34E5EA}"/>
              </a:ext>
            </a:extLst>
          </p:cNvPr>
          <p:cNvSpPr>
            <a:spLocks noGrp="1"/>
          </p:cNvSpPr>
          <p:nvPr>
            <p:ph type="dt" sz="half" idx="10"/>
          </p:nvPr>
        </p:nvSpPr>
        <p:spPr/>
        <p:txBody>
          <a:bodyPr/>
          <a:lstStyle/>
          <a:p>
            <a:fld id="{DE1559D2-BD76-49EE-9FD6-9970B02EA14B}" type="datetimeFigureOut">
              <a:rPr lang="en-US" smtClean="0"/>
              <a:t>9/7/2022</a:t>
            </a:fld>
            <a:endParaRPr lang="en-US"/>
          </a:p>
        </p:txBody>
      </p:sp>
      <p:sp>
        <p:nvSpPr>
          <p:cNvPr id="6" name="Footer Placeholder 5">
            <a:extLst>
              <a:ext uri="{FF2B5EF4-FFF2-40B4-BE49-F238E27FC236}">
                <a16:creationId xmlns:a16="http://schemas.microsoft.com/office/drawing/2014/main" id="{1E6ADA3E-CBEE-4CB5-49B2-0D46939FC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BFE2E-0EDE-D923-41CA-26A4141D228B}"/>
              </a:ext>
            </a:extLst>
          </p:cNvPr>
          <p:cNvSpPr>
            <a:spLocks noGrp="1"/>
          </p:cNvSpPr>
          <p:nvPr>
            <p:ph type="sldNum" sz="quarter" idx="12"/>
          </p:nvPr>
        </p:nvSpPr>
        <p:spPr/>
        <p:txBody>
          <a:bodyPr/>
          <a:lstStyle/>
          <a:p>
            <a:fld id="{CB5546A4-3ABB-4376-94CA-9A2473BB5D23}" type="slidenum">
              <a:rPr lang="en-US" smtClean="0"/>
              <a:t>‹#›</a:t>
            </a:fld>
            <a:endParaRPr lang="en-US"/>
          </a:p>
        </p:txBody>
      </p:sp>
    </p:spTree>
    <p:extLst>
      <p:ext uri="{BB962C8B-B14F-4D97-AF65-F5344CB8AC3E}">
        <p14:creationId xmlns:p14="http://schemas.microsoft.com/office/powerpoint/2010/main" val="372011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B3AEF1-638F-4E86-2C04-12666921F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0579C2-6CDF-880E-15EE-ABD7467906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F24A1-05CF-F137-D76B-C2F97C6B3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559D2-BD76-49EE-9FD6-9970B02EA14B}" type="datetimeFigureOut">
              <a:rPr lang="en-US" smtClean="0"/>
              <a:t>9/7/2022</a:t>
            </a:fld>
            <a:endParaRPr lang="en-US"/>
          </a:p>
        </p:txBody>
      </p:sp>
      <p:sp>
        <p:nvSpPr>
          <p:cNvPr id="5" name="Footer Placeholder 4">
            <a:extLst>
              <a:ext uri="{FF2B5EF4-FFF2-40B4-BE49-F238E27FC236}">
                <a16:creationId xmlns:a16="http://schemas.microsoft.com/office/drawing/2014/main" id="{5B4DCB90-5C14-F161-B1CA-80C38B5B2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AA83C5-6AA9-BD15-6C22-64EB20491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546A4-3ABB-4376-94CA-9A2473BB5D23}" type="slidenum">
              <a:rPr lang="en-US" smtClean="0"/>
              <a:t>‹#›</a:t>
            </a:fld>
            <a:endParaRPr lang="en-US"/>
          </a:p>
        </p:txBody>
      </p:sp>
    </p:spTree>
    <p:extLst>
      <p:ext uri="{BB962C8B-B14F-4D97-AF65-F5344CB8AC3E}">
        <p14:creationId xmlns:p14="http://schemas.microsoft.com/office/powerpoint/2010/main" val="476413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acebook.com/louispbfacun" TargetMode="External"/><Relationship Id="rId2" Type="http://schemas.openxmlformats.org/officeDocument/2006/relationships/hyperlink" Target="mailto:lpfacun@dmmmsu.edu.p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louisfacun/teaching/tree/master/cspe102/20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2867-6E63-C1BA-D77E-35985D4FB217}"/>
              </a:ext>
            </a:extLst>
          </p:cNvPr>
          <p:cNvSpPr>
            <a:spLocks noGrp="1"/>
          </p:cNvSpPr>
          <p:nvPr>
            <p:ph type="ctrTitle"/>
          </p:nvPr>
        </p:nvSpPr>
        <p:spPr>
          <a:xfrm>
            <a:off x="1524000" y="1793874"/>
            <a:ext cx="8791575" cy="1757363"/>
          </a:xfrm>
        </p:spPr>
        <p:txBody>
          <a:bodyPr>
            <a:normAutofit/>
          </a:bodyPr>
          <a:lstStyle/>
          <a:p>
            <a:pPr algn="l"/>
            <a:r>
              <a:rPr lang="en-US" sz="4400" dirty="0">
                <a:latin typeface="Arial" panose="020B0604020202020204" pitchFamily="34" charset="0"/>
                <a:cs typeface="Arial" panose="020B0604020202020204" pitchFamily="34" charset="0"/>
              </a:rPr>
              <a:t>Overview of Intelligent Systems</a:t>
            </a:r>
          </a:p>
        </p:txBody>
      </p:sp>
      <p:sp>
        <p:nvSpPr>
          <p:cNvPr id="3" name="Subtitle 2">
            <a:extLst>
              <a:ext uri="{FF2B5EF4-FFF2-40B4-BE49-F238E27FC236}">
                <a16:creationId xmlns:a16="http://schemas.microsoft.com/office/drawing/2014/main" id="{8FF7CA6F-38CA-87FD-76CD-B2D0DB17ACCB}"/>
              </a:ext>
            </a:extLst>
          </p:cNvPr>
          <p:cNvSpPr>
            <a:spLocks noGrp="1"/>
          </p:cNvSpPr>
          <p:nvPr>
            <p:ph type="subTitle" idx="1"/>
          </p:nvPr>
        </p:nvSpPr>
        <p:spPr>
          <a:xfrm>
            <a:off x="1524000" y="3986213"/>
            <a:ext cx="9144000" cy="1655762"/>
          </a:xfrm>
        </p:spPr>
        <p:txBody>
          <a:bodyPr/>
          <a:lstStyle/>
          <a:p>
            <a:pPr algn="l"/>
            <a:r>
              <a:rPr lang="en-US" dirty="0">
                <a:latin typeface="Arial" panose="020B0604020202020204" pitchFamily="34" charset="0"/>
                <a:cs typeface="Arial" panose="020B0604020202020204" pitchFamily="34" charset="0"/>
              </a:rPr>
              <a:t>Louis Philippe Facun</a:t>
            </a:r>
          </a:p>
          <a:p>
            <a:pPr algn="l"/>
            <a:r>
              <a:rPr lang="en-US" dirty="0">
                <a:latin typeface="Arial" panose="020B0604020202020204" pitchFamily="34" charset="0"/>
                <a:cs typeface="Arial" panose="020B0604020202020204" pitchFamily="34" charset="0"/>
                <a:hlinkClick r:id="rId2"/>
              </a:rPr>
              <a:t>lpfacun@dmmmsu.edu.ph</a:t>
            </a:r>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hlinkClick r:id="rId3"/>
              </a:rPr>
              <a:t>http://facebook.com/louispbfacun</a:t>
            </a: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259A68DF-4047-FC19-6442-368CBF7655CE}"/>
              </a:ext>
            </a:extLst>
          </p:cNvPr>
          <p:cNvSpPr txBox="1">
            <a:spLocks/>
          </p:cNvSpPr>
          <p:nvPr/>
        </p:nvSpPr>
        <p:spPr>
          <a:xfrm>
            <a:off x="1524000" y="1046161"/>
            <a:ext cx="9296233" cy="17573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atin typeface="Arial" panose="020B0604020202020204" pitchFamily="34" charset="0"/>
                <a:cs typeface="Arial" panose="020B0604020202020204" pitchFamily="34" charset="0"/>
              </a:rPr>
              <a:t>CSPE 102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9212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866900" y="3075057"/>
            <a:ext cx="3619500" cy="707886"/>
          </a:xfrm>
          <a:prstGeom prst="rect">
            <a:avLst/>
          </a:prstGeom>
          <a:noFill/>
        </p:spPr>
        <p:txBody>
          <a:bodyPr wrap="square">
            <a:spAutoFit/>
          </a:bodyPr>
          <a:lstStyle/>
          <a:p>
            <a:pPr algn="ctr"/>
            <a:r>
              <a:rPr lang="en-US" sz="4000" dirty="0">
                <a:solidFill>
                  <a:srgbClr val="FF0000"/>
                </a:solidFill>
                <a:latin typeface="Arial" panose="020B0604020202020204" pitchFamily="34" charset="0"/>
                <a:cs typeface="Arial" panose="020B0604020202020204" pitchFamily="34" charset="0"/>
              </a:rPr>
              <a:t>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05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C2694DF-80A8-2540-9665-EDE346F71D96}"/>
              </a:ext>
            </a:extLst>
          </p:cNvPr>
          <p:cNvSpPr txBox="1"/>
          <p:nvPr/>
        </p:nvSpPr>
        <p:spPr>
          <a:xfrm>
            <a:off x="1749743" y="2688102"/>
            <a:ext cx="3619500" cy="1323439"/>
          </a:xfrm>
          <a:prstGeom prst="rect">
            <a:avLst/>
          </a:prstGeom>
          <a:noFill/>
        </p:spPr>
        <p:txBody>
          <a:bodyPr wrap="square">
            <a:spAutoFit/>
          </a:bodyPr>
          <a:lstStyle/>
          <a:p>
            <a:pPr algn="ctr"/>
            <a:r>
              <a:rPr lang="en-US" sz="4000" dirty="0">
                <a:solidFill>
                  <a:srgbClr val="FF0000"/>
                </a:solidFill>
                <a:latin typeface="Arial" panose="020B0604020202020204" pitchFamily="34" charset="0"/>
                <a:cs typeface="Arial" panose="020B0604020202020204" pitchFamily="34" charset="0"/>
              </a:rPr>
              <a:t>nervous system</a:t>
            </a:r>
          </a:p>
        </p:txBody>
      </p:sp>
    </p:spTree>
    <p:extLst>
      <p:ext uri="{BB962C8B-B14F-4D97-AF65-F5344CB8AC3E}">
        <p14:creationId xmlns:p14="http://schemas.microsoft.com/office/powerpoint/2010/main" val="132156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C2694DF-80A8-2540-9665-EDE346F71D96}"/>
              </a:ext>
            </a:extLst>
          </p:cNvPr>
          <p:cNvSpPr txBox="1"/>
          <p:nvPr/>
        </p:nvSpPr>
        <p:spPr>
          <a:xfrm>
            <a:off x="1749743" y="2688102"/>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nervous system</a:t>
            </a:r>
          </a:p>
        </p:txBody>
      </p:sp>
    </p:spTree>
    <p:extLst>
      <p:ext uri="{BB962C8B-B14F-4D97-AF65-F5344CB8AC3E}">
        <p14:creationId xmlns:p14="http://schemas.microsoft.com/office/powerpoint/2010/main" val="325488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749743" y="2688102"/>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nervous 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1</a:t>
            </a:r>
            <a:endParaRPr lang="en-US" sz="3200" dirty="0">
              <a:solidFill>
                <a:srgbClr val="FF0000"/>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3</a:t>
            </a:r>
            <a:endParaRPr lang="en-US" sz="3200" dirty="0">
              <a:solidFill>
                <a:srgbClr val="FF0000"/>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2</a:t>
            </a:r>
            <a:endParaRPr lang="en-US" sz="3200" dirty="0">
              <a:solidFill>
                <a:srgbClr val="FF0000"/>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0000"/>
                </a:solidFill>
                <a:latin typeface="Consolas" panose="020B0609020204030204" pitchFamily="49" charset="0"/>
                <a:cs typeface="Arial" panose="020B0604020202020204" pitchFamily="34" charset="0"/>
              </a:rPr>
              <a:t>...</a:t>
            </a:r>
            <a:endParaRPr lang="en-US" sz="4000" dirty="0">
              <a:solidFill>
                <a:srgbClr val="FF0000"/>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48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749743" y="2688102"/>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nervous 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brain</a:t>
            </a:r>
            <a:endParaRPr lang="en-US" sz="3200" dirty="0">
              <a:solidFill>
                <a:srgbClr val="FF0000"/>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spinal cord</a:t>
            </a:r>
            <a:endParaRPr lang="en-US" sz="3200" dirty="0">
              <a:solidFill>
                <a:srgbClr val="FF0000"/>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nerves</a:t>
            </a:r>
            <a:endParaRPr lang="en-US" sz="3200" dirty="0">
              <a:solidFill>
                <a:srgbClr val="FF0000"/>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0000"/>
                </a:solidFill>
                <a:latin typeface="Consolas" panose="020B0609020204030204" pitchFamily="49" charset="0"/>
                <a:cs typeface="Arial" panose="020B0604020202020204" pitchFamily="34" charset="0"/>
              </a:rPr>
              <a:t>...</a:t>
            </a:r>
            <a:endParaRPr lang="en-US" sz="4000" dirty="0">
              <a:solidFill>
                <a:srgbClr val="FF0000"/>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99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749743" y="2688102"/>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nervous 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brain</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spinal cord</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nerves</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ight Brace 1">
            <a:extLst>
              <a:ext uri="{FF2B5EF4-FFF2-40B4-BE49-F238E27FC236}">
                <a16:creationId xmlns:a16="http://schemas.microsoft.com/office/drawing/2014/main" id="{6E034B69-9B3A-7B44-F016-296215DB2914}"/>
              </a:ext>
            </a:extLst>
          </p:cNvPr>
          <p:cNvSpPr/>
          <p:nvPr/>
        </p:nvSpPr>
        <p:spPr>
          <a:xfrm>
            <a:off x="9080500" y="1064217"/>
            <a:ext cx="307907" cy="461112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B4136A66-A4F7-B6CB-F210-5C98FD4924A4}"/>
              </a:ext>
            </a:extLst>
          </p:cNvPr>
          <p:cNvSpPr txBox="1"/>
          <p:nvPr/>
        </p:nvSpPr>
        <p:spPr>
          <a:xfrm>
            <a:off x="9105900" y="2986157"/>
            <a:ext cx="2016919" cy="707886"/>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goal</a:t>
            </a:r>
          </a:p>
        </p:txBody>
      </p:sp>
    </p:spTree>
    <p:extLst>
      <p:ext uri="{BB962C8B-B14F-4D97-AF65-F5344CB8AC3E}">
        <p14:creationId xmlns:p14="http://schemas.microsoft.com/office/powerpoint/2010/main" val="667905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749743" y="2688102"/>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nervous 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brain</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spinal cord</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nerves</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ight Brace 1">
            <a:extLst>
              <a:ext uri="{FF2B5EF4-FFF2-40B4-BE49-F238E27FC236}">
                <a16:creationId xmlns:a16="http://schemas.microsoft.com/office/drawing/2014/main" id="{6E034B69-9B3A-7B44-F016-296215DB2914}"/>
              </a:ext>
            </a:extLst>
          </p:cNvPr>
          <p:cNvSpPr/>
          <p:nvPr/>
        </p:nvSpPr>
        <p:spPr>
          <a:xfrm>
            <a:off x="9080500" y="1064217"/>
            <a:ext cx="307907" cy="461112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B4136A66-A4F7-B6CB-F210-5C98FD4924A4}"/>
              </a:ext>
            </a:extLst>
          </p:cNvPr>
          <p:cNvSpPr txBox="1"/>
          <p:nvPr/>
        </p:nvSpPr>
        <p:spPr>
          <a:xfrm>
            <a:off x="9618980" y="2148434"/>
            <a:ext cx="2383789" cy="2677656"/>
          </a:xfrm>
          <a:prstGeom prst="rect">
            <a:avLst/>
          </a:prstGeom>
          <a:noFill/>
        </p:spPr>
        <p:txBody>
          <a:bodyPr wrap="square">
            <a:spAutoFit/>
          </a:bodyPr>
          <a:lstStyle/>
          <a:p>
            <a:pPr algn="ctr"/>
            <a:r>
              <a:rPr lang="en-GB" sz="2800" dirty="0">
                <a:latin typeface="Arial" panose="020B0604020202020204" pitchFamily="34" charset="0"/>
                <a:cs typeface="Arial" panose="020B0604020202020204" pitchFamily="34" charset="0"/>
              </a:rPr>
              <a:t>helps all the parts of the body to communicate with each other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3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0" y="2967335"/>
            <a:ext cx="12192000" cy="923330"/>
          </a:xfrm>
          <a:prstGeom prst="rect">
            <a:avLst/>
          </a:prstGeom>
          <a:noFill/>
        </p:spPr>
        <p:txBody>
          <a:bodyPr wrap="square">
            <a:spAutoFit/>
          </a:bodyPr>
          <a:lstStyle/>
          <a:p>
            <a:pPr algn="ctr"/>
            <a:r>
              <a:rPr lang="en-US" sz="5400" dirty="0">
                <a:latin typeface="Arial" panose="020B0604020202020204" pitchFamily="34" charset="0"/>
                <a:cs typeface="Arial" panose="020B0604020202020204" pitchFamily="34" charset="0"/>
              </a:rPr>
              <a:t>intelligent system</a:t>
            </a:r>
          </a:p>
        </p:txBody>
      </p:sp>
    </p:spTree>
    <p:extLst>
      <p:ext uri="{BB962C8B-B14F-4D97-AF65-F5344CB8AC3E}">
        <p14:creationId xmlns:p14="http://schemas.microsoft.com/office/powerpoint/2010/main" val="324030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749743" y="2688102"/>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intelligent 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61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749743" y="2688102"/>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intelligent 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36BC5A-DC7B-FF88-D01D-D304AB97CE2F}"/>
              </a:ext>
            </a:extLst>
          </p:cNvPr>
          <p:cNvSpPr txBox="1"/>
          <p:nvPr/>
        </p:nvSpPr>
        <p:spPr>
          <a:xfrm>
            <a:off x="2255549" y="907751"/>
            <a:ext cx="3140523" cy="707886"/>
          </a:xfrm>
          <a:prstGeom prst="rect">
            <a:avLst/>
          </a:prstGeom>
          <a:noFill/>
        </p:spPr>
        <p:txBody>
          <a:bodyPr wrap="square">
            <a:spAutoFit/>
          </a:bodyPr>
          <a:lstStyle/>
          <a:p>
            <a:r>
              <a:rPr lang="en-US" sz="4000" dirty="0">
                <a:latin typeface="Arial" panose="020B0604020202020204" pitchFamily="34" charset="0"/>
                <a:cs typeface="Arial" panose="020B0604020202020204" pitchFamily="34" charset="0"/>
              </a:rPr>
              <a:t>biological</a:t>
            </a:r>
          </a:p>
        </p:txBody>
      </p:sp>
      <p:sp>
        <p:nvSpPr>
          <p:cNvPr id="4" name="TextBox 3">
            <a:extLst>
              <a:ext uri="{FF2B5EF4-FFF2-40B4-BE49-F238E27FC236}">
                <a16:creationId xmlns:a16="http://schemas.microsoft.com/office/drawing/2014/main" id="{85D27134-EF74-E3AE-D0FF-390453C06866}"/>
              </a:ext>
            </a:extLst>
          </p:cNvPr>
          <p:cNvSpPr txBox="1"/>
          <p:nvPr/>
        </p:nvSpPr>
        <p:spPr>
          <a:xfrm>
            <a:off x="2205135" y="5170557"/>
            <a:ext cx="2947024" cy="707886"/>
          </a:xfrm>
          <a:prstGeom prst="rect">
            <a:avLst/>
          </a:prstGeom>
          <a:noFill/>
        </p:spPr>
        <p:txBody>
          <a:bodyPr wrap="square">
            <a:spAutoFit/>
          </a:bodyPr>
          <a:lstStyle/>
          <a:p>
            <a:r>
              <a:rPr lang="en-US" sz="4000" dirty="0">
                <a:latin typeface="Arial" panose="020B0604020202020204" pitchFamily="34" charset="0"/>
                <a:cs typeface="Arial" panose="020B0604020202020204" pitchFamily="34" charset="0"/>
              </a:rPr>
              <a:t>cognitive</a:t>
            </a:r>
          </a:p>
        </p:txBody>
      </p:sp>
      <p:cxnSp>
        <p:nvCxnSpPr>
          <p:cNvPr id="9" name="Straight Arrow Connector 8">
            <a:extLst>
              <a:ext uri="{FF2B5EF4-FFF2-40B4-BE49-F238E27FC236}">
                <a16:creationId xmlns:a16="http://schemas.microsoft.com/office/drawing/2014/main" id="{D49BFEF0-3C5B-E564-F9F8-05DF6E7D0C4A}"/>
              </a:ext>
            </a:extLst>
          </p:cNvPr>
          <p:cNvCxnSpPr>
            <a:cxnSpLocks/>
          </p:cNvCxnSpPr>
          <p:nvPr/>
        </p:nvCxnSpPr>
        <p:spPr>
          <a:xfrm flipV="1">
            <a:off x="3233858" y="4276185"/>
            <a:ext cx="612814" cy="894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652A912-7A65-AFC7-963D-7CFF0ED782F4}"/>
              </a:ext>
            </a:extLst>
          </p:cNvPr>
          <p:cNvCxnSpPr>
            <a:cxnSpLocks/>
          </p:cNvCxnSpPr>
          <p:nvPr/>
        </p:nvCxnSpPr>
        <p:spPr>
          <a:xfrm>
            <a:off x="3360443" y="1685723"/>
            <a:ext cx="486229" cy="89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934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0" y="2967335"/>
            <a:ext cx="12192000" cy="923330"/>
          </a:xfrm>
          <a:prstGeom prst="rect">
            <a:avLst/>
          </a:prstGeom>
          <a:noFill/>
        </p:spPr>
        <p:txBody>
          <a:bodyPr wrap="square">
            <a:spAutoFit/>
          </a:bodyPr>
          <a:lstStyle/>
          <a:p>
            <a:pPr algn="ctr"/>
            <a:r>
              <a:rPr lang="en-US" sz="5400" dirty="0">
                <a:latin typeface="Arial" panose="020B0604020202020204" pitchFamily="34" charset="0"/>
                <a:cs typeface="Arial" panose="020B0604020202020204" pitchFamily="34" charset="0"/>
              </a:rPr>
              <a:t>system</a:t>
            </a:r>
          </a:p>
        </p:txBody>
      </p:sp>
    </p:spTree>
    <p:extLst>
      <p:ext uri="{BB962C8B-B14F-4D97-AF65-F5344CB8AC3E}">
        <p14:creationId xmlns:p14="http://schemas.microsoft.com/office/powerpoint/2010/main" val="4251156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749743" y="2688102"/>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intelligent 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36BC5A-DC7B-FF88-D01D-D304AB97CE2F}"/>
              </a:ext>
            </a:extLst>
          </p:cNvPr>
          <p:cNvSpPr txBox="1"/>
          <p:nvPr/>
        </p:nvSpPr>
        <p:spPr>
          <a:xfrm>
            <a:off x="2255549" y="907751"/>
            <a:ext cx="3140523" cy="707886"/>
          </a:xfrm>
          <a:prstGeom prst="rect">
            <a:avLst/>
          </a:prstGeom>
          <a:noFill/>
        </p:spPr>
        <p:txBody>
          <a:bodyPr wrap="square">
            <a:spAutoFit/>
          </a:bodyPr>
          <a:lstStyle/>
          <a:p>
            <a:r>
              <a:rPr lang="en-US" sz="4000" dirty="0">
                <a:solidFill>
                  <a:srgbClr val="FF0000"/>
                </a:solidFill>
                <a:latin typeface="Arial" panose="020B0604020202020204" pitchFamily="34" charset="0"/>
                <a:cs typeface="Arial" panose="020B0604020202020204" pitchFamily="34" charset="0"/>
              </a:rPr>
              <a:t>biological</a:t>
            </a:r>
          </a:p>
        </p:txBody>
      </p:sp>
      <p:sp>
        <p:nvSpPr>
          <p:cNvPr id="4" name="TextBox 3">
            <a:extLst>
              <a:ext uri="{FF2B5EF4-FFF2-40B4-BE49-F238E27FC236}">
                <a16:creationId xmlns:a16="http://schemas.microsoft.com/office/drawing/2014/main" id="{85D27134-EF74-E3AE-D0FF-390453C06866}"/>
              </a:ext>
            </a:extLst>
          </p:cNvPr>
          <p:cNvSpPr txBox="1"/>
          <p:nvPr/>
        </p:nvSpPr>
        <p:spPr>
          <a:xfrm>
            <a:off x="2205135" y="5170557"/>
            <a:ext cx="2947024" cy="707886"/>
          </a:xfrm>
          <a:prstGeom prst="rect">
            <a:avLst/>
          </a:prstGeom>
          <a:noFill/>
        </p:spPr>
        <p:txBody>
          <a:bodyPr wrap="square">
            <a:spAutoFit/>
          </a:bodyPr>
          <a:lstStyle/>
          <a:p>
            <a:r>
              <a:rPr lang="en-US" sz="4000" dirty="0">
                <a:solidFill>
                  <a:srgbClr val="FF0000"/>
                </a:solidFill>
                <a:latin typeface="Arial" panose="020B0604020202020204" pitchFamily="34" charset="0"/>
                <a:cs typeface="Arial" panose="020B0604020202020204" pitchFamily="34" charset="0"/>
              </a:rPr>
              <a:t>cognitive</a:t>
            </a:r>
          </a:p>
        </p:txBody>
      </p:sp>
      <p:cxnSp>
        <p:nvCxnSpPr>
          <p:cNvPr id="9" name="Straight Arrow Connector 8">
            <a:extLst>
              <a:ext uri="{FF2B5EF4-FFF2-40B4-BE49-F238E27FC236}">
                <a16:creationId xmlns:a16="http://schemas.microsoft.com/office/drawing/2014/main" id="{D49BFEF0-3C5B-E564-F9F8-05DF6E7D0C4A}"/>
              </a:ext>
            </a:extLst>
          </p:cNvPr>
          <p:cNvCxnSpPr>
            <a:cxnSpLocks/>
          </p:cNvCxnSpPr>
          <p:nvPr/>
        </p:nvCxnSpPr>
        <p:spPr>
          <a:xfrm flipV="1">
            <a:off x="3233858" y="4276185"/>
            <a:ext cx="612814" cy="894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652A912-7A65-AFC7-963D-7CFF0ED782F4}"/>
              </a:ext>
            </a:extLst>
          </p:cNvPr>
          <p:cNvCxnSpPr>
            <a:cxnSpLocks/>
          </p:cNvCxnSpPr>
          <p:nvPr/>
        </p:nvCxnSpPr>
        <p:spPr>
          <a:xfrm>
            <a:off x="3360443" y="1685723"/>
            <a:ext cx="486229" cy="89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0951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0" y="2967335"/>
            <a:ext cx="12192000" cy="923330"/>
          </a:xfrm>
          <a:prstGeom prst="rect">
            <a:avLst/>
          </a:prstGeom>
          <a:noFill/>
        </p:spPr>
        <p:txBody>
          <a:bodyPr wrap="square">
            <a:spAutoFit/>
          </a:bodyPr>
          <a:lstStyle/>
          <a:p>
            <a:pPr algn="ctr"/>
            <a:r>
              <a:rPr lang="en-US" sz="5400" dirty="0">
                <a:latin typeface="Arial" panose="020B0604020202020204" pitchFamily="34" charset="0"/>
                <a:cs typeface="Arial" panose="020B0604020202020204" pitchFamily="34" charset="0"/>
              </a:rPr>
              <a:t>biological and cognitive processes</a:t>
            </a:r>
          </a:p>
        </p:txBody>
      </p:sp>
    </p:spTree>
    <p:extLst>
      <p:ext uri="{BB962C8B-B14F-4D97-AF65-F5344CB8AC3E}">
        <p14:creationId xmlns:p14="http://schemas.microsoft.com/office/powerpoint/2010/main" val="142385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454ECF-557E-4566-53A9-4D8E7D1B5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717536"/>
          </a:xfrm>
          <a:prstGeom prst="rect">
            <a:avLst/>
          </a:prstGeom>
        </p:spPr>
      </p:pic>
    </p:spTree>
    <p:extLst>
      <p:ext uri="{BB962C8B-B14F-4D97-AF65-F5344CB8AC3E}">
        <p14:creationId xmlns:p14="http://schemas.microsoft.com/office/powerpoint/2010/main" val="2771081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latin typeface="Arial" panose="020B0604020202020204" pitchFamily="34" charset="0"/>
                <a:cs typeface="Arial" panose="020B0604020202020204" pitchFamily="34" charset="0"/>
              </a:rPr>
              <a:t>input</a:t>
            </a:r>
            <a:r>
              <a:rPr lang="en" sz="4400" dirty="0">
                <a:latin typeface="Arial" panose="020B0604020202020204" pitchFamily="34" charset="0"/>
                <a:cs typeface="Arial" panose="020B0604020202020204" pitchFamily="34" charset="0"/>
              </a:rPr>
              <a:t> →</a:t>
            </a:r>
            <a:endParaRPr sz="4400" dirty="0">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output</a:t>
            </a:r>
            <a:endParaRPr sz="4400" dirty="0">
              <a:latin typeface="Arial" panose="020B0604020202020204" pitchFamily="34" charset="0"/>
              <a:cs typeface="Arial" panose="020B0604020202020204" pitchFamily="34" charset="0"/>
            </a:endParaRPr>
          </a:p>
        </p:txBody>
      </p:sp>
      <p:sp>
        <p:nvSpPr>
          <p:cNvPr id="8" name="Google Shape;859;p138">
            <a:extLst>
              <a:ext uri="{FF2B5EF4-FFF2-40B4-BE49-F238E27FC236}">
                <a16:creationId xmlns:a16="http://schemas.microsoft.com/office/drawing/2014/main" id="{CD2FB940-217D-669B-0E89-5B70271D16A9}"/>
              </a:ext>
            </a:extLst>
          </p:cNvPr>
          <p:cNvSpPr txBox="1"/>
          <p:nvPr/>
        </p:nvSpPr>
        <p:spPr>
          <a:xfrm>
            <a:off x="4139547" y="3052798"/>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child</a:t>
            </a:r>
            <a:endParaRPr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9065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latin typeface="Arial" panose="020B0604020202020204" pitchFamily="34" charset="0"/>
                <a:cs typeface="Arial" panose="020B0604020202020204" pitchFamily="34" charset="0"/>
              </a:rPr>
              <a:t>input</a:t>
            </a:r>
            <a:r>
              <a:rPr lang="en" sz="4400" dirty="0">
                <a:latin typeface="Arial" panose="020B0604020202020204" pitchFamily="34" charset="0"/>
                <a:cs typeface="Arial" panose="020B0604020202020204" pitchFamily="34" charset="0"/>
              </a:rPr>
              <a:t> →</a:t>
            </a:r>
            <a:endParaRPr sz="4400" dirty="0">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output</a:t>
            </a:r>
            <a:endParaRPr sz="4400" dirty="0">
              <a:latin typeface="Arial" panose="020B0604020202020204" pitchFamily="34" charset="0"/>
              <a:cs typeface="Arial" panose="020B0604020202020204" pitchFamily="34" charset="0"/>
            </a:endParaRPr>
          </a:p>
        </p:txBody>
      </p:sp>
      <p:sp>
        <p:nvSpPr>
          <p:cNvPr id="5" name="Google Shape;859;p138">
            <a:extLst>
              <a:ext uri="{FF2B5EF4-FFF2-40B4-BE49-F238E27FC236}">
                <a16:creationId xmlns:a16="http://schemas.microsoft.com/office/drawing/2014/main" id="{C9FAD214-ACE8-785D-EEF3-FDF1F4003CCF}"/>
              </a:ext>
            </a:extLst>
          </p:cNvPr>
          <p:cNvSpPr txBox="1"/>
          <p:nvPr/>
        </p:nvSpPr>
        <p:spPr>
          <a:xfrm>
            <a:off x="177445" y="4027867"/>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Arial" panose="020B0604020202020204" pitchFamily="34" charset="0"/>
                <a:cs typeface="Arial" panose="020B0604020202020204" pitchFamily="34" charset="0"/>
              </a:rPr>
              <a:t>pain experience</a:t>
            </a:r>
            <a:endParaRPr sz="3200" dirty="0">
              <a:latin typeface="Arial" panose="020B0604020202020204" pitchFamily="34" charset="0"/>
              <a:cs typeface="Arial" panose="020B0604020202020204" pitchFamily="34" charset="0"/>
            </a:endParaRPr>
          </a:p>
        </p:txBody>
      </p:sp>
      <p:sp>
        <p:nvSpPr>
          <p:cNvPr id="7" name="Google Shape;859;p138">
            <a:extLst>
              <a:ext uri="{FF2B5EF4-FFF2-40B4-BE49-F238E27FC236}">
                <a16:creationId xmlns:a16="http://schemas.microsoft.com/office/drawing/2014/main" id="{8BF1AF86-ED79-9F8A-8A15-5A7315DBC029}"/>
              </a:ext>
            </a:extLst>
          </p:cNvPr>
          <p:cNvSpPr txBox="1"/>
          <p:nvPr/>
        </p:nvSpPr>
        <p:spPr>
          <a:xfrm>
            <a:off x="8052451" y="4027867"/>
            <a:ext cx="3912904" cy="1819142"/>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200" dirty="0">
                <a:latin typeface="Arial" panose="020B0604020202020204" pitchFamily="34" charset="0"/>
                <a:cs typeface="Arial" panose="020B0604020202020204" pitchFamily="34" charset="0"/>
              </a:rPr>
              <a:t>removing the hand</a:t>
            </a:r>
            <a:endParaRPr sz="3200" dirty="0">
              <a:latin typeface="Arial" panose="020B0604020202020204" pitchFamily="34" charset="0"/>
              <a:cs typeface="Arial" panose="020B0604020202020204" pitchFamily="34" charset="0"/>
            </a:endParaRPr>
          </a:p>
        </p:txBody>
      </p:sp>
      <p:sp>
        <p:nvSpPr>
          <p:cNvPr id="8" name="Google Shape;859;p138">
            <a:extLst>
              <a:ext uri="{FF2B5EF4-FFF2-40B4-BE49-F238E27FC236}">
                <a16:creationId xmlns:a16="http://schemas.microsoft.com/office/drawing/2014/main" id="{CD2FB940-217D-669B-0E89-5B70271D16A9}"/>
              </a:ext>
            </a:extLst>
          </p:cNvPr>
          <p:cNvSpPr txBox="1"/>
          <p:nvPr/>
        </p:nvSpPr>
        <p:spPr>
          <a:xfrm>
            <a:off x="4139547" y="3052798"/>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child</a:t>
            </a:r>
            <a:endParaRPr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397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latin typeface="Arial" panose="020B0604020202020204" pitchFamily="34" charset="0"/>
                <a:cs typeface="Arial" panose="020B0604020202020204" pitchFamily="34" charset="0"/>
              </a:rPr>
              <a:t>input</a:t>
            </a:r>
            <a:r>
              <a:rPr lang="en" sz="4400" dirty="0">
                <a:latin typeface="Arial" panose="020B0604020202020204" pitchFamily="34" charset="0"/>
                <a:cs typeface="Arial" panose="020B0604020202020204" pitchFamily="34" charset="0"/>
              </a:rPr>
              <a:t> →</a:t>
            </a:r>
            <a:endParaRPr sz="4400" dirty="0">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output</a:t>
            </a:r>
            <a:endParaRPr sz="4400" dirty="0">
              <a:latin typeface="Arial" panose="020B0604020202020204" pitchFamily="34" charset="0"/>
              <a:cs typeface="Arial" panose="020B0604020202020204" pitchFamily="34" charset="0"/>
            </a:endParaRPr>
          </a:p>
        </p:txBody>
      </p:sp>
      <p:sp>
        <p:nvSpPr>
          <p:cNvPr id="8" name="Google Shape;859;p138">
            <a:extLst>
              <a:ext uri="{FF2B5EF4-FFF2-40B4-BE49-F238E27FC236}">
                <a16:creationId xmlns:a16="http://schemas.microsoft.com/office/drawing/2014/main" id="{CD2FB940-217D-669B-0E89-5B70271D16A9}"/>
              </a:ext>
            </a:extLst>
          </p:cNvPr>
          <p:cNvSpPr txBox="1"/>
          <p:nvPr/>
        </p:nvSpPr>
        <p:spPr>
          <a:xfrm>
            <a:off x="4139548" y="2692411"/>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intelligent</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system</a:t>
            </a:r>
            <a:endParaRPr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783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latin typeface="Arial" panose="020B0604020202020204" pitchFamily="34" charset="0"/>
                <a:cs typeface="Arial" panose="020B0604020202020204" pitchFamily="34" charset="0"/>
              </a:rPr>
              <a:t>input</a:t>
            </a:r>
            <a:r>
              <a:rPr lang="en" sz="4400" dirty="0">
                <a:latin typeface="Arial" panose="020B0604020202020204" pitchFamily="34" charset="0"/>
                <a:cs typeface="Arial" panose="020B0604020202020204" pitchFamily="34" charset="0"/>
              </a:rPr>
              <a:t> →</a:t>
            </a:r>
            <a:endParaRPr sz="4400" dirty="0">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output</a:t>
            </a:r>
            <a:endParaRPr sz="4400" dirty="0">
              <a:latin typeface="Arial" panose="020B0604020202020204" pitchFamily="34" charset="0"/>
              <a:cs typeface="Arial" panose="020B0604020202020204" pitchFamily="34" charset="0"/>
            </a:endParaRPr>
          </a:p>
        </p:txBody>
      </p:sp>
      <p:sp>
        <p:nvSpPr>
          <p:cNvPr id="5" name="Google Shape;859;p138">
            <a:extLst>
              <a:ext uri="{FF2B5EF4-FFF2-40B4-BE49-F238E27FC236}">
                <a16:creationId xmlns:a16="http://schemas.microsoft.com/office/drawing/2014/main" id="{C9FAD214-ACE8-785D-EEF3-FDF1F4003CCF}"/>
              </a:ext>
            </a:extLst>
          </p:cNvPr>
          <p:cNvSpPr txBox="1"/>
          <p:nvPr/>
        </p:nvSpPr>
        <p:spPr>
          <a:xfrm>
            <a:off x="177445" y="4027867"/>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Arial" panose="020B0604020202020204" pitchFamily="34" charset="0"/>
                <a:cs typeface="Arial" panose="020B0604020202020204" pitchFamily="34" charset="0"/>
              </a:rPr>
              <a:t>data (experience)</a:t>
            </a:r>
            <a:endParaRPr sz="3200" dirty="0">
              <a:latin typeface="Arial" panose="020B0604020202020204" pitchFamily="34" charset="0"/>
              <a:cs typeface="Arial" panose="020B0604020202020204" pitchFamily="34" charset="0"/>
            </a:endParaRPr>
          </a:p>
        </p:txBody>
      </p:sp>
      <p:sp>
        <p:nvSpPr>
          <p:cNvPr id="7" name="Google Shape;859;p138">
            <a:extLst>
              <a:ext uri="{FF2B5EF4-FFF2-40B4-BE49-F238E27FC236}">
                <a16:creationId xmlns:a16="http://schemas.microsoft.com/office/drawing/2014/main" id="{8BF1AF86-ED79-9F8A-8A15-5A7315DBC029}"/>
              </a:ext>
            </a:extLst>
          </p:cNvPr>
          <p:cNvSpPr txBox="1"/>
          <p:nvPr/>
        </p:nvSpPr>
        <p:spPr>
          <a:xfrm>
            <a:off x="9237039" y="4027867"/>
            <a:ext cx="2214733" cy="1819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200" dirty="0">
                <a:latin typeface="Arial" panose="020B0604020202020204" pitchFamily="34" charset="0"/>
                <a:cs typeface="Arial" panose="020B0604020202020204" pitchFamily="34" charset="0"/>
              </a:rPr>
              <a:t>decision</a:t>
            </a:r>
            <a:endParaRPr sz="3200" dirty="0">
              <a:latin typeface="Arial" panose="020B0604020202020204" pitchFamily="34" charset="0"/>
              <a:cs typeface="Arial" panose="020B0604020202020204" pitchFamily="34" charset="0"/>
            </a:endParaRPr>
          </a:p>
        </p:txBody>
      </p:sp>
      <p:sp>
        <p:nvSpPr>
          <p:cNvPr id="8" name="Google Shape;859;p138">
            <a:extLst>
              <a:ext uri="{FF2B5EF4-FFF2-40B4-BE49-F238E27FC236}">
                <a16:creationId xmlns:a16="http://schemas.microsoft.com/office/drawing/2014/main" id="{CD2FB940-217D-669B-0E89-5B70271D16A9}"/>
              </a:ext>
            </a:extLst>
          </p:cNvPr>
          <p:cNvSpPr txBox="1"/>
          <p:nvPr/>
        </p:nvSpPr>
        <p:spPr>
          <a:xfrm>
            <a:off x="4139548" y="2692411"/>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intelligent</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system</a:t>
            </a:r>
            <a:endParaRPr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7575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784225" y="1981905"/>
            <a:ext cx="6096000" cy="2894190"/>
          </a:xfrm>
          <a:prstGeom prst="rect">
            <a:avLst/>
          </a:prstGeom>
          <a:noFill/>
        </p:spPr>
        <p:txBody>
          <a:bodyPr wrap="square">
            <a:spAutoFit/>
          </a:bodyPr>
          <a:lstStyle/>
          <a:p>
            <a:pPr>
              <a:lnSpc>
                <a:spcPct val="200000"/>
              </a:lnSpc>
            </a:pPr>
            <a:r>
              <a:rPr lang="en-US" sz="3200" dirty="0">
                <a:latin typeface="Arial" panose="020B0604020202020204" pitchFamily="34" charset="0"/>
                <a:cs typeface="Arial" panose="020B0604020202020204" pitchFamily="34" charset="0"/>
              </a:rPr>
              <a:t>Lazada</a:t>
            </a:r>
          </a:p>
          <a:p>
            <a:pPr>
              <a:lnSpc>
                <a:spcPct val="200000"/>
              </a:lnSpc>
            </a:pPr>
            <a:r>
              <a:rPr lang="en-US" sz="3200" dirty="0">
                <a:latin typeface="Arial" panose="020B0604020202020204" pitchFamily="34" charset="0"/>
                <a:cs typeface="Arial" panose="020B0604020202020204" pitchFamily="34" charset="0"/>
              </a:rPr>
              <a:t>Facebook</a:t>
            </a:r>
          </a:p>
          <a:p>
            <a:pPr>
              <a:lnSpc>
                <a:spcPct val="200000"/>
              </a:lnSpc>
            </a:pPr>
            <a:r>
              <a:rPr lang="en-US" sz="3200" dirty="0">
                <a:latin typeface="Arial" panose="020B0604020202020204" pitchFamily="34" charset="0"/>
                <a:cs typeface="Arial" panose="020B0604020202020204" pitchFamily="34" charset="0"/>
              </a:rPr>
              <a:t>YouTube</a:t>
            </a:r>
          </a:p>
        </p:txBody>
      </p:sp>
    </p:spTree>
    <p:extLst>
      <p:ext uri="{BB962C8B-B14F-4D97-AF65-F5344CB8AC3E}">
        <p14:creationId xmlns:p14="http://schemas.microsoft.com/office/powerpoint/2010/main" val="4167979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784225" y="1981905"/>
            <a:ext cx="6096000" cy="2894190"/>
          </a:xfrm>
          <a:prstGeom prst="rect">
            <a:avLst/>
          </a:prstGeom>
          <a:noFill/>
        </p:spPr>
        <p:txBody>
          <a:bodyPr wrap="square">
            <a:spAutoFit/>
          </a:bodyPr>
          <a:lstStyle/>
          <a:p>
            <a:pPr>
              <a:lnSpc>
                <a:spcPct val="200000"/>
              </a:lnSpc>
            </a:pPr>
            <a:r>
              <a:rPr lang="en-US" sz="3200" dirty="0">
                <a:solidFill>
                  <a:srgbClr val="FF0000"/>
                </a:solidFill>
                <a:latin typeface="Arial" panose="020B0604020202020204" pitchFamily="34" charset="0"/>
                <a:cs typeface="Arial" panose="020B0604020202020204" pitchFamily="34" charset="0"/>
              </a:rPr>
              <a:t>Lazada</a:t>
            </a:r>
          </a:p>
          <a:p>
            <a:pPr>
              <a:lnSpc>
                <a:spcPct val="200000"/>
              </a:lnSpc>
            </a:pPr>
            <a:r>
              <a:rPr lang="en-US" sz="3200" dirty="0">
                <a:latin typeface="Arial" panose="020B0604020202020204" pitchFamily="34" charset="0"/>
                <a:cs typeface="Arial" panose="020B0604020202020204" pitchFamily="34" charset="0"/>
              </a:rPr>
              <a:t>Facebook</a:t>
            </a:r>
          </a:p>
          <a:p>
            <a:pPr>
              <a:lnSpc>
                <a:spcPct val="200000"/>
              </a:lnSpc>
            </a:pPr>
            <a:r>
              <a:rPr lang="en-US" sz="3200" dirty="0">
                <a:latin typeface="Arial" panose="020B0604020202020204" pitchFamily="34" charset="0"/>
                <a:cs typeface="Arial" panose="020B0604020202020204" pitchFamily="34" charset="0"/>
              </a:rPr>
              <a:t>YouTube</a:t>
            </a:r>
          </a:p>
        </p:txBody>
      </p:sp>
    </p:spTree>
    <p:extLst>
      <p:ext uri="{BB962C8B-B14F-4D97-AF65-F5344CB8AC3E}">
        <p14:creationId xmlns:p14="http://schemas.microsoft.com/office/powerpoint/2010/main" val="208831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latin typeface="Arial" panose="020B0604020202020204" pitchFamily="34" charset="0"/>
                <a:cs typeface="Arial" panose="020B0604020202020204" pitchFamily="34" charset="0"/>
              </a:rPr>
              <a:t>lazada’s</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intelligent</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system</a:t>
            </a: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latin typeface="Arial" panose="020B0604020202020204" pitchFamily="34" charset="0"/>
                <a:cs typeface="Arial" panose="020B0604020202020204" pitchFamily="34" charset="0"/>
              </a:rPr>
              <a:t>input</a:t>
            </a:r>
            <a:r>
              <a:rPr lang="en" sz="4400" dirty="0">
                <a:latin typeface="Arial" panose="020B0604020202020204" pitchFamily="34" charset="0"/>
                <a:cs typeface="Arial" panose="020B0604020202020204" pitchFamily="34" charset="0"/>
              </a:rPr>
              <a:t> →</a:t>
            </a:r>
            <a:endParaRPr sz="4400" dirty="0">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output</a:t>
            </a:r>
            <a:endParaRPr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380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866900" y="3075057"/>
            <a:ext cx="3619500" cy="707886"/>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691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latin typeface="Arial" panose="020B0604020202020204" pitchFamily="34" charset="0"/>
                <a:cs typeface="Arial" panose="020B0604020202020204" pitchFamily="34" charset="0"/>
              </a:rPr>
              <a:t>lazada’s</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intelligent</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system</a:t>
            </a: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solidFill>
                  <a:srgbClr val="FF0000"/>
                </a:solidFill>
                <a:latin typeface="Arial" panose="020B0604020202020204" pitchFamily="34" charset="0"/>
                <a:cs typeface="Arial" panose="020B0604020202020204" pitchFamily="34" charset="0"/>
              </a:rPr>
              <a:t>input</a:t>
            </a:r>
            <a:r>
              <a:rPr lang="en" sz="4400" dirty="0">
                <a:solidFill>
                  <a:srgbClr val="FF0000"/>
                </a:solidFill>
                <a:latin typeface="Arial" panose="020B0604020202020204" pitchFamily="34" charset="0"/>
                <a:cs typeface="Arial" panose="020B0604020202020204" pitchFamily="34" charset="0"/>
              </a:rPr>
              <a:t> →</a:t>
            </a:r>
            <a:endParaRPr sz="4400" dirty="0">
              <a:solidFill>
                <a:srgbClr val="FF0000"/>
              </a:solidFill>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output</a:t>
            </a:r>
            <a:endParaRPr sz="4400" dirty="0">
              <a:latin typeface="Arial" panose="020B0604020202020204" pitchFamily="34" charset="0"/>
              <a:cs typeface="Arial" panose="020B0604020202020204" pitchFamily="34" charset="0"/>
            </a:endParaRPr>
          </a:p>
        </p:txBody>
      </p:sp>
      <p:sp>
        <p:nvSpPr>
          <p:cNvPr id="5" name="Google Shape;859;p138">
            <a:extLst>
              <a:ext uri="{FF2B5EF4-FFF2-40B4-BE49-F238E27FC236}">
                <a16:creationId xmlns:a16="http://schemas.microsoft.com/office/drawing/2014/main" id="{C9FAD214-ACE8-785D-EEF3-FDF1F4003CCF}"/>
              </a:ext>
            </a:extLst>
          </p:cNvPr>
          <p:cNvSpPr txBox="1"/>
          <p:nvPr/>
        </p:nvSpPr>
        <p:spPr>
          <a:xfrm>
            <a:off x="177445" y="4027867"/>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latin typeface="Arial" panose="020B0604020202020204" pitchFamily="34" charset="0"/>
                <a:cs typeface="Arial" panose="020B0604020202020204" pitchFamily="34" charset="0"/>
              </a:rPr>
              <a:t>you, clicking/liking that </a:t>
            </a:r>
            <a:r>
              <a:rPr lang="en-GB" sz="3200" b="1" dirty="0">
                <a:latin typeface="Arial" panose="020B0604020202020204" pitchFamily="34" charset="0"/>
                <a:cs typeface="Arial" panose="020B0604020202020204" pitchFamily="34" charset="0"/>
              </a:rPr>
              <a:t>item</a:t>
            </a:r>
          </a:p>
        </p:txBody>
      </p:sp>
    </p:spTree>
    <p:extLst>
      <p:ext uri="{BB962C8B-B14F-4D97-AF65-F5344CB8AC3E}">
        <p14:creationId xmlns:p14="http://schemas.microsoft.com/office/powerpoint/2010/main" val="4027970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latin typeface="Arial" panose="020B0604020202020204" pitchFamily="34" charset="0"/>
                <a:cs typeface="Arial" panose="020B0604020202020204" pitchFamily="34" charset="0"/>
              </a:rPr>
              <a:t>lazada’s</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intelligent</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system</a:t>
            </a: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latin typeface="Arial" panose="020B0604020202020204" pitchFamily="34" charset="0"/>
                <a:cs typeface="Arial" panose="020B0604020202020204" pitchFamily="34" charset="0"/>
              </a:rPr>
              <a:t>input</a:t>
            </a:r>
            <a:r>
              <a:rPr lang="en" sz="4400" dirty="0">
                <a:latin typeface="Arial" panose="020B0604020202020204" pitchFamily="34" charset="0"/>
                <a:cs typeface="Arial" panose="020B0604020202020204" pitchFamily="34" charset="0"/>
              </a:rPr>
              <a:t> →</a:t>
            </a:r>
            <a:endParaRPr sz="4400" dirty="0">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solidFill>
                  <a:srgbClr val="FF0000"/>
                </a:solidFill>
                <a:latin typeface="Arial" panose="020B0604020202020204" pitchFamily="34" charset="0"/>
                <a:cs typeface="Arial" panose="020B0604020202020204" pitchFamily="34" charset="0"/>
              </a:rPr>
              <a:t>→ </a:t>
            </a:r>
            <a:r>
              <a:rPr lang="en-US" sz="4400" dirty="0">
                <a:solidFill>
                  <a:srgbClr val="FF0000"/>
                </a:solidFill>
                <a:latin typeface="Arial" panose="020B0604020202020204" pitchFamily="34" charset="0"/>
                <a:cs typeface="Arial" panose="020B0604020202020204" pitchFamily="34" charset="0"/>
              </a:rPr>
              <a:t>output</a:t>
            </a:r>
            <a:endParaRPr sz="4400" dirty="0">
              <a:solidFill>
                <a:srgbClr val="FF0000"/>
              </a:solidFill>
              <a:latin typeface="Arial" panose="020B0604020202020204" pitchFamily="34" charset="0"/>
              <a:cs typeface="Arial" panose="020B0604020202020204" pitchFamily="34" charset="0"/>
            </a:endParaRPr>
          </a:p>
        </p:txBody>
      </p:sp>
      <p:sp>
        <p:nvSpPr>
          <p:cNvPr id="5" name="Google Shape;859;p138">
            <a:extLst>
              <a:ext uri="{FF2B5EF4-FFF2-40B4-BE49-F238E27FC236}">
                <a16:creationId xmlns:a16="http://schemas.microsoft.com/office/drawing/2014/main" id="{C9FAD214-ACE8-785D-EEF3-FDF1F4003CCF}"/>
              </a:ext>
            </a:extLst>
          </p:cNvPr>
          <p:cNvSpPr txBox="1"/>
          <p:nvPr/>
        </p:nvSpPr>
        <p:spPr>
          <a:xfrm>
            <a:off x="177445" y="4027867"/>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latin typeface="Arial" panose="020B0604020202020204" pitchFamily="34" charset="0"/>
                <a:cs typeface="Arial" panose="020B0604020202020204" pitchFamily="34" charset="0"/>
              </a:rPr>
              <a:t>you, clicking/liking that </a:t>
            </a:r>
            <a:r>
              <a:rPr lang="en-GB" sz="3200" b="1" dirty="0">
                <a:latin typeface="Arial" panose="020B0604020202020204" pitchFamily="34" charset="0"/>
                <a:cs typeface="Arial" panose="020B0604020202020204" pitchFamily="34" charset="0"/>
              </a:rPr>
              <a:t>item</a:t>
            </a:r>
          </a:p>
        </p:txBody>
      </p:sp>
      <p:sp>
        <p:nvSpPr>
          <p:cNvPr id="4" name="Google Shape;859;p138">
            <a:extLst>
              <a:ext uri="{FF2B5EF4-FFF2-40B4-BE49-F238E27FC236}">
                <a16:creationId xmlns:a16="http://schemas.microsoft.com/office/drawing/2014/main" id="{F4A10169-66B3-2CDE-838A-F1811CC71901}"/>
              </a:ext>
            </a:extLst>
          </p:cNvPr>
          <p:cNvSpPr txBox="1"/>
          <p:nvPr/>
        </p:nvSpPr>
        <p:spPr>
          <a:xfrm>
            <a:off x="8534399" y="4027867"/>
            <a:ext cx="3323772" cy="1819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200" dirty="0">
                <a:latin typeface="Arial" panose="020B0604020202020204" pitchFamily="34" charset="0"/>
                <a:cs typeface="Arial" panose="020B0604020202020204" pitchFamily="34" charset="0"/>
              </a:rPr>
              <a:t>recommend similar </a:t>
            </a:r>
            <a:r>
              <a:rPr lang="en-US" sz="3200" b="1" dirty="0">
                <a:latin typeface="Arial" panose="020B0604020202020204" pitchFamily="34" charset="0"/>
                <a:cs typeface="Arial" panose="020B0604020202020204" pitchFamily="34" charset="0"/>
              </a:rPr>
              <a:t>item</a:t>
            </a:r>
          </a:p>
        </p:txBody>
      </p:sp>
    </p:spTree>
    <p:extLst>
      <p:ext uri="{BB962C8B-B14F-4D97-AF65-F5344CB8AC3E}">
        <p14:creationId xmlns:p14="http://schemas.microsoft.com/office/powerpoint/2010/main" val="3126718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784225" y="1981905"/>
            <a:ext cx="6096000" cy="2894190"/>
          </a:xfrm>
          <a:prstGeom prst="rect">
            <a:avLst/>
          </a:prstGeom>
          <a:noFill/>
        </p:spPr>
        <p:txBody>
          <a:bodyPr wrap="square">
            <a:spAutoFit/>
          </a:bodyPr>
          <a:lstStyle/>
          <a:p>
            <a:pPr>
              <a:lnSpc>
                <a:spcPct val="200000"/>
              </a:lnSpc>
            </a:pPr>
            <a:r>
              <a:rPr lang="en-US" sz="3200" dirty="0">
                <a:latin typeface="Arial" panose="020B0604020202020204" pitchFamily="34" charset="0"/>
                <a:cs typeface="Arial" panose="020B0604020202020204" pitchFamily="34" charset="0"/>
              </a:rPr>
              <a:t>Lazada</a:t>
            </a:r>
          </a:p>
          <a:p>
            <a:pPr>
              <a:lnSpc>
                <a:spcPct val="200000"/>
              </a:lnSpc>
            </a:pPr>
            <a:r>
              <a:rPr lang="en-US" sz="3200" dirty="0">
                <a:solidFill>
                  <a:srgbClr val="FF0000"/>
                </a:solidFill>
                <a:latin typeface="Arial" panose="020B0604020202020204" pitchFamily="34" charset="0"/>
                <a:cs typeface="Arial" panose="020B0604020202020204" pitchFamily="34" charset="0"/>
              </a:rPr>
              <a:t>Facebook</a:t>
            </a:r>
          </a:p>
          <a:p>
            <a:pPr>
              <a:lnSpc>
                <a:spcPct val="200000"/>
              </a:lnSpc>
            </a:pPr>
            <a:r>
              <a:rPr lang="en-US" sz="3200" dirty="0">
                <a:latin typeface="Arial" panose="020B0604020202020204" pitchFamily="34" charset="0"/>
                <a:cs typeface="Arial" panose="020B0604020202020204" pitchFamily="34" charset="0"/>
              </a:rPr>
              <a:t>YouTube</a:t>
            </a:r>
          </a:p>
        </p:txBody>
      </p:sp>
    </p:spTree>
    <p:extLst>
      <p:ext uri="{BB962C8B-B14F-4D97-AF65-F5344CB8AC3E}">
        <p14:creationId xmlns:p14="http://schemas.microsoft.com/office/powerpoint/2010/main" val="2270739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latin typeface="Arial" panose="020B0604020202020204" pitchFamily="34" charset="0"/>
                <a:cs typeface="Arial" panose="020B0604020202020204" pitchFamily="34" charset="0"/>
              </a:rPr>
              <a:t>facebook’s</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intelligent</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system</a:t>
            </a: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latin typeface="Arial" panose="020B0604020202020204" pitchFamily="34" charset="0"/>
                <a:cs typeface="Arial" panose="020B0604020202020204" pitchFamily="34" charset="0"/>
              </a:rPr>
              <a:t>input</a:t>
            </a:r>
            <a:r>
              <a:rPr lang="en" sz="4400" dirty="0">
                <a:latin typeface="Arial" panose="020B0604020202020204" pitchFamily="34" charset="0"/>
                <a:cs typeface="Arial" panose="020B0604020202020204" pitchFamily="34" charset="0"/>
              </a:rPr>
              <a:t> →</a:t>
            </a:r>
            <a:endParaRPr sz="4400" dirty="0">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output</a:t>
            </a:r>
            <a:endParaRPr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7553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latin typeface="Arial" panose="020B0604020202020204" pitchFamily="34" charset="0"/>
                <a:cs typeface="Arial" panose="020B0604020202020204" pitchFamily="34" charset="0"/>
              </a:rPr>
              <a:t>facebook’s</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intelligent</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system</a:t>
            </a: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solidFill>
                  <a:srgbClr val="FF0000"/>
                </a:solidFill>
                <a:latin typeface="Arial" panose="020B0604020202020204" pitchFamily="34" charset="0"/>
                <a:cs typeface="Arial" panose="020B0604020202020204" pitchFamily="34" charset="0"/>
              </a:rPr>
              <a:t>input</a:t>
            </a:r>
            <a:r>
              <a:rPr lang="en" sz="4400" dirty="0">
                <a:solidFill>
                  <a:srgbClr val="FF0000"/>
                </a:solidFill>
                <a:latin typeface="Arial" panose="020B0604020202020204" pitchFamily="34" charset="0"/>
                <a:cs typeface="Arial" panose="020B0604020202020204" pitchFamily="34" charset="0"/>
              </a:rPr>
              <a:t> →</a:t>
            </a:r>
            <a:endParaRPr sz="4400" dirty="0">
              <a:solidFill>
                <a:srgbClr val="FF0000"/>
              </a:solidFill>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output</a:t>
            </a:r>
            <a:endParaRPr sz="4400" dirty="0">
              <a:latin typeface="Arial" panose="020B0604020202020204" pitchFamily="34" charset="0"/>
              <a:cs typeface="Arial" panose="020B0604020202020204" pitchFamily="34" charset="0"/>
            </a:endParaRPr>
          </a:p>
        </p:txBody>
      </p:sp>
      <p:sp>
        <p:nvSpPr>
          <p:cNvPr id="5" name="Google Shape;859;p138">
            <a:extLst>
              <a:ext uri="{FF2B5EF4-FFF2-40B4-BE49-F238E27FC236}">
                <a16:creationId xmlns:a16="http://schemas.microsoft.com/office/drawing/2014/main" id="{C9FAD214-ACE8-785D-EEF3-FDF1F4003CCF}"/>
              </a:ext>
            </a:extLst>
          </p:cNvPr>
          <p:cNvSpPr txBox="1"/>
          <p:nvPr/>
        </p:nvSpPr>
        <p:spPr>
          <a:xfrm>
            <a:off x="177445" y="4027867"/>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Arial" panose="020B0604020202020204" pitchFamily="34" charset="0"/>
                <a:cs typeface="Arial" panose="020B0604020202020204" pitchFamily="34" charset="0"/>
              </a:rPr>
              <a:t>you, reacting that </a:t>
            </a:r>
            <a:r>
              <a:rPr lang="en-US" sz="3200" b="1" dirty="0">
                <a:latin typeface="Arial" panose="020B0604020202020204" pitchFamily="34" charset="0"/>
                <a:cs typeface="Arial" panose="020B0604020202020204" pitchFamily="34" charset="0"/>
              </a:rPr>
              <a:t>post</a:t>
            </a:r>
            <a:endParaRPr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038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latin typeface="Arial" panose="020B0604020202020204" pitchFamily="34" charset="0"/>
                <a:cs typeface="Arial" panose="020B0604020202020204" pitchFamily="34" charset="0"/>
              </a:rPr>
              <a:t>facebook’s</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intelligent</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system</a:t>
            </a: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latin typeface="Arial" panose="020B0604020202020204" pitchFamily="34" charset="0"/>
                <a:cs typeface="Arial" panose="020B0604020202020204" pitchFamily="34" charset="0"/>
              </a:rPr>
              <a:t>input</a:t>
            </a:r>
            <a:r>
              <a:rPr lang="en" sz="4400" dirty="0">
                <a:latin typeface="Arial" panose="020B0604020202020204" pitchFamily="34" charset="0"/>
                <a:cs typeface="Arial" panose="020B0604020202020204" pitchFamily="34" charset="0"/>
              </a:rPr>
              <a:t> →</a:t>
            </a:r>
            <a:endParaRPr sz="4400" dirty="0">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solidFill>
                  <a:srgbClr val="FF0000"/>
                </a:solidFill>
                <a:latin typeface="Arial" panose="020B0604020202020204" pitchFamily="34" charset="0"/>
                <a:cs typeface="Arial" panose="020B0604020202020204" pitchFamily="34" charset="0"/>
              </a:rPr>
              <a:t>→ </a:t>
            </a:r>
            <a:r>
              <a:rPr lang="en-US" sz="4400" dirty="0">
                <a:solidFill>
                  <a:srgbClr val="FF0000"/>
                </a:solidFill>
                <a:latin typeface="Arial" panose="020B0604020202020204" pitchFamily="34" charset="0"/>
                <a:cs typeface="Arial" panose="020B0604020202020204" pitchFamily="34" charset="0"/>
              </a:rPr>
              <a:t>output</a:t>
            </a:r>
            <a:endParaRPr sz="4400" dirty="0">
              <a:solidFill>
                <a:srgbClr val="FF0000"/>
              </a:solidFill>
              <a:latin typeface="Arial" panose="020B0604020202020204" pitchFamily="34" charset="0"/>
              <a:cs typeface="Arial" panose="020B0604020202020204" pitchFamily="34" charset="0"/>
            </a:endParaRPr>
          </a:p>
        </p:txBody>
      </p:sp>
      <p:sp>
        <p:nvSpPr>
          <p:cNvPr id="5" name="Google Shape;859;p138">
            <a:extLst>
              <a:ext uri="{FF2B5EF4-FFF2-40B4-BE49-F238E27FC236}">
                <a16:creationId xmlns:a16="http://schemas.microsoft.com/office/drawing/2014/main" id="{C9FAD214-ACE8-785D-EEF3-FDF1F4003CCF}"/>
              </a:ext>
            </a:extLst>
          </p:cNvPr>
          <p:cNvSpPr txBox="1"/>
          <p:nvPr/>
        </p:nvSpPr>
        <p:spPr>
          <a:xfrm>
            <a:off x="177445" y="4027867"/>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Arial" panose="020B0604020202020204" pitchFamily="34" charset="0"/>
                <a:cs typeface="Arial" panose="020B0604020202020204" pitchFamily="34" charset="0"/>
              </a:rPr>
              <a:t>you, reacting that </a:t>
            </a:r>
            <a:r>
              <a:rPr lang="en-US" sz="3200" b="1" dirty="0">
                <a:latin typeface="Arial" panose="020B0604020202020204" pitchFamily="34" charset="0"/>
                <a:cs typeface="Arial" panose="020B0604020202020204" pitchFamily="34" charset="0"/>
              </a:rPr>
              <a:t>post</a:t>
            </a:r>
            <a:endParaRPr sz="3200" b="1" dirty="0">
              <a:latin typeface="Arial" panose="020B0604020202020204" pitchFamily="34" charset="0"/>
              <a:cs typeface="Arial" panose="020B0604020202020204" pitchFamily="34" charset="0"/>
            </a:endParaRPr>
          </a:p>
        </p:txBody>
      </p:sp>
      <p:sp>
        <p:nvSpPr>
          <p:cNvPr id="7" name="Google Shape;859;p138">
            <a:extLst>
              <a:ext uri="{FF2B5EF4-FFF2-40B4-BE49-F238E27FC236}">
                <a16:creationId xmlns:a16="http://schemas.microsoft.com/office/drawing/2014/main" id="{8BF1AF86-ED79-9F8A-8A15-5A7315DBC029}"/>
              </a:ext>
            </a:extLst>
          </p:cNvPr>
          <p:cNvSpPr txBox="1"/>
          <p:nvPr/>
        </p:nvSpPr>
        <p:spPr>
          <a:xfrm>
            <a:off x="8534399" y="4027867"/>
            <a:ext cx="3323772" cy="1819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200" dirty="0">
                <a:latin typeface="Arial" panose="020B0604020202020204" pitchFamily="34" charset="0"/>
                <a:cs typeface="Arial" panose="020B0604020202020204" pitchFamily="34" charset="0"/>
              </a:rPr>
              <a:t>recommend similar </a:t>
            </a:r>
            <a:r>
              <a:rPr lang="en-US" sz="3200" b="1" dirty="0">
                <a:latin typeface="Arial" panose="020B0604020202020204" pitchFamily="34" charset="0"/>
                <a:cs typeface="Arial" panose="020B0604020202020204" pitchFamily="34" charset="0"/>
              </a:rPr>
              <a:t>post</a:t>
            </a:r>
          </a:p>
        </p:txBody>
      </p:sp>
    </p:spTree>
    <p:extLst>
      <p:ext uri="{BB962C8B-B14F-4D97-AF65-F5344CB8AC3E}">
        <p14:creationId xmlns:p14="http://schemas.microsoft.com/office/powerpoint/2010/main" val="2265633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784225" y="1981905"/>
            <a:ext cx="6096000" cy="2894190"/>
          </a:xfrm>
          <a:prstGeom prst="rect">
            <a:avLst/>
          </a:prstGeom>
          <a:noFill/>
        </p:spPr>
        <p:txBody>
          <a:bodyPr wrap="square">
            <a:spAutoFit/>
          </a:bodyPr>
          <a:lstStyle/>
          <a:p>
            <a:pPr>
              <a:lnSpc>
                <a:spcPct val="200000"/>
              </a:lnSpc>
            </a:pPr>
            <a:r>
              <a:rPr lang="en-US" sz="3200" dirty="0">
                <a:latin typeface="Arial" panose="020B0604020202020204" pitchFamily="34" charset="0"/>
                <a:cs typeface="Arial" panose="020B0604020202020204" pitchFamily="34" charset="0"/>
              </a:rPr>
              <a:t>Lazada</a:t>
            </a:r>
          </a:p>
          <a:p>
            <a:pPr>
              <a:lnSpc>
                <a:spcPct val="200000"/>
              </a:lnSpc>
            </a:pPr>
            <a:r>
              <a:rPr lang="en-US" sz="3200" dirty="0">
                <a:latin typeface="Arial" panose="020B0604020202020204" pitchFamily="34" charset="0"/>
                <a:cs typeface="Arial" panose="020B0604020202020204" pitchFamily="34" charset="0"/>
              </a:rPr>
              <a:t>Facebook</a:t>
            </a:r>
          </a:p>
          <a:p>
            <a:pPr>
              <a:lnSpc>
                <a:spcPct val="200000"/>
              </a:lnSpc>
            </a:pPr>
            <a:r>
              <a:rPr lang="en-US" sz="3200" dirty="0">
                <a:solidFill>
                  <a:srgbClr val="FF0000"/>
                </a:solidFill>
                <a:latin typeface="Arial" panose="020B0604020202020204" pitchFamily="34" charset="0"/>
                <a:cs typeface="Arial" panose="020B0604020202020204" pitchFamily="34" charset="0"/>
              </a:rPr>
              <a:t>YouTube</a:t>
            </a:r>
          </a:p>
        </p:txBody>
      </p:sp>
    </p:spTree>
    <p:extLst>
      <p:ext uri="{BB962C8B-B14F-4D97-AF65-F5344CB8AC3E}">
        <p14:creationId xmlns:p14="http://schemas.microsoft.com/office/powerpoint/2010/main" val="4150733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latin typeface="Arial" panose="020B0604020202020204" pitchFamily="34" charset="0"/>
                <a:cs typeface="Arial" panose="020B0604020202020204" pitchFamily="34" charset="0"/>
              </a:rPr>
              <a:t>youtube’s</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intelligent</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system</a:t>
            </a: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latin typeface="Arial" panose="020B0604020202020204" pitchFamily="34" charset="0"/>
                <a:cs typeface="Arial" panose="020B0604020202020204" pitchFamily="34" charset="0"/>
              </a:rPr>
              <a:t>input</a:t>
            </a:r>
            <a:r>
              <a:rPr lang="en" sz="4400" dirty="0">
                <a:latin typeface="Arial" panose="020B0604020202020204" pitchFamily="34" charset="0"/>
                <a:cs typeface="Arial" panose="020B0604020202020204" pitchFamily="34" charset="0"/>
              </a:rPr>
              <a:t> →</a:t>
            </a:r>
            <a:endParaRPr sz="4400" dirty="0">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output</a:t>
            </a:r>
            <a:endParaRPr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8397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latin typeface="Arial" panose="020B0604020202020204" pitchFamily="34" charset="0"/>
                <a:cs typeface="Arial" panose="020B0604020202020204" pitchFamily="34" charset="0"/>
              </a:rPr>
              <a:t>youtube’s</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intelligent</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system</a:t>
            </a: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solidFill>
                  <a:srgbClr val="FF0000"/>
                </a:solidFill>
                <a:latin typeface="Arial" panose="020B0604020202020204" pitchFamily="34" charset="0"/>
                <a:cs typeface="Arial" panose="020B0604020202020204" pitchFamily="34" charset="0"/>
              </a:rPr>
              <a:t>input</a:t>
            </a:r>
            <a:r>
              <a:rPr lang="en" sz="4400" dirty="0">
                <a:solidFill>
                  <a:srgbClr val="FF0000"/>
                </a:solidFill>
                <a:latin typeface="Arial" panose="020B0604020202020204" pitchFamily="34" charset="0"/>
                <a:cs typeface="Arial" panose="020B0604020202020204" pitchFamily="34" charset="0"/>
              </a:rPr>
              <a:t> →</a:t>
            </a:r>
            <a:endParaRPr sz="4400" dirty="0">
              <a:solidFill>
                <a:srgbClr val="FF0000"/>
              </a:solidFill>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output</a:t>
            </a:r>
            <a:endParaRPr sz="4400" dirty="0">
              <a:latin typeface="Arial" panose="020B0604020202020204" pitchFamily="34" charset="0"/>
              <a:cs typeface="Arial" panose="020B0604020202020204" pitchFamily="34" charset="0"/>
            </a:endParaRPr>
          </a:p>
        </p:txBody>
      </p:sp>
      <p:sp>
        <p:nvSpPr>
          <p:cNvPr id="5" name="Google Shape;859;p138">
            <a:extLst>
              <a:ext uri="{FF2B5EF4-FFF2-40B4-BE49-F238E27FC236}">
                <a16:creationId xmlns:a16="http://schemas.microsoft.com/office/drawing/2014/main" id="{C9FAD214-ACE8-785D-EEF3-FDF1F4003CCF}"/>
              </a:ext>
            </a:extLst>
          </p:cNvPr>
          <p:cNvSpPr txBox="1"/>
          <p:nvPr/>
        </p:nvSpPr>
        <p:spPr>
          <a:xfrm>
            <a:off x="177445" y="4027867"/>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Arial" panose="020B0604020202020204" pitchFamily="34" charset="0"/>
                <a:cs typeface="Arial" panose="020B0604020202020204" pitchFamily="34" charset="0"/>
              </a:rPr>
              <a:t>you, watching that </a:t>
            </a:r>
            <a:r>
              <a:rPr lang="en-US" sz="3200" b="1" dirty="0">
                <a:latin typeface="Arial" panose="020B0604020202020204" pitchFamily="34" charset="0"/>
                <a:cs typeface="Arial" panose="020B0604020202020204" pitchFamily="34" charset="0"/>
              </a:rPr>
              <a:t>video</a:t>
            </a:r>
            <a:endParaRPr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9001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56;p138">
            <a:extLst>
              <a:ext uri="{FF2B5EF4-FFF2-40B4-BE49-F238E27FC236}">
                <a16:creationId xmlns:a16="http://schemas.microsoft.com/office/drawing/2014/main" id="{7AF5CD85-9A54-3C32-98AA-F351D17EB502}"/>
              </a:ext>
            </a:extLst>
          </p:cNvPr>
          <p:cNvSpPr/>
          <p:nvPr/>
        </p:nvSpPr>
        <p:spPr>
          <a:xfrm>
            <a:off x="4252629" y="1547021"/>
            <a:ext cx="3686741" cy="3763953"/>
          </a:xfrm>
          <a:prstGeom prst="rect">
            <a:avLst/>
          </a:prstGeom>
          <a:noFill/>
          <a:ln w="381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a:latin typeface="Arial" panose="020B0604020202020204" pitchFamily="34" charset="0"/>
                <a:cs typeface="Arial" panose="020B0604020202020204" pitchFamily="34" charset="0"/>
              </a:rPr>
              <a:t>youtube’s</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intelligent</a:t>
            </a:r>
          </a:p>
          <a:p>
            <a:pPr marL="0" lvl="0" indent="0" algn="ctr" rtl="0">
              <a:spcBef>
                <a:spcPts val="0"/>
              </a:spcBef>
              <a:spcAft>
                <a:spcPts val="0"/>
              </a:spcAft>
              <a:buNone/>
            </a:pPr>
            <a:r>
              <a:rPr lang="en-US" sz="4400" dirty="0">
                <a:latin typeface="Arial" panose="020B0604020202020204" pitchFamily="34" charset="0"/>
                <a:cs typeface="Arial" panose="020B0604020202020204" pitchFamily="34" charset="0"/>
              </a:rPr>
              <a:t>system</a:t>
            </a:r>
          </a:p>
        </p:txBody>
      </p:sp>
      <p:sp>
        <p:nvSpPr>
          <p:cNvPr id="3" name="Google Shape;859;p138">
            <a:extLst>
              <a:ext uri="{FF2B5EF4-FFF2-40B4-BE49-F238E27FC236}">
                <a16:creationId xmlns:a16="http://schemas.microsoft.com/office/drawing/2014/main" id="{BD68A9D5-7DE5-B01B-6AAE-05179B27A9AA}"/>
              </a:ext>
            </a:extLst>
          </p:cNvPr>
          <p:cNvSpPr txBox="1"/>
          <p:nvPr/>
        </p:nvSpPr>
        <p:spPr>
          <a:xfrm>
            <a:off x="-171359" y="3052798"/>
            <a:ext cx="3912904" cy="75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4400" dirty="0">
                <a:latin typeface="Arial" panose="020B0604020202020204" pitchFamily="34" charset="0"/>
                <a:cs typeface="Arial" panose="020B0604020202020204" pitchFamily="34" charset="0"/>
              </a:rPr>
              <a:t>input</a:t>
            </a:r>
            <a:r>
              <a:rPr lang="en" sz="4400" dirty="0">
                <a:latin typeface="Arial" panose="020B0604020202020204" pitchFamily="34" charset="0"/>
                <a:cs typeface="Arial" panose="020B0604020202020204" pitchFamily="34" charset="0"/>
              </a:rPr>
              <a:t> →</a:t>
            </a:r>
            <a:endParaRPr sz="4400" dirty="0">
              <a:latin typeface="Arial" panose="020B0604020202020204" pitchFamily="34" charset="0"/>
              <a:cs typeface="Arial" panose="020B0604020202020204" pitchFamily="34" charset="0"/>
            </a:endParaRPr>
          </a:p>
        </p:txBody>
      </p:sp>
      <p:sp>
        <p:nvSpPr>
          <p:cNvPr id="6" name="Google Shape;859;p138">
            <a:extLst>
              <a:ext uri="{FF2B5EF4-FFF2-40B4-BE49-F238E27FC236}">
                <a16:creationId xmlns:a16="http://schemas.microsoft.com/office/drawing/2014/main" id="{1D6B216A-642F-9155-41CE-6DC33FDBA326}"/>
              </a:ext>
            </a:extLst>
          </p:cNvPr>
          <p:cNvSpPr txBox="1"/>
          <p:nvPr/>
        </p:nvSpPr>
        <p:spPr>
          <a:xfrm>
            <a:off x="8534399" y="3052798"/>
            <a:ext cx="3912904" cy="752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400" dirty="0">
                <a:solidFill>
                  <a:srgbClr val="FF0000"/>
                </a:solidFill>
                <a:latin typeface="Arial" panose="020B0604020202020204" pitchFamily="34" charset="0"/>
                <a:cs typeface="Arial" panose="020B0604020202020204" pitchFamily="34" charset="0"/>
              </a:rPr>
              <a:t>→ </a:t>
            </a:r>
            <a:r>
              <a:rPr lang="en-US" sz="4400" dirty="0">
                <a:solidFill>
                  <a:srgbClr val="FF0000"/>
                </a:solidFill>
                <a:latin typeface="Arial" panose="020B0604020202020204" pitchFamily="34" charset="0"/>
                <a:cs typeface="Arial" panose="020B0604020202020204" pitchFamily="34" charset="0"/>
              </a:rPr>
              <a:t>output</a:t>
            </a:r>
            <a:endParaRPr sz="4400" dirty="0">
              <a:solidFill>
                <a:srgbClr val="FF0000"/>
              </a:solidFill>
              <a:latin typeface="Arial" panose="020B0604020202020204" pitchFamily="34" charset="0"/>
              <a:cs typeface="Arial" panose="020B0604020202020204" pitchFamily="34" charset="0"/>
            </a:endParaRPr>
          </a:p>
        </p:txBody>
      </p:sp>
      <p:sp>
        <p:nvSpPr>
          <p:cNvPr id="5" name="Google Shape;859;p138">
            <a:extLst>
              <a:ext uri="{FF2B5EF4-FFF2-40B4-BE49-F238E27FC236}">
                <a16:creationId xmlns:a16="http://schemas.microsoft.com/office/drawing/2014/main" id="{C9FAD214-ACE8-785D-EEF3-FDF1F4003CCF}"/>
              </a:ext>
            </a:extLst>
          </p:cNvPr>
          <p:cNvSpPr txBox="1"/>
          <p:nvPr/>
        </p:nvSpPr>
        <p:spPr>
          <a:xfrm>
            <a:off x="177445" y="4027867"/>
            <a:ext cx="3912904" cy="18191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Arial" panose="020B0604020202020204" pitchFamily="34" charset="0"/>
                <a:cs typeface="Arial" panose="020B0604020202020204" pitchFamily="34" charset="0"/>
              </a:rPr>
              <a:t>you, watching that </a:t>
            </a:r>
            <a:r>
              <a:rPr lang="en-US" sz="3200" b="1" dirty="0">
                <a:latin typeface="Arial" panose="020B0604020202020204" pitchFamily="34" charset="0"/>
                <a:cs typeface="Arial" panose="020B0604020202020204" pitchFamily="34" charset="0"/>
              </a:rPr>
              <a:t>video</a:t>
            </a:r>
            <a:endParaRPr sz="3200" b="1" dirty="0">
              <a:latin typeface="Arial" panose="020B0604020202020204" pitchFamily="34" charset="0"/>
              <a:cs typeface="Arial" panose="020B0604020202020204" pitchFamily="34" charset="0"/>
            </a:endParaRPr>
          </a:p>
        </p:txBody>
      </p:sp>
      <p:sp>
        <p:nvSpPr>
          <p:cNvPr id="7" name="Google Shape;859;p138">
            <a:extLst>
              <a:ext uri="{FF2B5EF4-FFF2-40B4-BE49-F238E27FC236}">
                <a16:creationId xmlns:a16="http://schemas.microsoft.com/office/drawing/2014/main" id="{8BF1AF86-ED79-9F8A-8A15-5A7315DBC029}"/>
              </a:ext>
            </a:extLst>
          </p:cNvPr>
          <p:cNvSpPr txBox="1"/>
          <p:nvPr/>
        </p:nvSpPr>
        <p:spPr>
          <a:xfrm>
            <a:off x="8534399" y="4027867"/>
            <a:ext cx="3323772" cy="1819142"/>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3200" dirty="0">
                <a:latin typeface="Arial" panose="020B0604020202020204" pitchFamily="34" charset="0"/>
                <a:cs typeface="Arial" panose="020B0604020202020204" pitchFamily="34" charset="0"/>
              </a:rPr>
              <a:t>recommend similar </a:t>
            </a:r>
            <a:r>
              <a:rPr lang="en-US" sz="3200" b="1" dirty="0">
                <a:latin typeface="Arial" panose="020B0604020202020204" pitchFamily="34" charset="0"/>
                <a:cs typeface="Arial" panose="020B0604020202020204" pitchFamily="34" charset="0"/>
              </a:rPr>
              <a:t>video</a:t>
            </a:r>
          </a:p>
        </p:txBody>
      </p:sp>
    </p:spTree>
    <p:extLst>
      <p:ext uri="{BB962C8B-B14F-4D97-AF65-F5344CB8AC3E}">
        <p14:creationId xmlns:p14="http://schemas.microsoft.com/office/powerpoint/2010/main" val="271533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866900" y="3075057"/>
            <a:ext cx="3619500" cy="707886"/>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1</a:t>
            </a:r>
            <a:endParaRPr lang="en-US" sz="3200" dirty="0">
              <a:solidFill>
                <a:srgbClr val="FF0000"/>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3</a:t>
            </a:r>
            <a:endParaRPr lang="en-US" sz="3200" dirty="0">
              <a:solidFill>
                <a:srgbClr val="FF0000"/>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2</a:t>
            </a:r>
            <a:endParaRPr lang="en-US" sz="3200" dirty="0">
              <a:solidFill>
                <a:srgbClr val="FF0000"/>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0000"/>
                </a:solidFill>
                <a:latin typeface="Consolas" panose="020B0609020204030204" pitchFamily="49" charset="0"/>
                <a:cs typeface="Arial" panose="020B0604020202020204" pitchFamily="34" charset="0"/>
              </a:rPr>
              <a:t>...</a:t>
            </a:r>
            <a:endParaRPr lang="en-US" sz="4000" dirty="0">
              <a:solidFill>
                <a:srgbClr val="FF0000"/>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2964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784225" y="1981905"/>
            <a:ext cx="6096000" cy="2894190"/>
          </a:xfrm>
          <a:prstGeom prst="rect">
            <a:avLst/>
          </a:prstGeom>
          <a:noFill/>
        </p:spPr>
        <p:txBody>
          <a:bodyPr wrap="square">
            <a:spAutoFit/>
          </a:bodyPr>
          <a:lstStyle/>
          <a:p>
            <a:pPr>
              <a:lnSpc>
                <a:spcPct val="200000"/>
              </a:lnSpc>
            </a:pPr>
            <a:r>
              <a:rPr lang="en-US" sz="3200" dirty="0">
                <a:latin typeface="Arial" panose="020B0604020202020204" pitchFamily="34" charset="0"/>
                <a:cs typeface="Arial" panose="020B0604020202020204" pitchFamily="34" charset="0"/>
              </a:rPr>
              <a:t>Lazada</a:t>
            </a:r>
          </a:p>
          <a:p>
            <a:pPr>
              <a:lnSpc>
                <a:spcPct val="200000"/>
              </a:lnSpc>
            </a:pPr>
            <a:r>
              <a:rPr lang="en-US" sz="3200" dirty="0">
                <a:latin typeface="Arial" panose="020B0604020202020204" pitchFamily="34" charset="0"/>
                <a:cs typeface="Arial" panose="020B0604020202020204" pitchFamily="34" charset="0"/>
              </a:rPr>
              <a:t>Facebook</a:t>
            </a:r>
          </a:p>
          <a:p>
            <a:pPr>
              <a:lnSpc>
                <a:spcPct val="200000"/>
              </a:lnSpc>
            </a:pPr>
            <a:r>
              <a:rPr lang="en-US" sz="3200" dirty="0">
                <a:latin typeface="Arial" panose="020B0604020202020204" pitchFamily="34" charset="0"/>
                <a:cs typeface="Arial" panose="020B0604020202020204" pitchFamily="34" charset="0"/>
              </a:rPr>
              <a:t>YouTube</a:t>
            </a:r>
          </a:p>
        </p:txBody>
      </p:sp>
      <p:sp>
        <p:nvSpPr>
          <p:cNvPr id="2" name="Right Brace 1">
            <a:extLst>
              <a:ext uri="{FF2B5EF4-FFF2-40B4-BE49-F238E27FC236}">
                <a16:creationId xmlns:a16="http://schemas.microsoft.com/office/drawing/2014/main" id="{D4923B0D-73DA-253E-D77A-338D309EAD71}"/>
              </a:ext>
            </a:extLst>
          </p:cNvPr>
          <p:cNvSpPr/>
          <p:nvPr/>
        </p:nvSpPr>
        <p:spPr>
          <a:xfrm>
            <a:off x="3378200" y="2527426"/>
            <a:ext cx="307907" cy="232254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326854F6-7836-907F-3EC5-E99F1C3ADB63}"/>
              </a:ext>
            </a:extLst>
          </p:cNvPr>
          <p:cNvSpPr txBox="1"/>
          <p:nvPr/>
        </p:nvSpPr>
        <p:spPr>
          <a:xfrm>
            <a:off x="3869656" y="3237771"/>
            <a:ext cx="2827020" cy="954107"/>
          </a:xfrm>
          <a:prstGeom prst="rect">
            <a:avLst/>
          </a:prstGeom>
          <a:noFill/>
        </p:spPr>
        <p:txBody>
          <a:bodyPr wrap="square">
            <a:spAutoFit/>
          </a:bodyPr>
          <a:lstStyle/>
          <a:p>
            <a:pPr algn="ctr"/>
            <a:r>
              <a:rPr lang="en-GB" sz="2800" b="1" dirty="0">
                <a:latin typeface="Arial" panose="020B0604020202020204" pitchFamily="34" charset="0"/>
                <a:cs typeface="Arial" panose="020B0604020202020204" pitchFamily="34" charset="0"/>
              </a:rPr>
              <a:t>recommender</a:t>
            </a:r>
          </a:p>
          <a:p>
            <a:pPr algn="ctr"/>
            <a:r>
              <a:rPr lang="en-GB" sz="2800" dirty="0">
                <a:latin typeface="Arial" panose="020B0604020202020204" pitchFamily="34" charset="0"/>
                <a:cs typeface="Arial" panose="020B0604020202020204" pitchFamily="34" charset="0"/>
              </a:rPr>
              <a:t>systems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374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749743" y="2688102"/>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intelligent 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458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749743" y="2688102"/>
            <a:ext cx="3619500" cy="1323439"/>
          </a:xfrm>
          <a:prstGeom prst="rect">
            <a:avLst/>
          </a:prstGeom>
          <a:noFill/>
        </p:spPr>
        <p:txBody>
          <a:bodyPr wrap="square">
            <a:spAutoFit/>
          </a:bodyPr>
          <a:lstStyle/>
          <a:p>
            <a:pPr algn="ctr"/>
            <a:r>
              <a:rPr lang="en-US" sz="4000" dirty="0">
                <a:solidFill>
                  <a:srgbClr val="FF0000"/>
                </a:solidFill>
                <a:latin typeface="Arial" panose="020B0604020202020204" pitchFamily="34" charset="0"/>
                <a:cs typeface="Arial" panose="020B0604020202020204" pitchFamily="34" charset="0"/>
              </a:rPr>
              <a:t>intelligent 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3629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138793" y="2649881"/>
            <a:ext cx="3619500" cy="1323439"/>
          </a:xfrm>
          <a:prstGeom prst="rect">
            <a:avLst/>
          </a:prstGeom>
          <a:noFill/>
        </p:spPr>
        <p:txBody>
          <a:bodyPr wrap="square">
            <a:spAutoFit/>
          </a:bodyPr>
          <a:lstStyle/>
          <a:p>
            <a:pPr algn="ctr"/>
            <a:r>
              <a:rPr lang="en-US" sz="4000" dirty="0">
                <a:solidFill>
                  <a:srgbClr val="FF0000"/>
                </a:solidFill>
                <a:latin typeface="Arial" panose="020B0604020202020204" pitchFamily="34" charset="0"/>
                <a:cs typeface="Arial" panose="020B0604020202020204" pitchFamily="34" charset="0"/>
              </a:rPr>
              <a:t>recommender</a:t>
            </a:r>
          </a:p>
          <a:p>
            <a:pPr algn="ctr"/>
            <a:r>
              <a:rPr lang="en-US" sz="4000" dirty="0">
                <a:solidFill>
                  <a:srgbClr val="FF0000"/>
                </a:solidFill>
                <a:latin typeface="Arial" panose="020B0604020202020204" pitchFamily="34" charset="0"/>
                <a:cs typeface="Arial" panose="020B0604020202020204" pitchFamily="34" charset="0"/>
              </a:rPr>
              <a:t>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5467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C631DD5-0133-0DD6-6518-A872FAB6ECFA}"/>
              </a:ext>
            </a:extLst>
          </p:cNvPr>
          <p:cNvSpPr txBox="1"/>
          <p:nvPr/>
        </p:nvSpPr>
        <p:spPr>
          <a:xfrm>
            <a:off x="1138793" y="2649881"/>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recommender</a:t>
            </a:r>
          </a:p>
          <a:p>
            <a:pPr algn="ctr"/>
            <a:r>
              <a:rPr lang="en-US" sz="4000" dirty="0">
                <a:latin typeface="Arial" panose="020B0604020202020204" pitchFamily="34" charset="0"/>
                <a:cs typeface="Arial" panose="020B0604020202020204" pitchFamily="34" charset="0"/>
              </a:rPr>
              <a:t>system</a:t>
            </a:r>
          </a:p>
        </p:txBody>
      </p:sp>
    </p:spTree>
    <p:extLst>
      <p:ext uri="{BB962C8B-B14F-4D97-AF65-F5344CB8AC3E}">
        <p14:creationId xmlns:p14="http://schemas.microsoft.com/office/powerpoint/2010/main" val="2430534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1</a:t>
            </a:r>
            <a:endParaRPr lang="en-US" sz="3200" dirty="0">
              <a:solidFill>
                <a:srgbClr val="FF0000"/>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3</a:t>
            </a:r>
            <a:endParaRPr lang="en-US" sz="3200" dirty="0">
              <a:solidFill>
                <a:srgbClr val="FF0000"/>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2</a:t>
            </a:r>
            <a:endParaRPr lang="en-US" sz="3200" dirty="0">
              <a:solidFill>
                <a:srgbClr val="FF0000"/>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0000"/>
                </a:solidFill>
                <a:latin typeface="Consolas" panose="020B0609020204030204" pitchFamily="49" charset="0"/>
                <a:cs typeface="Arial" panose="020B0604020202020204" pitchFamily="34" charset="0"/>
              </a:rPr>
              <a:t>...</a:t>
            </a:r>
            <a:endParaRPr lang="en-US" sz="4000" dirty="0">
              <a:solidFill>
                <a:srgbClr val="FF0000"/>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C631DD5-0133-0DD6-6518-A872FAB6ECFA}"/>
              </a:ext>
            </a:extLst>
          </p:cNvPr>
          <p:cNvSpPr txBox="1"/>
          <p:nvPr/>
        </p:nvSpPr>
        <p:spPr>
          <a:xfrm>
            <a:off x="1138793" y="2649881"/>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recommender</a:t>
            </a:r>
          </a:p>
          <a:p>
            <a:pPr algn="ctr"/>
            <a:r>
              <a:rPr lang="en-US" sz="4000" dirty="0">
                <a:latin typeface="Arial" panose="020B0604020202020204" pitchFamily="34" charset="0"/>
                <a:cs typeface="Arial" panose="020B0604020202020204" pitchFamily="34" charset="0"/>
              </a:rPr>
              <a:t>system</a:t>
            </a:r>
          </a:p>
        </p:txBody>
      </p:sp>
    </p:spTree>
    <p:extLst>
      <p:ext uri="{BB962C8B-B14F-4D97-AF65-F5344CB8AC3E}">
        <p14:creationId xmlns:p14="http://schemas.microsoft.com/office/powerpoint/2010/main" val="2799902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onsolas" panose="020B0609020204030204" pitchFamily="49" charset="0"/>
                <a:cs typeface="Arial" panose="020B0604020202020204" pitchFamily="34" charset="0"/>
              </a:rPr>
              <a:t>data collection</a:t>
            </a:r>
            <a:endParaRPr lang="en-US" sz="2000" dirty="0">
              <a:solidFill>
                <a:srgbClr val="FF0000"/>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onsolas" panose="020B0609020204030204" pitchFamily="49" charset="0"/>
                <a:cs typeface="Arial" panose="020B0604020202020204" pitchFamily="34" charset="0"/>
              </a:rPr>
              <a:t>model</a:t>
            </a:r>
            <a:endParaRPr lang="en-US" sz="2000" dirty="0">
              <a:solidFill>
                <a:srgbClr val="FF0000"/>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onsolas" panose="020B0609020204030204" pitchFamily="49" charset="0"/>
                <a:cs typeface="Arial" panose="020B0604020202020204" pitchFamily="34" charset="0"/>
              </a:rPr>
              <a:t>algorithm</a:t>
            </a:r>
            <a:endParaRPr lang="en-US" sz="2000" dirty="0">
              <a:solidFill>
                <a:srgbClr val="FF0000"/>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onsolas" panose="020B0609020204030204" pitchFamily="49" charset="0"/>
                <a:cs typeface="Arial" panose="020B0604020202020204" pitchFamily="34" charset="0"/>
              </a:rPr>
              <a:t>...</a:t>
            </a:r>
            <a:endParaRPr lang="en-US" sz="2400" dirty="0">
              <a:solidFill>
                <a:srgbClr val="FF0000"/>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C631DD5-0133-0DD6-6518-A872FAB6ECFA}"/>
              </a:ext>
            </a:extLst>
          </p:cNvPr>
          <p:cNvSpPr txBox="1"/>
          <p:nvPr/>
        </p:nvSpPr>
        <p:spPr>
          <a:xfrm>
            <a:off x="1138793" y="2649881"/>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recommender</a:t>
            </a:r>
          </a:p>
          <a:p>
            <a:pPr algn="ctr"/>
            <a:r>
              <a:rPr lang="en-US" sz="4000" dirty="0">
                <a:latin typeface="Arial" panose="020B0604020202020204" pitchFamily="34" charset="0"/>
                <a:cs typeface="Arial" panose="020B0604020202020204" pitchFamily="34" charset="0"/>
              </a:rPr>
              <a:t>system</a:t>
            </a:r>
          </a:p>
        </p:txBody>
      </p:sp>
    </p:spTree>
    <p:extLst>
      <p:ext uri="{BB962C8B-B14F-4D97-AF65-F5344CB8AC3E}">
        <p14:creationId xmlns:p14="http://schemas.microsoft.com/office/powerpoint/2010/main" val="1480416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onsolas" panose="020B0609020204030204" pitchFamily="49" charset="0"/>
                <a:cs typeface="Arial" panose="020B0604020202020204" pitchFamily="34" charset="0"/>
              </a:rPr>
              <a:t>data collection</a:t>
            </a:r>
            <a:endParaRPr lang="en-US" sz="20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onsolas" panose="020B0609020204030204" pitchFamily="49" charset="0"/>
                <a:cs typeface="Arial" panose="020B0604020202020204" pitchFamily="34" charset="0"/>
              </a:rPr>
              <a:t>model</a:t>
            </a:r>
            <a:endParaRPr lang="en-US" sz="20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onsolas" panose="020B0609020204030204" pitchFamily="49" charset="0"/>
                <a:cs typeface="Arial" panose="020B0604020202020204" pitchFamily="34" charset="0"/>
              </a:rPr>
              <a:t>algorithm</a:t>
            </a:r>
            <a:endParaRPr lang="en-US" sz="20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onsolas" panose="020B0609020204030204" pitchFamily="49" charset="0"/>
                <a:cs typeface="Arial" panose="020B0604020202020204" pitchFamily="34" charset="0"/>
              </a:rPr>
              <a:t>...</a:t>
            </a:r>
            <a:endParaRPr lang="en-US" sz="2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C631DD5-0133-0DD6-6518-A872FAB6ECFA}"/>
              </a:ext>
            </a:extLst>
          </p:cNvPr>
          <p:cNvSpPr txBox="1"/>
          <p:nvPr/>
        </p:nvSpPr>
        <p:spPr>
          <a:xfrm>
            <a:off x="1138793" y="2649881"/>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recommender</a:t>
            </a:r>
          </a:p>
          <a:p>
            <a:pPr algn="ctr"/>
            <a:r>
              <a:rPr lang="en-US" sz="4000" dirty="0">
                <a:latin typeface="Arial" panose="020B0604020202020204" pitchFamily="34" charset="0"/>
                <a:cs typeface="Arial" panose="020B0604020202020204" pitchFamily="34" charset="0"/>
              </a:rPr>
              <a:t>system</a:t>
            </a:r>
          </a:p>
        </p:txBody>
      </p:sp>
      <p:sp>
        <p:nvSpPr>
          <p:cNvPr id="4" name="Right Brace 3">
            <a:extLst>
              <a:ext uri="{FF2B5EF4-FFF2-40B4-BE49-F238E27FC236}">
                <a16:creationId xmlns:a16="http://schemas.microsoft.com/office/drawing/2014/main" id="{36EA9ED3-72B7-848F-C7C0-67990ADEC91D}"/>
              </a:ext>
            </a:extLst>
          </p:cNvPr>
          <p:cNvSpPr/>
          <p:nvPr/>
        </p:nvSpPr>
        <p:spPr>
          <a:xfrm>
            <a:off x="9080500" y="1064217"/>
            <a:ext cx="307907" cy="461112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49C0C94-E1E9-E1FE-3458-D109DB224B49}"/>
              </a:ext>
            </a:extLst>
          </p:cNvPr>
          <p:cNvSpPr txBox="1"/>
          <p:nvPr/>
        </p:nvSpPr>
        <p:spPr>
          <a:xfrm>
            <a:off x="8830707" y="3109267"/>
            <a:ext cx="2304981" cy="461665"/>
          </a:xfrm>
          <a:prstGeom prst="rect">
            <a:avLst/>
          </a:prstGeom>
          <a:noFill/>
        </p:spPr>
        <p:txBody>
          <a:bodyPr wrap="square">
            <a:spAutoFit/>
          </a:bodyPr>
          <a:lstStyle/>
          <a:p>
            <a:pPr algn="ctr"/>
            <a:r>
              <a:rPr lang="en-US" sz="2400" dirty="0">
                <a:latin typeface="Arial" panose="020B0604020202020204" pitchFamily="34" charset="0"/>
                <a:cs typeface="Arial" panose="020B0604020202020204" pitchFamily="34" charset="0"/>
              </a:rPr>
              <a:t>goal</a:t>
            </a:r>
          </a:p>
        </p:txBody>
      </p:sp>
    </p:spTree>
    <p:extLst>
      <p:ext uri="{BB962C8B-B14F-4D97-AF65-F5344CB8AC3E}">
        <p14:creationId xmlns:p14="http://schemas.microsoft.com/office/powerpoint/2010/main" val="1744930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onsolas" panose="020B0609020204030204" pitchFamily="49" charset="0"/>
                <a:cs typeface="Arial" panose="020B0604020202020204" pitchFamily="34" charset="0"/>
              </a:rPr>
              <a:t>data collection</a:t>
            </a:r>
            <a:endParaRPr lang="en-US" sz="20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onsolas" panose="020B0609020204030204" pitchFamily="49" charset="0"/>
                <a:cs typeface="Arial" panose="020B0604020202020204" pitchFamily="34" charset="0"/>
              </a:rPr>
              <a:t>model</a:t>
            </a:r>
            <a:endParaRPr lang="en-US" sz="20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onsolas" panose="020B0609020204030204" pitchFamily="49" charset="0"/>
                <a:cs typeface="Arial" panose="020B0604020202020204" pitchFamily="34" charset="0"/>
              </a:rPr>
              <a:t>algorithm</a:t>
            </a:r>
            <a:endParaRPr lang="en-US" sz="20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onsolas" panose="020B0609020204030204" pitchFamily="49" charset="0"/>
                <a:cs typeface="Arial" panose="020B0604020202020204" pitchFamily="34" charset="0"/>
              </a:rPr>
              <a:t>...</a:t>
            </a:r>
            <a:endParaRPr lang="en-US" sz="2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C631DD5-0133-0DD6-6518-A872FAB6ECFA}"/>
              </a:ext>
            </a:extLst>
          </p:cNvPr>
          <p:cNvSpPr txBox="1"/>
          <p:nvPr/>
        </p:nvSpPr>
        <p:spPr>
          <a:xfrm>
            <a:off x="1138793" y="2649881"/>
            <a:ext cx="3619500" cy="1323439"/>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recommender</a:t>
            </a:r>
          </a:p>
          <a:p>
            <a:pPr algn="ctr"/>
            <a:r>
              <a:rPr lang="en-US" sz="4000" dirty="0">
                <a:latin typeface="Arial" panose="020B0604020202020204" pitchFamily="34" charset="0"/>
                <a:cs typeface="Arial" panose="020B0604020202020204" pitchFamily="34" charset="0"/>
              </a:rPr>
              <a:t>system</a:t>
            </a:r>
          </a:p>
        </p:txBody>
      </p:sp>
      <p:sp>
        <p:nvSpPr>
          <p:cNvPr id="4" name="Right Brace 3">
            <a:extLst>
              <a:ext uri="{FF2B5EF4-FFF2-40B4-BE49-F238E27FC236}">
                <a16:creationId xmlns:a16="http://schemas.microsoft.com/office/drawing/2014/main" id="{36EA9ED3-72B7-848F-C7C0-67990ADEC91D}"/>
              </a:ext>
            </a:extLst>
          </p:cNvPr>
          <p:cNvSpPr/>
          <p:nvPr/>
        </p:nvSpPr>
        <p:spPr>
          <a:xfrm>
            <a:off x="9080500" y="1064217"/>
            <a:ext cx="307907" cy="461112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49C0C94-E1E9-E1FE-3458-D109DB224B49}"/>
              </a:ext>
            </a:extLst>
          </p:cNvPr>
          <p:cNvSpPr txBox="1"/>
          <p:nvPr/>
        </p:nvSpPr>
        <p:spPr>
          <a:xfrm>
            <a:off x="9488329" y="2649881"/>
            <a:ext cx="2304981" cy="1569660"/>
          </a:xfrm>
          <a:prstGeom prst="rect">
            <a:avLst/>
          </a:prstGeom>
          <a:noFill/>
        </p:spPr>
        <p:txBody>
          <a:bodyPr wrap="square">
            <a:spAutoFit/>
          </a:bodyPr>
          <a:lstStyle/>
          <a:p>
            <a:pPr algn="ctr"/>
            <a:r>
              <a:rPr lang="en-US" sz="2400" dirty="0">
                <a:latin typeface="Arial" panose="020B0604020202020204" pitchFamily="34" charset="0"/>
                <a:cs typeface="Arial" panose="020B0604020202020204" pitchFamily="34" charset="0"/>
              </a:rPr>
              <a:t>Recommend something that users will probably like</a:t>
            </a:r>
          </a:p>
        </p:txBody>
      </p:sp>
    </p:spTree>
    <p:extLst>
      <p:ext uri="{BB962C8B-B14F-4D97-AF65-F5344CB8AC3E}">
        <p14:creationId xmlns:p14="http://schemas.microsoft.com/office/powerpoint/2010/main" val="1165845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0" y="2967335"/>
            <a:ext cx="12192000" cy="923330"/>
          </a:xfrm>
          <a:prstGeom prst="rect">
            <a:avLst/>
          </a:prstGeom>
          <a:noFill/>
        </p:spPr>
        <p:txBody>
          <a:bodyPr wrap="square">
            <a:spAutoFit/>
          </a:bodyPr>
          <a:lstStyle/>
          <a:p>
            <a:pPr algn="ctr"/>
            <a:r>
              <a:rPr lang="en-US" sz="5400" dirty="0">
                <a:latin typeface="Arial" panose="020B0604020202020204" pitchFamily="34" charset="0"/>
                <a:cs typeface="Arial" panose="020B0604020202020204" pitchFamily="34" charset="0"/>
              </a:rPr>
              <a:t>challenges</a:t>
            </a:r>
          </a:p>
        </p:txBody>
      </p:sp>
    </p:spTree>
    <p:extLst>
      <p:ext uri="{BB962C8B-B14F-4D97-AF65-F5344CB8AC3E}">
        <p14:creationId xmlns:p14="http://schemas.microsoft.com/office/powerpoint/2010/main" val="131109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866900" y="3075057"/>
            <a:ext cx="3619500" cy="707886"/>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1</a:t>
            </a:r>
            <a:endParaRPr lang="en-US" sz="3200" dirty="0">
              <a:solidFill>
                <a:srgbClr val="FF0000"/>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3</a:t>
            </a:r>
            <a:endParaRPr lang="en-US" sz="3200" dirty="0">
              <a:solidFill>
                <a:srgbClr val="FF0000"/>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latin typeface="Consolas" panose="020B0609020204030204" pitchFamily="49" charset="0"/>
                <a:cs typeface="Arial" panose="020B0604020202020204" pitchFamily="34" charset="0"/>
              </a:rPr>
              <a:t>module 2</a:t>
            </a:r>
            <a:endParaRPr lang="en-US" sz="3200" dirty="0">
              <a:solidFill>
                <a:srgbClr val="FF0000"/>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FF0000"/>
                </a:solidFill>
                <a:latin typeface="Consolas" panose="020B0609020204030204" pitchFamily="49" charset="0"/>
                <a:cs typeface="Arial" panose="020B0604020202020204" pitchFamily="34" charset="0"/>
              </a:rPr>
              <a:t>...</a:t>
            </a:r>
            <a:endParaRPr lang="en-US" sz="4000" dirty="0">
              <a:solidFill>
                <a:srgbClr val="FF0000"/>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ight Brace 1">
            <a:extLst>
              <a:ext uri="{FF2B5EF4-FFF2-40B4-BE49-F238E27FC236}">
                <a16:creationId xmlns:a16="http://schemas.microsoft.com/office/drawing/2014/main" id="{5DC0C1D3-E2FC-9805-FE20-F63816370877}"/>
              </a:ext>
            </a:extLst>
          </p:cNvPr>
          <p:cNvSpPr/>
          <p:nvPr/>
        </p:nvSpPr>
        <p:spPr>
          <a:xfrm>
            <a:off x="9080500" y="1064217"/>
            <a:ext cx="307907" cy="461112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1F9DB6B-7C91-A58D-245B-0E4B7480D880}"/>
              </a:ext>
            </a:extLst>
          </p:cNvPr>
          <p:cNvSpPr txBox="1"/>
          <p:nvPr/>
        </p:nvSpPr>
        <p:spPr>
          <a:xfrm>
            <a:off x="9105900" y="2986157"/>
            <a:ext cx="2016919" cy="707886"/>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goal</a:t>
            </a:r>
          </a:p>
        </p:txBody>
      </p:sp>
    </p:spTree>
    <p:extLst>
      <p:ext uri="{BB962C8B-B14F-4D97-AF65-F5344CB8AC3E}">
        <p14:creationId xmlns:p14="http://schemas.microsoft.com/office/powerpoint/2010/main" val="2228543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779462" y="1489462"/>
            <a:ext cx="10633075" cy="3879075"/>
          </a:xfrm>
          <a:prstGeom prst="rect">
            <a:avLst/>
          </a:prstGeom>
          <a:noFill/>
        </p:spPr>
        <p:txBody>
          <a:bodyPr wrap="square">
            <a:spAutoFit/>
          </a:bodyPr>
          <a:lstStyle/>
          <a:p>
            <a:pPr>
              <a:lnSpc>
                <a:spcPct val="200000"/>
              </a:lnSpc>
            </a:pPr>
            <a:r>
              <a:rPr lang="en-US" sz="3200" dirty="0">
                <a:latin typeface="Arial" panose="020B0604020202020204" pitchFamily="34" charset="0"/>
                <a:cs typeface="Arial" panose="020B0604020202020204" pitchFamily="34" charset="0"/>
              </a:rPr>
              <a:t>uncertainty</a:t>
            </a:r>
          </a:p>
          <a:p>
            <a:pPr>
              <a:lnSpc>
                <a:spcPct val="200000"/>
              </a:lnSpc>
            </a:pPr>
            <a:r>
              <a:rPr lang="en-US" sz="3200" dirty="0">
                <a:latin typeface="Arial" panose="020B0604020202020204" pitchFamily="34" charset="0"/>
                <a:cs typeface="Arial" panose="020B0604020202020204" pitchFamily="34" charset="0"/>
              </a:rPr>
              <a:t>dynamic world</a:t>
            </a:r>
          </a:p>
          <a:p>
            <a:pPr>
              <a:lnSpc>
                <a:spcPct val="200000"/>
              </a:lnSpc>
            </a:pPr>
            <a:r>
              <a:rPr lang="en-US" sz="3200" dirty="0">
                <a:latin typeface="Arial" panose="020B0604020202020204" pitchFamily="34" charset="0"/>
                <a:cs typeface="Arial" panose="020B0604020202020204" pitchFamily="34" charset="0"/>
              </a:rPr>
              <a:t>time-consuming computation</a:t>
            </a:r>
          </a:p>
          <a:p>
            <a:pPr>
              <a:lnSpc>
                <a:spcPct val="200000"/>
              </a:lnSpc>
            </a:pPr>
            <a:r>
              <a:rPr lang="en-US" sz="3200" dirty="0">
                <a:latin typeface="Arial" panose="020B0604020202020204" pitchFamily="34" charset="0"/>
                <a:cs typeface="Arial" panose="020B0604020202020204" pitchFamily="34" charset="0"/>
              </a:rPr>
              <a:t>mapping</a:t>
            </a:r>
          </a:p>
        </p:txBody>
      </p:sp>
    </p:spTree>
    <p:extLst>
      <p:ext uri="{BB962C8B-B14F-4D97-AF65-F5344CB8AC3E}">
        <p14:creationId xmlns:p14="http://schemas.microsoft.com/office/powerpoint/2010/main" val="2584371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779462" y="1489462"/>
            <a:ext cx="10633075" cy="3879075"/>
          </a:xfrm>
          <a:prstGeom prst="rect">
            <a:avLst/>
          </a:prstGeom>
          <a:noFill/>
        </p:spPr>
        <p:txBody>
          <a:bodyPr wrap="square">
            <a:spAutoFit/>
          </a:bodyPr>
          <a:lstStyle/>
          <a:p>
            <a:pPr>
              <a:lnSpc>
                <a:spcPct val="200000"/>
              </a:lnSpc>
            </a:pPr>
            <a:r>
              <a:rPr lang="en-US" sz="3200" dirty="0">
                <a:solidFill>
                  <a:srgbClr val="FF0000"/>
                </a:solidFill>
                <a:latin typeface="Arial" panose="020B0604020202020204" pitchFamily="34" charset="0"/>
                <a:cs typeface="Arial" panose="020B0604020202020204" pitchFamily="34" charset="0"/>
              </a:rPr>
              <a:t>uncertainty</a:t>
            </a:r>
          </a:p>
          <a:p>
            <a:pPr>
              <a:lnSpc>
                <a:spcPct val="200000"/>
              </a:lnSpc>
            </a:pPr>
            <a:r>
              <a:rPr lang="en-US" sz="3200" dirty="0">
                <a:latin typeface="Arial" panose="020B0604020202020204" pitchFamily="34" charset="0"/>
                <a:cs typeface="Arial" panose="020B0604020202020204" pitchFamily="34" charset="0"/>
              </a:rPr>
              <a:t>dynamic world</a:t>
            </a:r>
          </a:p>
          <a:p>
            <a:pPr>
              <a:lnSpc>
                <a:spcPct val="200000"/>
              </a:lnSpc>
            </a:pPr>
            <a:r>
              <a:rPr lang="en-US" sz="3200" dirty="0">
                <a:latin typeface="Arial" panose="020B0604020202020204" pitchFamily="34" charset="0"/>
                <a:cs typeface="Arial" panose="020B0604020202020204" pitchFamily="34" charset="0"/>
              </a:rPr>
              <a:t>time-consuming computation</a:t>
            </a:r>
          </a:p>
          <a:p>
            <a:pPr>
              <a:lnSpc>
                <a:spcPct val="200000"/>
              </a:lnSpc>
            </a:pPr>
            <a:r>
              <a:rPr lang="en-US" sz="3200" dirty="0">
                <a:latin typeface="Arial" panose="020B0604020202020204" pitchFamily="34" charset="0"/>
                <a:cs typeface="Arial" panose="020B0604020202020204" pitchFamily="34" charset="0"/>
              </a:rPr>
              <a:t>mapping</a:t>
            </a:r>
          </a:p>
        </p:txBody>
      </p:sp>
    </p:spTree>
    <p:extLst>
      <p:ext uri="{BB962C8B-B14F-4D97-AF65-F5344CB8AC3E}">
        <p14:creationId xmlns:p14="http://schemas.microsoft.com/office/powerpoint/2010/main" val="2304799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A picture of a dock on the ocean that is half pixelated and half in focus">
            <a:extLst>
              <a:ext uri="{FF2B5EF4-FFF2-40B4-BE49-F238E27FC236}">
                <a16:creationId xmlns:a16="http://schemas.microsoft.com/office/drawing/2014/main" id="{3B428A62-B7F1-6E2F-08BD-151C50BD5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504581" y="0"/>
            <a:ext cx="1599111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334228-4423-18DA-A7C1-CD6D1D48E3EC}"/>
              </a:ext>
            </a:extLst>
          </p:cNvPr>
          <p:cNvSpPr txBox="1"/>
          <p:nvPr/>
        </p:nvSpPr>
        <p:spPr>
          <a:xfrm>
            <a:off x="1754073" y="195519"/>
            <a:ext cx="1834949" cy="924420"/>
          </a:xfrm>
          <a:prstGeom prst="rect">
            <a:avLst/>
          </a:prstGeom>
          <a:noFill/>
        </p:spPr>
        <p:txBody>
          <a:bodyPr wrap="square">
            <a:spAutoFit/>
          </a:bodyPr>
          <a:lstStyle/>
          <a:p>
            <a:pPr algn="ctr">
              <a:lnSpc>
                <a:spcPct val="200000"/>
              </a:lnSpc>
            </a:pPr>
            <a:r>
              <a:rPr lang="en-US" sz="3200" dirty="0">
                <a:solidFill>
                  <a:schemeClr val="bg1"/>
                </a:solidFill>
                <a:latin typeface="Arial" panose="020B0604020202020204" pitchFamily="34" charset="0"/>
                <a:cs typeface="Arial" panose="020B0604020202020204" pitchFamily="34" charset="0"/>
              </a:rPr>
              <a:t>reality</a:t>
            </a:r>
          </a:p>
        </p:txBody>
      </p:sp>
      <p:sp>
        <p:nvSpPr>
          <p:cNvPr id="3" name="TextBox 2">
            <a:extLst>
              <a:ext uri="{FF2B5EF4-FFF2-40B4-BE49-F238E27FC236}">
                <a16:creationId xmlns:a16="http://schemas.microsoft.com/office/drawing/2014/main" id="{0156C093-F1E6-C70C-0930-6D0F3DE416DE}"/>
              </a:ext>
            </a:extLst>
          </p:cNvPr>
          <p:cNvSpPr txBox="1"/>
          <p:nvPr/>
        </p:nvSpPr>
        <p:spPr>
          <a:xfrm>
            <a:off x="9243954" y="195519"/>
            <a:ext cx="1834949" cy="924420"/>
          </a:xfrm>
          <a:prstGeom prst="rect">
            <a:avLst/>
          </a:prstGeom>
          <a:noFill/>
        </p:spPr>
        <p:txBody>
          <a:bodyPr wrap="square">
            <a:spAutoFit/>
          </a:bodyPr>
          <a:lstStyle/>
          <a:p>
            <a:pPr algn="ctr">
              <a:lnSpc>
                <a:spcPct val="200000"/>
              </a:lnSpc>
            </a:pPr>
            <a:r>
              <a:rPr lang="en-US" sz="3200" dirty="0">
                <a:solidFill>
                  <a:schemeClr val="bg1"/>
                </a:solidFill>
                <a:latin typeface="Arial" panose="020B0604020202020204" pitchFamily="34" charset="0"/>
                <a:cs typeface="Arial" panose="020B0604020202020204" pitchFamily="34" charset="0"/>
              </a:rPr>
              <a:t>actual</a:t>
            </a:r>
          </a:p>
        </p:txBody>
      </p:sp>
    </p:spTree>
    <p:extLst>
      <p:ext uri="{BB962C8B-B14F-4D97-AF65-F5344CB8AC3E}">
        <p14:creationId xmlns:p14="http://schemas.microsoft.com/office/powerpoint/2010/main" val="1092575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779462" y="1489462"/>
            <a:ext cx="10633075" cy="3879075"/>
          </a:xfrm>
          <a:prstGeom prst="rect">
            <a:avLst/>
          </a:prstGeom>
          <a:noFill/>
        </p:spPr>
        <p:txBody>
          <a:bodyPr wrap="square">
            <a:spAutoFit/>
          </a:bodyPr>
          <a:lstStyle/>
          <a:p>
            <a:pPr>
              <a:lnSpc>
                <a:spcPct val="200000"/>
              </a:lnSpc>
            </a:pPr>
            <a:r>
              <a:rPr lang="en-US" sz="3200" dirty="0">
                <a:latin typeface="Arial" panose="020B0604020202020204" pitchFamily="34" charset="0"/>
                <a:cs typeface="Arial" panose="020B0604020202020204" pitchFamily="34" charset="0"/>
              </a:rPr>
              <a:t>uncertainty</a:t>
            </a:r>
          </a:p>
          <a:p>
            <a:pPr>
              <a:lnSpc>
                <a:spcPct val="200000"/>
              </a:lnSpc>
            </a:pPr>
            <a:r>
              <a:rPr lang="en-US" sz="3200" dirty="0">
                <a:solidFill>
                  <a:srgbClr val="FF0000"/>
                </a:solidFill>
                <a:latin typeface="Arial" panose="020B0604020202020204" pitchFamily="34" charset="0"/>
                <a:cs typeface="Arial" panose="020B0604020202020204" pitchFamily="34" charset="0"/>
              </a:rPr>
              <a:t>dynamic world</a:t>
            </a:r>
          </a:p>
          <a:p>
            <a:pPr>
              <a:lnSpc>
                <a:spcPct val="200000"/>
              </a:lnSpc>
            </a:pPr>
            <a:r>
              <a:rPr lang="en-US" sz="3200" dirty="0">
                <a:latin typeface="Arial" panose="020B0604020202020204" pitchFamily="34" charset="0"/>
                <a:cs typeface="Arial" panose="020B0604020202020204" pitchFamily="34" charset="0"/>
              </a:rPr>
              <a:t>time-consuming computation</a:t>
            </a:r>
          </a:p>
          <a:p>
            <a:pPr>
              <a:lnSpc>
                <a:spcPct val="200000"/>
              </a:lnSpc>
            </a:pPr>
            <a:r>
              <a:rPr lang="en-US" sz="3200" dirty="0">
                <a:latin typeface="Arial" panose="020B0604020202020204" pitchFamily="34" charset="0"/>
                <a:cs typeface="Arial" panose="020B0604020202020204" pitchFamily="34" charset="0"/>
              </a:rPr>
              <a:t>mapping</a:t>
            </a:r>
          </a:p>
        </p:txBody>
      </p:sp>
    </p:spTree>
    <p:extLst>
      <p:ext uri="{BB962C8B-B14F-4D97-AF65-F5344CB8AC3E}">
        <p14:creationId xmlns:p14="http://schemas.microsoft.com/office/powerpoint/2010/main" val="4036494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779462" y="1489462"/>
            <a:ext cx="10633075" cy="3879075"/>
          </a:xfrm>
          <a:prstGeom prst="rect">
            <a:avLst/>
          </a:prstGeom>
          <a:noFill/>
        </p:spPr>
        <p:txBody>
          <a:bodyPr wrap="square">
            <a:spAutoFit/>
          </a:bodyPr>
          <a:lstStyle/>
          <a:p>
            <a:pPr>
              <a:lnSpc>
                <a:spcPct val="200000"/>
              </a:lnSpc>
            </a:pPr>
            <a:r>
              <a:rPr lang="en-US" sz="3200" dirty="0">
                <a:latin typeface="Arial" panose="020B0604020202020204" pitchFamily="34" charset="0"/>
                <a:cs typeface="Arial" panose="020B0604020202020204" pitchFamily="34" charset="0"/>
              </a:rPr>
              <a:t>uncertainty</a:t>
            </a:r>
          </a:p>
          <a:p>
            <a:pPr>
              <a:lnSpc>
                <a:spcPct val="200000"/>
              </a:lnSpc>
            </a:pPr>
            <a:r>
              <a:rPr lang="en-US" sz="3200" dirty="0">
                <a:latin typeface="Arial" panose="020B0604020202020204" pitchFamily="34" charset="0"/>
                <a:cs typeface="Arial" panose="020B0604020202020204" pitchFamily="34" charset="0"/>
              </a:rPr>
              <a:t>dynamic world</a:t>
            </a:r>
          </a:p>
          <a:p>
            <a:pPr>
              <a:lnSpc>
                <a:spcPct val="200000"/>
              </a:lnSpc>
            </a:pPr>
            <a:r>
              <a:rPr lang="en-US" sz="3200" dirty="0">
                <a:solidFill>
                  <a:srgbClr val="FF0000"/>
                </a:solidFill>
                <a:latin typeface="Arial" panose="020B0604020202020204" pitchFamily="34" charset="0"/>
                <a:cs typeface="Arial" panose="020B0604020202020204" pitchFamily="34" charset="0"/>
              </a:rPr>
              <a:t>time-consuming computation</a:t>
            </a:r>
          </a:p>
          <a:p>
            <a:pPr>
              <a:lnSpc>
                <a:spcPct val="200000"/>
              </a:lnSpc>
            </a:pPr>
            <a:r>
              <a:rPr lang="en-US" sz="3200" dirty="0">
                <a:latin typeface="Arial" panose="020B0604020202020204" pitchFamily="34" charset="0"/>
                <a:cs typeface="Arial" panose="020B0604020202020204" pitchFamily="34" charset="0"/>
              </a:rPr>
              <a:t>mapping</a:t>
            </a:r>
          </a:p>
        </p:txBody>
      </p:sp>
    </p:spTree>
    <p:extLst>
      <p:ext uri="{BB962C8B-B14F-4D97-AF65-F5344CB8AC3E}">
        <p14:creationId xmlns:p14="http://schemas.microsoft.com/office/powerpoint/2010/main" val="29265521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779462" y="1489462"/>
            <a:ext cx="10633075" cy="3879075"/>
          </a:xfrm>
          <a:prstGeom prst="rect">
            <a:avLst/>
          </a:prstGeom>
          <a:noFill/>
        </p:spPr>
        <p:txBody>
          <a:bodyPr wrap="square">
            <a:spAutoFit/>
          </a:bodyPr>
          <a:lstStyle/>
          <a:p>
            <a:pPr>
              <a:lnSpc>
                <a:spcPct val="200000"/>
              </a:lnSpc>
            </a:pPr>
            <a:r>
              <a:rPr lang="en-US" sz="3200" dirty="0">
                <a:latin typeface="Arial" panose="020B0604020202020204" pitchFamily="34" charset="0"/>
                <a:cs typeface="Arial" panose="020B0604020202020204" pitchFamily="34" charset="0"/>
              </a:rPr>
              <a:t>uncertainty</a:t>
            </a:r>
          </a:p>
          <a:p>
            <a:pPr>
              <a:lnSpc>
                <a:spcPct val="200000"/>
              </a:lnSpc>
            </a:pPr>
            <a:r>
              <a:rPr lang="en-US" sz="3200" dirty="0">
                <a:latin typeface="Arial" panose="020B0604020202020204" pitchFamily="34" charset="0"/>
                <a:cs typeface="Arial" panose="020B0604020202020204" pitchFamily="34" charset="0"/>
              </a:rPr>
              <a:t>dynamic world</a:t>
            </a:r>
          </a:p>
          <a:p>
            <a:pPr>
              <a:lnSpc>
                <a:spcPct val="200000"/>
              </a:lnSpc>
            </a:pPr>
            <a:r>
              <a:rPr lang="en-US" sz="3200" dirty="0">
                <a:latin typeface="Arial" panose="020B0604020202020204" pitchFamily="34" charset="0"/>
                <a:cs typeface="Arial" panose="020B0604020202020204" pitchFamily="34" charset="0"/>
              </a:rPr>
              <a:t>time-consuming computation</a:t>
            </a:r>
          </a:p>
          <a:p>
            <a:pPr>
              <a:lnSpc>
                <a:spcPct val="200000"/>
              </a:lnSpc>
            </a:pPr>
            <a:r>
              <a:rPr lang="en-US" sz="3200" dirty="0">
                <a:solidFill>
                  <a:srgbClr val="FF0000"/>
                </a:solidFill>
                <a:latin typeface="Arial" panose="020B0604020202020204" pitchFamily="34" charset="0"/>
                <a:cs typeface="Arial" panose="020B0604020202020204" pitchFamily="34" charset="0"/>
              </a:rPr>
              <a:t>mapping</a:t>
            </a:r>
          </a:p>
        </p:txBody>
      </p:sp>
    </p:spTree>
    <p:extLst>
      <p:ext uri="{BB962C8B-B14F-4D97-AF65-F5344CB8AC3E}">
        <p14:creationId xmlns:p14="http://schemas.microsoft.com/office/powerpoint/2010/main" val="4004637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0" y="1557635"/>
            <a:ext cx="12192000" cy="923330"/>
          </a:xfrm>
          <a:prstGeom prst="rect">
            <a:avLst/>
          </a:prstGeom>
          <a:noFill/>
        </p:spPr>
        <p:txBody>
          <a:bodyPr wrap="square">
            <a:spAutoFit/>
          </a:bodyPr>
          <a:lstStyle/>
          <a:p>
            <a:pPr algn="ctr"/>
            <a:r>
              <a:rPr lang="en-US" sz="5400" dirty="0">
                <a:latin typeface="Arial" panose="020B0604020202020204" pitchFamily="34" charset="0"/>
                <a:cs typeface="Arial" panose="020B0604020202020204" pitchFamily="34" charset="0"/>
              </a:rPr>
              <a:t>Questions?</a:t>
            </a:r>
          </a:p>
        </p:txBody>
      </p:sp>
      <p:sp>
        <p:nvSpPr>
          <p:cNvPr id="2" name="TextBox 1">
            <a:extLst>
              <a:ext uri="{FF2B5EF4-FFF2-40B4-BE49-F238E27FC236}">
                <a16:creationId xmlns:a16="http://schemas.microsoft.com/office/drawing/2014/main" id="{8673C549-57EC-D06F-C973-686C0E9E8628}"/>
              </a:ext>
            </a:extLst>
          </p:cNvPr>
          <p:cNvSpPr txBox="1"/>
          <p:nvPr/>
        </p:nvSpPr>
        <p:spPr>
          <a:xfrm>
            <a:off x="1185862" y="3723861"/>
            <a:ext cx="10633075" cy="1305165"/>
          </a:xfrm>
          <a:prstGeom prst="rect">
            <a:avLst/>
          </a:prstGeom>
          <a:noFill/>
        </p:spPr>
        <p:txBody>
          <a:bodyPr wrap="square">
            <a:spAutoFit/>
          </a:bodyPr>
          <a:lstStyle/>
          <a:p>
            <a:pPr>
              <a:lnSpc>
                <a:spcPct val="150000"/>
              </a:lnSpc>
            </a:pPr>
            <a:r>
              <a:rPr lang="en-US" sz="2800" dirty="0">
                <a:solidFill>
                  <a:srgbClr val="00B0F0"/>
                </a:solidFill>
                <a:latin typeface="Arial" panose="020B0604020202020204" pitchFamily="34" charset="0"/>
                <a:cs typeface="Arial" panose="020B0604020202020204" pitchFamily="34" charset="0"/>
                <a:hlinkClick r:id="rId2"/>
              </a:rPr>
              <a:t>https://github.com/louisfacun/teaching/tree/master/cspe102/2022</a:t>
            </a:r>
            <a:endParaRPr lang="en-US" sz="2800" dirty="0">
              <a:solidFill>
                <a:srgbClr val="00B0F0"/>
              </a:solidFill>
              <a:latin typeface="Arial" panose="020B0604020202020204" pitchFamily="34" charset="0"/>
              <a:cs typeface="Arial" panose="020B0604020202020204" pitchFamily="34" charset="0"/>
            </a:endParaRPr>
          </a:p>
          <a:p>
            <a:pPr>
              <a:lnSpc>
                <a:spcPct val="150000"/>
              </a:lnSpc>
            </a:pPr>
            <a:endParaRPr lang="en-US" sz="2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BDDDA3C-B7DC-9716-A347-1C87466AFB4E}"/>
              </a:ext>
            </a:extLst>
          </p:cNvPr>
          <p:cNvSpPr txBox="1"/>
          <p:nvPr/>
        </p:nvSpPr>
        <p:spPr>
          <a:xfrm>
            <a:off x="1909762" y="3099582"/>
            <a:ext cx="10633075" cy="658835"/>
          </a:xfrm>
          <a:prstGeom prst="rect">
            <a:avLst/>
          </a:prstGeom>
          <a:noFill/>
        </p:spPr>
        <p:txBody>
          <a:bodyPr wrap="square">
            <a:spAutoFit/>
          </a:bodyPr>
          <a:lstStyle/>
          <a:p>
            <a:pPr>
              <a:lnSpc>
                <a:spcPct val="150000"/>
              </a:lnSpc>
            </a:pPr>
            <a:r>
              <a:rPr lang="en-US" sz="2800" dirty="0">
                <a:latin typeface="Arial" panose="020B0604020202020204" pitchFamily="34" charset="0"/>
                <a:cs typeface="Arial" panose="020B0604020202020204" pitchFamily="34" charset="0"/>
              </a:rPr>
              <a:t>Slide/lectures and modules/notes will be uploaded here:</a:t>
            </a:r>
          </a:p>
        </p:txBody>
      </p:sp>
    </p:spTree>
    <p:extLst>
      <p:ext uri="{BB962C8B-B14F-4D97-AF65-F5344CB8AC3E}">
        <p14:creationId xmlns:p14="http://schemas.microsoft.com/office/powerpoint/2010/main" val="2513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866900" y="3075057"/>
            <a:ext cx="3619500" cy="707886"/>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ight Brace 1">
            <a:extLst>
              <a:ext uri="{FF2B5EF4-FFF2-40B4-BE49-F238E27FC236}">
                <a16:creationId xmlns:a16="http://schemas.microsoft.com/office/drawing/2014/main" id="{F5DCCF59-DFE5-AAA2-CB5E-C7D9C1D0F978}"/>
              </a:ext>
            </a:extLst>
          </p:cNvPr>
          <p:cNvSpPr/>
          <p:nvPr/>
        </p:nvSpPr>
        <p:spPr>
          <a:xfrm>
            <a:off x="9080500" y="1064217"/>
            <a:ext cx="307907" cy="461112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31F7D634-2403-4042-C372-6366779D5BBF}"/>
              </a:ext>
            </a:extLst>
          </p:cNvPr>
          <p:cNvSpPr txBox="1"/>
          <p:nvPr/>
        </p:nvSpPr>
        <p:spPr>
          <a:xfrm>
            <a:off x="9105900" y="2986157"/>
            <a:ext cx="2016919" cy="707886"/>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goal</a:t>
            </a:r>
          </a:p>
        </p:txBody>
      </p:sp>
    </p:spTree>
    <p:extLst>
      <p:ext uri="{BB962C8B-B14F-4D97-AF65-F5344CB8AC3E}">
        <p14:creationId xmlns:p14="http://schemas.microsoft.com/office/powerpoint/2010/main" val="367890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025526" y="2642187"/>
            <a:ext cx="3190874" cy="1569660"/>
          </a:xfrm>
          <a:prstGeom prst="rect">
            <a:avLst/>
          </a:prstGeom>
          <a:noFill/>
        </p:spPr>
        <p:txBody>
          <a:bodyPr wrap="square">
            <a:spAutoFit/>
          </a:bodyPr>
          <a:lstStyle/>
          <a:p>
            <a:r>
              <a:rPr lang="en-US" sz="4800" dirty="0">
                <a:latin typeface="Arial" panose="020B0604020202020204" pitchFamily="34" charset="0"/>
                <a:cs typeface="Arial" panose="020B0604020202020204" pitchFamily="34" charset="0"/>
              </a:rPr>
              <a:t>nervous </a:t>
            </a:r>
          </a:p>
          <a:p>
            <a:r>
              <a:rPr lang="en-US" sz="4800" dirty="0">
                <a:latin typeface="Arial" panose="020B0604020202020204" pitchFamily="34" charset="0"/>
                <a:cs typeface="Arial" panose="020B0604020202020204" pitchFamily="34" charset="0"/>
              </a:rPr>
              <a:t>system</a:t>
            </a:r>
          </a:p>
        </p:txBody>
      </p:sp>
      <p:pic>
        <p:nvPicPr>
          <p:cNvPr id="2" name="Picture 1" descr="Central Nervous System: brain and spinal cord - Queensland Brain Institute  - University of Queensland">
            <a:extLst>
              <a:ext uri="{FF2B5EF4-FFF2-40B4-BE49-F238E27FC236}">
                <a16:creationId xmlns:a16="http://schemas.microsoft.com/office/drawing/2014/main" id="{C2003EFA-0910-DE73-D12C-F77F45A4EA9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1900" y="0"/>
            <a:ext cx="4648200" cy="6854034"/>
          </a:xfrm>
          <a:prstGeom prst="rect">
            <a:avLst/>
          </a:prstGeom>
          <a:noFill/>
          <a:ln>
            <a:noFill/>
          </a:ln>
        </p:spPr>
      </p:pic>
      <p:sp>
        <p:nvSpPr>
          <p:cNvPr id="4" name="TextBox 3">
            <a:extLst>
              <a:ext uri="{FF2B5EF4-FFF2-40B4-BE49-F238E27FC236}">
                <a16:creationId xmlns:a16="http://schemas.microsoft.com/office/drawing/2014/main" id="{CEE6363E-9224-3228-B80A-973F589C534A}"/>
              </a:ext>
            </a:extLst>
          </p:cNvPr>
          <p:cNvSpPr txBox="1"/>
          <p:nvPr/>
        </p:nvSpPr>
        <p:spPr>
          <a:xfrm>
            <a:off x="8877300" y="1389311"/>
            <a:ext cx="3314700" cy="4075411"/>
          </a:xfrm>
          <a:prstGeom prst="rect">
            <a:avLst/>
          </a:prstGeom>
          <a:noFill/>
        </p:spPr>
        <p:txBody>
          <a:bodyPr wrap="square">
            <a:spAutoFit/>
          </a:bodyPr>
          <a:lstStyle/>
          <a:p>
            <a:pPr>
              <a:lnSpc>
                <a:spcPct val="200000"/>
              </a:lnSpc>
            </a:pPr>
            <a:r>
              <a:rPr lang="en-US" sz="3600" dirty="0">
                <a:effectLst/>
                <a:latin typeface="Arial" panose="020B0604020202020204" pitchFamily="34" charset="0"/>
                <a:ea typeface="Times New Roman" panose="02020603050405020304" pitchFamily="18" charset="0"/>
                <a:cs typeface="Arial" panose="020B0604020202020204" pitchFamily="34" charset="0"/>
              </a:rPr>
              <a:t>??</a:t>
            </a:r>
            <a:endParaRPr lang="en-US" sz="3600" dirty="0">
              <a:latin typeface="Arial" panose="020B0604020202020204" pitchFamily="34" charset="0"/>
              <a:ea typeface="Times New Roman" panose="02020603050405020304" pitchFamily="18" charset="0"/>
              <a:cs typeface="Arial" panose="020B0604020202020204" pitchFamily="34" charset="0"/>
            </a:endParaRPr>
          </a:p>
          <a:p>
            <a:pPr>
              <a:lnSpc>
                <a:spcPct val="150000"/>
              </a:lnSpc>
            </a:pPr>
            <a:r>
              <a:rPr lang="en-US" sz="3600" dirty="0">
                <a:effectLst/>
                <a:latin typeface="Arial" panose="020B0604020202020204" pitchFamily="34" charset="0"/>
                <a:ea typeface="Times New Roman" panose="02020603050405020304" pitchFamily="18" charset="0"/>
                <a:cs typeface="Arial" panose="020B0604020202020204" pitchFamily="34" charset="0"/>
              </a:rPr>
              <a:t>??</a:t>
            </a:r>
            <a:endParaRPr lang="en-US" sz="3600" dirty="0">
              <a:latin typeface="Arial" panose="020B0604020202020204" pitchFamily="34" charset="0"/>
              <a:ea typeface="Times New Roman" panose="02020603050405020304" pitchFamily="18" charset="0"/>
              <a:cs typeface="Arial" panose="020B0604020202020204" pitchFamily="34" charset="0"/>
            </a:endParaRPr>
          </a:p>
          <a:p>
            <a:pPr>
              <a:lnSpc>
                <a:spcPct val="200000"/>
              </a:lnSpc>
            </a:pPr>
            <a:r>
              <a:rPr lang="en-US" sz="3600" dirty="0">
                <a:effectLst/>
                <a:latin typeface="Arial" panose="020B0604020202020204" pitchFamily="34" charset="0"/>
                <a:ea typeface="Times New Roman" panose="02020603050405020304" pitchFamily="18" charset="0"/>
                <a:cs typeface="Arial" panose="020B0604020202020204" pitchFamily="34" charset="0"/>
              </a:rPr>
              <a:t>??</a:t>
            </a:r>
          </a:p>
          <a:p>
            <a:pPr>
              <a:lnSpc>
                <a:spcPct val="200000"/>
              </a:lnSpc>
            </a:pPr>
            <a:r>
              <a:rPr lang="en-US" sz="3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3013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025526" y="2642187"/>
            <a:ext cx="3190874" cy="1569660"/>
          </a:xfrm>
          <a:prstGeom prst="rect">
            <a:avLst/>
          </a:prstGeom>
          <a:noFill/>
        </p:spPr>
        <p:txBody>
          <a:bodyPr wrap="square">
            <a:spAutoFit/>
          </a:bodyPr>
          <a:lstStyle/>
          <a:p>
            <a:r>
              <a:rPr lang="en-US" sz="4800" dirty="0">
                <a:latin typeface="Arial" panose="020B0604020202020204" pitchFamily="34" charset="0"/>
                <a:cs typeface="Arial" panose="020B0604020202020204" pitchFamily="34" charset="0"/>
              </a:rPr>
              <a:t>nervous </a:t>
            </a:r>
          </a:p>
          <a:p>
            <a:r>
              <a:rPr lang="en-US" sz="4800" dirty="0">
                <a:latin typeface="Arial" panose="020B0604020202020204" pitchFamily="34" charset="0"/>
                <a:cs typeface="Arial" panose="020B0604020202020204" pitchFamily="34" charset="0"/>
              </a:rPr>
              <a:t>system</a:t>
            </a:r>
          </a:p>
        </p:txBody>
      </p:sp>
      <p:pic>
        <p:nvPicPr>
          <p:cNvPr id="2" name="Picture 1" descr="Central Nervous System: brain and spinal cord - Queensland Brain Institute  - University of Queensland">
            <a:extLst>
              <a:ext uri="{FF2B5EF4-FFF2-40B4-BE49-F238E27FC236}">
                <a16:creationId xmlns:a16="http://schemas.microsoft.com/office/drawing/2014/main" id="{C2003EFA-0910-DE73-D12C-F77F45A4EA9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1900" y="0"/>
            <a:ext cx="4648200" cy="6854034"/>
          </a:xfrm>
          <a:prstGeom prst="rect">
            <a:avLst/>
          </a:prstGeom>
          <a:noFill/>
          <a:ln>
            <a:noFill/>
          </a:ln>
        </p:spPr>
      </p:pic>
      <p:sp>
        <p:nvSpPr>
          <p:cNvPr id="4" name="TextBox 3">
            <a:extLst>
              <a:ext uri="{FF2B5EF4-FFF2-40B4-BE49-F238E27FC236}">
                <a16:creationId xmlns:a16="http://schemas.microsoft.com/office/drawing/2014/main" id="{CEE6363E-9224-3228-B80A-973F589C534A}"/>
              </a:ext>
            </a:extLst>
          </p:cNvPr>
          <p:cNvSpPr txBox="1"/>
          <p:nvPr/>
        </p:nvSpPr>
        <p:spPr>
          <a:xfrm>
            <a:off x="8877300" y="1389311"/>
            <a:ext cx="3314700" cy="4075411"/>
          </a:xfrm>
          <a:prstGeom prst="rect">
            <a:avLst/>
          </a:prstGeom>
          <a:noFill/>
        </p:spPr>
        <p:txBody>
          <a:bodyPr wrap="square">
            <a:spAutoFit/>
          </a:bodyPr>
          <a:lstStyle/>
          <a:p>
            <a:pPr>
              <a:lnSpc>
                <a:spcPct val="200000"/>
              </a:lnSpc>
            </a:pPr>
            <a:r>
              <a:rPr lang="en-US" sz="3600" dirty="0">
                <a:effectLst/>
                <a:latin typeface="Arial" panose="020B0604020202020204" pitchFamily="34" charset="0"/>
                <a:ea typeface="Times New Roman" panose="02020603050405020304" pitchFamily="18" charset="0"/>
                <a:cs typeface="Arial" panose="020B0604020202020204" pitchFamily="34" charset="0"/>
              </a:rPr>
              <a:t>brain</a:t>
            </a:r>
            <a:endParaRPr lang="en-US" sz="3600" dirty="0">
              <a:latin typeface="Arial" panose="020B0604020202020204" pitchFamily="34" charset="0"/>
              <a:ea typeface="Times New Roman" panose="02020603050405020304" pitchFamily="18" charset="0"/>
              <a:cs typeface="Arial" panose="020B0604020202020204" pitchFamily="34" charset="0"/>
            </a:endParaRPr>
          </a:p>
          <a:p>
            <a:pPr>
              <a:lnSpc>
                <a:spcPct val="150000"/>
              </a:lnSpc>
            </a:pPr>
            <a:r>
              <a:rPr lang="en-US" sz="3600" dirty="0">
                <a:effectLst/>
                <a:latin typeface="Arial" panose="020B0604020202020204" pitchFamily="34" charset="0"/>
                <a:ea typeface="Times New Roman" panose="02020603050405020304" pitchFamily="18" charset="0"/>
                <a:cs typeface="Arial" panose="020B0604020202020204" pitchFamily="34" charset="0"/>
              </a:rPr>
              <a:t>nerves</a:t>
            </a:r>
            <a:endParaRPr lang="en-US" sz="3600" dirty="0">
              <a:latin typeface="Arial" panose="020B0604020202020204" pitchFamily="34" charset="0"/>
              <a:ea typeface="Times New Roman" panose="02020603050405020304" pitchFamily="18" charset="0"/>
              <a:cs typeface="Arial" panose="020B0604020202020204" pitchFamily="34" charset="0"/>
            </a:endParaRPr>
          </a:p>
          <a:p>
            <a:pPr>
              <a:lnSpc>
                <a:spcPct val="200000"/>
              </a:lnSpc>
            </a:pPr>
            <a:r>
              <a:rPr lang="en-US" sz="3600" dirty="0">
                <a:effectLst/>
                <a:latin typeface="Arial" panose="020B0604020202020204" pitchFamily="34" charset="0"/>
                <a:ea typeface="Times New Roman" panose="02020603050405020304" pitchFamily="18" charset="0"/>
                <a:cs typeface="Arial" panose="020B0604020202020204" pitchFamily="34" charset="0"/>
              </a:rPr>
              <a:t>spinal cord</a:t>
            </a:r>
          </a:p>
          <a:p>
            <a:pPr>
              <a:lnSpc>
                <a:spcPct val="200000"/>
              </a:lnSpc>
            </a:pPr>
            <a:r>
              <a:rPr lang="en-US" sz="3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5315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941B7-65A6-4EE0-FC15-30C6E663839D}"/>
              </a:ext>
            </a:extLst>
          </p:cNvPr>
          <p:cNvSpPr txBox="1"/>
          <p:nvPr/>
        </p:nvSpPr>
        <p:spPr>
          <a:xfrm>
            <a:off x="1866900" y="3075057"/>
            <a:ext cx="3619500" cy="707886"/>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system</a:t>
            </a:r>
          </a:p>
        </p:txBody>
      </p:sp>
      <p:sp>
        <p:nvSpPr>
          <p:cNvPr id="3" name="Rectangle 2">
            <a:extLst>
              <a:ext uri="{FF2B5EF4-FFF2-40B4-BE49-F238E27FC236}">
                <a16:creationId xmlns:a16="http://schemas.microsoft.com/office/drawing/2014/main" id="{7E11161B-03CB-3633-933D-60FEC7AFEA31}"/>
              </a:ext>
            </a:extLst>
          </p:cNvPr>
          <p:cNvSpPr/>
          <p:nvPr/>
        </p:nvSpPr>
        <p:spPr>
          <a:xfrm>
            <a:off x="6096000" y="87464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1</a:t>
            </a:r>
            <a:endParaRPr lang="en-US" sz="32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3FEF4D7-13EC-5D22-2897-5747BC259B31}"/>
              </a:ext>
            </a:extLst>
          </p:cNvPr>
          <p:cNvSpPr/>
          <p:nvPr/>
        </p:nvSpPr>
        <p:spPr>
          <a:xfrm>
            <a:off x="6096000" y="359796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3</a:t>
            </a:r>
            <a:endParaRPr lang="en-US" sz="3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833CB4D2-18A1-72AD-173A-1AD7665808D1}"/>
              </a:ext>
            </a:extLst>
          </p:cNvPr>
          <p:cNvSpPr/>
          <p:nvPr/>
        </p:nvSpPr>
        <p:spPr>
          <a:xfrm>
            <a:off x="6096000" y="223630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onsolas" panose="020B0609020204030204" pitchFamily="49" charset="0"/>
                <a:cs typeface="Arial" panose="020B0604020202020204" pitchFamily="34" charset="0"/>
              </a:rPr>
              <a:t>module 2</a:t>
            </a:r>
            <a:endParaRPr lang="en-US" sz="3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D1605F39-5DFE-3FFE-D755-C58E9E264278}"/>
              </a:ext>
            </a:extLst>
          </p:cNvPr>
          <p:cNvSpPr/>
          <p:nvPr/>
        </p:nvSpPr>
        <p:spPr>
          <a:xfrm>
            <a:off x="6095999" y="4959623"/>
            <a:ext cx="2692401" cy="8271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Consolas" panose="020B0609020204030204" pitchFamily="49" charset="0"/>
                <a:cs typeface="Arial" panose="020B0604020202020204" pitchFamily="34" charset="0"/>
              </a:rPr>
              <a:t>...</a:t>
            </a:r>
            <a:endParaRPr lang="en-US" sz="40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8014849D-93EF-C675-A71F-DF5CDE2432B5}"/>
              </a:ext>
            </a:extLst>
          </p:cNvPr>
          <p:cNvCxnSpPr/>
          <p:nvPr/>
        </p:nvCxnSpPr>
        <p:spPr>
          <a:xfrm flipV="1">
            <a:off x="4699000" y="1422400"/>
            <a:ext cx="1079500" cy="191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5D62D7-378A-FD72-D45D-5C794AFEB07C}"/>
              </a:ext>
            </a:extLst>
          </p:cNvPr>
          <p:cNvCxnSpPr>
            <a:cxnSpLocks/>
          </p:cNvCxnSpPr>
          <p:nvPr/>
        </p:nvCxnSpPr>
        <p:spPr>
          <a:xfrm flipV="1">
            <a:off x="4699000" y="2602672"/>
            <a:ext cx="1104900" cy="826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845291-AE5A-88FC-2DBA-8588EF622737}"/>
              </a:ext>
            </a:extLst>
          </p:cNvPr>
          <p:cNvCxnSpPr>
            <a:cxnSpLocks/>
          </p:cNvCxnSpPr>
          <p:nvPr/>
        </p:nvCxnSpPr>
        <p:spPr>
          <a:xfrm>
            <a:off x="4699000" y="3509063"/>
            <a:ext cx="1000760" cy="502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38262B7-C3BD-3E59-AD68-97B77D0BA0CC}"/>
              </a:ext>
            </a:extLst>
          </p:cNvPr>
          <p:cNvCxnSpPr>
            <a:cxnSpLocks/>
          </p:cNvCxnSpPr>
          <p:nvPr/>
        </p:nvCxnSpPr>
        <p:spPr>
          <a:xfrm>
            <a:off x="4699000" y="3597963"/>
            <a:ext cx="1000760" cy="1837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Arrow: Right 20">
            <a:extLst>
              <a:ext uri="{FF2B5EF4-FFF2-40B4-BE49-F238E27FC236}">
                <a16:creationId xmlns:a16="http://schemas.microsoft.com/office/drawing/2014/main" id="{A1EAA7E9-8396-D0C4-7C88-ABCACBC3A3A0}"/>
              </a:ext>
            </a:extLst>
          </p:cNvPr>
          <p:cNvSpPr/>
          <p:nvPr/>
        </p:nvSpPr>
        <p:spPr>
          <a:xfrm rot="16200000">
            <a:off x="6840855"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32325C5-9EA4-76D6-E378-BE8C529299BC}"/>
              </a:ext>
            </a:extLst>
          </p:cNvPr>
          <p:cNvSpPr/>
          <p:nvPr/>
        </p:nvSpPr>
        <p:spPr>
          <a:xfrm rot="5400000">
            <a:off x="7680802" y="1899042"/>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7EFDEE0F-D3AB-F976-21E9-DDE6562A3B1F}"/>
              </a:ext>
            </a:extLst>
          </p:cNvPr>
          <p:cNvSpPr/>
          <p:nvPr/>
        </p:nvSpPr>
        <p:spPr>
          <a:xfrm rot="16200000">
            <a:off x="6840855"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4EC686F7-15C3-25A2-9883-32F258E112D2}"/>
              </a:ext>
            </a:extLst>
          </p:cNvPr>
          <p:cNvSpPr/>
          <p:nvPr/>
        </p:nvSpPr>
        <p:spPr>
          <a:xfrm rot="5400000">
            <a:off x="7680802" y="3270091"/>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6AC77ED-81CA-50B3-15CA-6805C3A46E6D}"/>
              </a:ext>
            </a:extLst>
          </p:cNvPr>
          <p:cNvSpPr/>
          <p:nvPr/>
        </p:nvSpPr>
        <p:spPr>
          <a:xfrm rot="16200000">
            <a:off x="6840855"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23D4EC9-DA00-BC84-DE62-13018B5AB32A}"/>
              </a:ext>
            </a:extLst>
          </p:cNvPr>
          <p:cNvSpPr/>
          <p:nvPr/>
        </p:nvSpPr>
        <p:spPr>
          <a:xfrm rot="5400000">
            <a:off x="7680802" y="4622363"/>
            <a:ext cx="294323" cy="140018"/>
          </a:xfrm>
          <a:prstGeom prst="rightArrow">
            <a:avLst>
              <a:gd name="adj1" fmla="val 50000"/>
              <a:gd name="adj2" fmla="val 534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489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779</Words>
  <Application>Microsoft Office PowerPoint</Application>
  <PresentationFormat>Widescreen</PresentationFormat>
  <Paragraphs>288</Paragraphs>
  <Slides>56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Consolas</vt:lpstr>
      <vt:lpstr>Google Sans</vt:lpstr>
      <vt:lpstr>Times New Roman</vt:lpstr>
      <vt:lpstr>Office Theme</vt:lpstr>
      <vt:lpstr>Overview of Intelligent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Intelligent Systems</dc:title>
  <dc:creator>Louis Philippe Facun</dc:creator>
  <cp:lastModifiedBy>Louis</cp:lastModifiedBy>
  <cp:revision>160</cp:revision>
  <dcterms:created xsi:type="dcterms:W3CDTF">2022-08-28T12:53:46Z</dcterms:created>
  <dcterms:modified xsi:type="dcterms:W3CDTF">2022-09-07T01:33:54Z</dcterms:modified>
</cp:coreProperties>
</file>