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6" autoAdjust="0"/>
    <p:restoredTop sz="80990" autoAdjust="0"/>
  </p:normalViewPr>
  <p:slideViewPr>
    <p:cSldViewPr snapToGrid="0">
      <p:cViewPr varScale="1">
        <p:scale>
          <a:sx n="55" d="100"/>
          <a:sy n="55" d="100"/>
        </p:scale>
        <p:origin x="119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09:32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17711 2580 0,'0'0'0,"24"0"0,1 0 15,0-25-15,0 25 16,0-25-16,24 25 0,-24-25 0,25 0 16,-1 25-16,100-49 15,-99 24-15,-26 0 0,26 25 16,0 0-16,-1-25 0,1 25 0,-1 0 16,-24 0-16,25 0 0,-25 0 0,49 0 15,-24 0-15,-25 0 0,24 25 0,-24-25 16,25 0-16,-26 0 0,26 0 15,-25 0-15,24 0 0,1 0 0,-25 0 16,24 0-16,1 0 0,-25 0 16,0 0-16,-1 0 0,1 0 0,0 0 15,0 0-15,0 0 0,-25-25 16,24 25-16,1 0 0,0 0 16,0 0-1,-50 0 63,0 0 0,0 0-78</inkml:trace>
  <inkml:trace contextRef="#ctx0" brushRef="#br0" timeOffset="47872.02">28811 1604 0,'0'-40'78,"40"40"-47,0 0 0,0 0-15,-40-40-1,-40 40 17,0 0-17,0 0-15,0 0 16,-1 0-16,41 40 16,-40-40-16,0 0 15,40 40-15,0 0 0,-40 0 0,40 0 16,0 1-16,-40-1 0,40 0 15,0 0-15,0 0 0,0 0 0,0 0 16,0 0-16,0 0 0,0 0 16,0 1-16,0-1 0,0 0 0,0 0 15,0 0-15,-40 0 16,0 0-16,0-40 0,-1 40 16,1-40-16,0 0 0,0 0 15,0 0-15,0-40 16,0 40-16,40-80 15,0 40-15,80 40 16,-80-40-16,40 40 0,0 0 16,0 0-16,0 40 15,-40 0-15,41 40 0,-41-40 16,0 41-16,0-41 0,0 40 0,0 0 16,0 0-16,0 0 0,0 1 0,0-41 15,40 40-15,-40-40 0,40 0 0,0-40 16,0 0-16,40 0 0,-40 0 0,41 0 15,-1-40-15,0 40 0</inkml:trace>
  <inkml:trace contextRef="#ctx0" brushRef="#br0" timeOffset="50472.13">32262 1805 0,'0'-40'31,"-41"40"-15,1 0 0,0 0 46,80 0 516,0 0-562,1 0 0,-1 0 15,0 0-16,0 0 1,-40 40 0,0 0-1,0 0 1,0 0 0,0 0-16,0 0 15,0 0 1,-40 0-1,40 0-15,-40-40 0,40 41 16,0-1 0,-40-40-16,40 40 0,0 0 31,0 0 0,40-40 188,-40 40-219,40-40 16,0 0-16,-40 40 0,40-40 15,0 0-15,0 0 16,0 0-16,1 0 15,-1 0-15,0 0 0,-40-40 16,40 40-16,0 0 16,-40-40-16,0 0 15,-40 40 1,0 0 0,0 0-16,0 0 15,40 40-15,-41-40 0,41 40 0,0 0 16,-40 40-16,40-39 0,0-1 15,0 0-15,0 40 0,0-40 16,0 0-16,0 40 0,0-40 0,0 1 16,0-1-16,0 0 0,0 0 0,0 0 15,0 0-15,0 0 16,-40-40-16,0 0 16,0 0-16,0 0 0,0 0 0,0 0 15,-1 0-15,1 0 0,0-40 0,0 40 16</inkml:trace>
  <inkml:trace contextRef="#ctx0" brushRef="#br0" timeOffset="52511.95">30376 3008 0,'0'40'78,"0"0"-47,0 0-31,0 0 16,0 0-16,0 0 15,0 1-15,0-1 0,0 0 16,-40-40-16,40 40 0,0 0 16,-41-40-16,1 40 15,0-40 1,80-40 15,0 0-15,1 40-1,-1-40-15,0 0 16,-40 0-16,40 40 16,-40-41-16,0 1 15,0 0 1</inkml:trace>
  <inkml:trace contextRef="#ctx0" brushRef="#br0" timeOffset="53209.62">29854 962 0,'0'-40'0,"-40"40"0,40-40 16,0 0-1,0 80 16,0 0-31,0 0 16,0 1-16,0-1 0,0 0 16,0 0-16,0 40 0,0-40 0,0 0 15,0 0-15,0 41 0,0-41 0,0 0 16,0 0-16,0 0 0,0 0 16,-40-40-16</inkml:trace>
  <inkml:trace contextRef="#ctx0" brushRef="#br0" timeOffset="53435.57">29653 1444 0,'0'-40'0,"41"40"47,-41 40-47,40 0 0,-40 0 15,0 0-15,40 0 0,-40 0 16,0 0-16,0 0 0,0 1 15,40-41-15,-40 40 0,40-40 32,0-40-32,0 40 0,0-41 15,1 1-15,-41 0 0,80 0 0,-80-40 0,80 40 16,-80 0-16,40 0 0</inkml:trace>
  <inkml:trace contextRef="#ctx0" brushRef="#br0" timeOffset="53729.15">31419 682 0,'0'80'16,"0"-40"-1,0 0-15,0 0 0,-40 0 0,40 41 16,0-41-16,0 0 0,0 40 0,0-40 16,40 0-16,-40 0 0,0 0 0,40 0 15,0 1-15,-40-1 16</inkml:trace>
  <inkml:trace contextRef="#ctx0" brushRef="#br0" timeOffset="53982.01">31138 1363 0,'0'41'31,"0"-1"-31,40 0 0,-40 0 0,0 0 16,0 0-16,0 0 0,40 0 16,-40 0-16,40 1 0,1-1 15,-1-40-15,0 0 16,0 0-16,-40-81 0,40 81 16,0-40-16,0 0 0,0 0 0,-40-40 15,41 40-15,-1 0 0,-40 0 0,0-1 16,40 1-16,-40 0 0</inkml:trace>
  <inkml:trace contextRef="#ctx0" brushRef="#br0" timeOffset="72152.37">1806 2807 0,'-40'0'0,"-1"0"0,82 0 47,39 0-16,-40 0-31,0-40 0,40 40 16,-40 0-16,1 0 0,-1-40 0,40 40 15,-40-40-15,40 40 0,1 0 0,-41-40 16,40 40-16,0 0 0,0-40 0,1 40 16,-1 0-16,-40 0 0,40-40 0,1 40 15,-1 0-15,0 0 0,0 0 0,1-40 16,-1 40-16,0 0 0,0 0 0,41-41 15,-41 41-15,40 0 0,-39 0 0,39-40 16,0 40-16,1 0 0,-41 0 0,40 0 16,-39 0-16,39 0 0,-40 0 0,1 0 15,-1 0-15,0-40 0,0 40 16,1 0-16,-1 0 0,-40 0 0,40-40 16,-40 40-16,0 0 0,41 0 0,-41 0 15,0-40-15,0 40 0,0 0 0,0 0 16,0 0-16,1 0 0,-1 0 0,0-40 15,0 40-15,0 0 0,0 0 0,40 0 16,-39 0-16,-1 0 0,0 0 0,0 0 16,40 0-16,-40 0 0,0 0 0,1 0 15,-1 0-15,0 0 0,0 0 0,40 0 16,-40 0-16,0 0 0,1 0 16,-1 0-16,0 0 15,0 0-15,0 0 16,-40-80 31</inkml:trace>
  <inkml:trace contextRef="#ctx0" brushRef="#br0" timeOffset="78501.03">26644 4331 0,'-40'0'62,"40"-40"1,0 0-48,0 0 1,0 0 0,0 0-16,40 40 15,-40-40 1,-40 40 78,0 0-79,0 0 1,-1 0-16,1 0 16,0 0-16,0 40 15,0-40-15,0 0 0,0 0 16,0 0-16,-1 0 15,1 0-15,0 0 16,0 0-16,0 0 16,0 0-16,40 40 0,-40-40 15,0 0-15,-1 0 16,1 0-16,0 0 16,40 40-16,-40-40 15,0 0-15,0 0 16,0 0-1,0 0 32,40 40-15,40-40 296,-40 40-313,40-40 1,-40 40-16,40-40 16,-40 40-1,40-40-15,-40 40 16,40-40-16,0 0 15,-40 41-15,40-41 16,1 40 0,-1-40-1,-40 40 1,40-40-16,0 0 16,-40 40-16,40-40 15,-40 40 1,40-40-1,0 0 1,0 40 0,1-40-1,-1 0 1,-40 40 0,40-40-1,-40 40 1,40-40-1,-40 40 1,40-40-16,-40 41 16,40-41-1,-40 40 1,-40-40 125,0 0-126,0 0 1,0 0-1,0 40 1,-1-40 0,1 40-16,0-40 15,40 40-15,-40-40 0,40 40 0,-40-40 16,40 40-16,-40-40 0,0 40 16,0-40-16,40 40 15,-41 0-15,1-40 16,40 41-16,-40-41 0,0 40 15,0 0 1,0-40-16,40 40 16,-40-40-16,0 40 31,-1-40-15,41 40-1,-40-40 1,40 40-16,40-40 78,1 0-62,-1 0-16,0 0 15,0 0-15,0 0 16,0 0-16,0 0 15,0 0-15,1 0 16,-1 0-16,0 0 16,0 0-16,0 0 15,0 0-15,0 0 16,0 0-16,1 0 16,-1 40-16,0-40 15,0 0-15,0 0 16,0 0-1,-40 40-15,40-40 16,0 0 0,1 0 15,-1 0-15,0 0 15,-40 41-16,40-41 17,-40-41 77,0 1-93,0 0-16,0 0 15,0 0 1,-40 40-16,40-40 16,0 80 62,0 0-63,0 0-15,0 0 16,0 0 0,0 1-16,-40-41 109,0 0-93,-1 0-1,1 0 1,0 0-16,0 0 15,0 0 1,0 0-16,0 0 16,0 0-1,-1 0-15,1 0 16,0 0 15,0 0-31,0 0 16,40-41-1,-40 41-15,0 0 16,0 0 0,-1-40-1,1 40 1,0 0 0,0 0-1,40 40 1,-40-40 62,80 0-31,0 0-32,-40-40-15,40 40 16,0-40-16,1 40 16,-41-40-1,40 40-15,0 0 0,0-40 16,0 0-16,0 40 16,-40-40-16,40 40 0,0-40 15,1 40 16,-41-40-31</inkml:trace>
  <inkml:trace contextRef="#ctx0" brushRef="#br0" timeOffset="79024.5">27607 4893 0,'0'-40'47,"40"40"-31,0 0-1,0-40-15,0 40 0,1 0 16,-1 0-16,0-41 0,0 41 16</inkml:trace>
  <inkml:trace contextRef="#ctx0" brushRef="#br0" timeOffset="79386.78">28570 4652 0,'0'-40'0,"-40"0"47,0 40-47,0 0 15,-1 0-15,1 0 16,40 40-16,-40-40 0,40 40 0,-40 0 15,40 0-15,0 0 16,80 1-16,-40-1 16,1 0-16,-1 0 0,0-40 15,-40 40-15,40-40 0,-40 40 0,40-40 16,-40 40-16,0 0 16,-40-40-16,0 0 15,0 0-15,0 0 0,-1 0 16,1 0-16,0 0 0,0 0 15,40-40 1</inkml:trace>
  <inkml:trace contextRef="#ctx0" brushRef="#br0" timeOffset="79555.05">29011 4692 0,'40'0'0,"-40"40"16,0 0-16,0 1 16,0-1-16,-40 0 0,40 0 0,0 0 15,0 0-15,-40-40 0</inkml:trace>
  <inkml:trace contextRef="#ctx0" brushRef="#br0" timeOffset="79715.08">29212 4331 0,'-40'0'0,"0"0"16,0 0-16,40-40 0</inkml:trace>
  <inkml:trace contextRef="#ctx0" brushRef="#br0" timeOffset="80319.75">29734 4813 0,'0'-41'31,"-40"41"-15,40-40-16,-41 40 0,1 0 15,0 0-15,0 0 16,0 0-16,0 0 0,40 81 0,-40-81 15,0 40-15,-1 0 0,41 0 16,0 0-16,0 0 16,41-40-16,39 40 15,-40-40-15,0 0 0,0 0 0,0-40 16,0 40-16,1-80 0,-1 80 0,-40-40 16,40 0-16,0 40 0,-40-40 0,0 80 31,0 0-16,0 0-15,0 0 0,0 0 16,0 40-16,0-40 0,0 0 0,0 1 16,0-1-16,0 0 0,-40 0 0,-40 0 15,39-40-15,1 0 16,0 0-16,0 0 0,0-40 16</inkml:trace>
  <inkml:trace contextRef="#ctx0" brushRef="#br0" timeOffset="80869.21">30336 4732 0,'0'40'16,"0"1"-16,0-1 16,0 0-16,0 0 15,0 0-15,0 0 0,0 0 16,0 0-16,0 0 0,0 0 16,-41-40 15,41-40-31,0 0 0,0 0 15,0 0-15,0 0 0,41 0 0,-1 0 16,-40 0-16,40 0 0,-40-1 16,40 41-16,-40-40 0,40 40 0,0 0 15,0 0 1,-40 40-16,0 41 16,0-41-16,0 0 0,0 0 0,-40 0 15,40 0-15,0 0 0,-40-40 0,40 40 16,40-80 15,0 0-31,0 0 0,1 0 16,-1 0-16,0 0 0,0 0 0,0 0 15,0-1-15,0 41 16,-40 41-16,0 39 16,0 0-16,0-40 15,0 0-15,0 0 0,-40 0 16,40 0-16</inkml:trace>
  <inkml:trace contextRef="#ctx0" brushRef="#br0" timeOffset="81202.64">31579 4732 0,'-40'0'0,"0"0"16,0 40-16,0-40 16,40 41-16,-40-1 0,0 0 0,40 0 15,-40 0-15,40 0 0,0 0 0,0 0 16,0 0-16,0 0 0,0 1 16,40-41-16,0 0 15,0 0-15,-40-41 0,40 41 16,-40-40-16,40 0 0,-40 0 0,40 0 15,-40 0-15,40 0 0,1 0 16,-1 0-16,-40 80 16,0 0-1,0 0-15,0 0 0,0 40 16,0-40-16,0 0 0,0 1 0,0-1 16</inkml:trace>
  <inkml:trace contextRef="#ctx0" brushRef="#br0" timeOffset="103277.72">21106 2486 0,'0'-40'31,"41"40"16,-1 0-32,0 40-15,0-40 0,0 41 16,0-41-16,0 40 0,0-40 16,1 40-16,-1-40 0,0 40 0,0-40 15,40 0-15,-40 40 0,0-40 0,41 0 16,-41 0-16,40 40 0,-40-40 0,41 0 15,-1 0-15,0 0 0,0 0 0,1 0 16,-1 0-16,0 0 0,0 0 0,1 0 16,-1 0-16,0 0 0,0 0 0,-40 0 15,41 0-15,-41 0 0,0 0 0,0 0 16,40 40-16,-40-40 0,1 0 16,-1 0-16,0 0 0,40 0 0,-40 0 0,0 40 15,41-40-15,-41 0 0,0 0 16,0 0-16,40 0 0,-40 0 0,0 0 15,41 0-15,-41 0 0,0 0 0,0 0 16,40 0-16,-40 0 0,1 0 0,39-40 16,-40 40-16,0 0 0,40 0 0,-40-40 15,1 40-15,-1 0 0,0 0 0,0 0 16,0 0-16,0 0 0,0 0 0,0 0 16,1 0-16,-1 0 0,0 0 15,0 40-15,0-40 0,0 0 16,0 0-1,-40-40 17,-40 40-32</inkml:trace>
  <inkml:trace contextRef="#ctx0" brushRef="#br0" timeOffset="118607.75">8547 5414 0,'0'-40'32,"40"40"-1,0 0-15,-40-40-16,40 40 0,0 0 15,1 0-15,-1 0 16,0 0-16,0 0 15,0 0-15,0 0 16,0 0 0,0 0-16,1 0 15,-1 0 1,0 0 15,0 0-15,0 0 46,0 0-30,-40-40-1,40 40-31</inkml:trace>
  <inkml:trace contextRef="#ctx0" brushRef="#br0" timeOffset="119015.27">9189 5093 0,'40'0'63,"0"0"-32,0 0-31,0 0 16,-40 40-1,41-40-15,-1 0 32,-40 40-17,0 1 1,0-1 0,-40-40-16,40 40 0,0 0 15,-41-40-15,41 40 0,-40 0 0,40 0 16,-40 0-16,40 0 15</inkml:trace>
  <inkml:trace contextRef="#ctx0" brushRef="#br0" timeOffset="119767.61">10112 4572 0,'40'0'47,"0"40"-31,-40 0-16,0 0 0,0 0 0,0 0 15,40 41-15,-40-41 0,0 40 16,0-40-16,0 40 0,0 0 0,0-39 16,40 39-16,-40-40 0,0 0 0,0 0 15,0 0-15,0 0 0,0 0 16,0-80 0,0 0-1,40 0-15,-40 0 0,41 0 16,-41-40-16,40 40 0,-40-1 0,40 1 15,0 40-15,-40-40 0,40 40 0,0-40 16,0 40-16,0 0 0,1 0 16,-1 40-16,0 40 15,-40-39-15,40-1 16,-40 0-16,0 0 0,0 0 16,0 0-16,-40-40 0,40 40 0,-40-40 15,0 40-15,-1-40 0,1 0 0,0 40 16,0-40-16,0 0 0,0 0 0,0 0 0,0 0 15,-1-40-15,1 0 16,40 0-16,0 0 0,0 0 16</inkml:trace>
  <inkml:trace contextRef="#ctx0" brushRef="#br0" timeOffset="119987.98">10955 5053 0,'0'40'15,"0"40"1,0-39-16,0-1 16,0 0-16,40 0 0,-40 0 15,0 0-15,40 0 0,-40 0 0,0 0 16</inkml:trace>
  <inkml:trace contextRef="#ctx0" brushRef="#br0" timeOffset="120150.58">11155 4692 0,'-40'0'0,"0"0"15</inkml:trace>
  <inkml:trace contextRef="#ctx0" brushRef="#br0" timeOffset="120662.72">11235 5053 0,'0'40'0,"0"0"16,0 0 0,0 1-16,0-1 15,0 0-15,0 0 16,41 0-16,-41 0 0,40 0 16,-40 0-16,0 0 0,0 1 15,0-1-15,40-40 16,-40-40-1,0-1 1,0 1-16,0 0 0,0 0 0,0 0 16,0 0-16,40 0 0,-40 0 15,0 0-15,40-1 0,-40 1 16,40 0-16,0 40 0,-40-40 0,40 40 16,1 0-16,-41 40 15,40-40-15,-40 80 0,0-39 0,40-1 16,-40 0-16,0 0 0,0 0 15,0 0-15,0 0 0,0 0 0,0 0 16,0 1-16,0-82 31</inkml:trace>
  <inkml:trace contextRef="#ctx0" brushRef="#br0" timeOffset="121028.07">11998 5254 0,'0'-40'47,"-40"40"-31,40-41-16,-40 41 0,-1 0 16,1 0-1,40 41-15,-40 39 16,40-40-16,-40 0 15,40 0-15,0 40 0,0-40 0,0 1 16,0-1-16,0 0 0,0 0 16,40-40-16,0 0 15,0-40-15,1 0 16,-1 0-16,-40-1 0,40 1 16,-40 0-16,40 0 0,-40 0 0,0 0 15,40 0-15,-40 0 0,0 80 31,0 40-15,0-40-16,0 0 0,40 0 0,-40 0 16,0 1-16</inkml:trace>
  <inkml:trace contextRef="#ctx0" brushRef="#br0" timeOffset="121587.53">12279 5254 0,'0'40'32,"40"0"-17,-40 0-15,40 0 0,-40 0 16,0 0-16,40-40 16,-40 40-16,0 1 0,0-1 0,0-80 46,0-1-46,0 1 16,0 0-16,0 0 0,40 40 16,-40-40-16,40 0 0,0 0 15,-40 0-15,81 40 0,-81-40 0,40 40 16,-40 40 15,0 0-31,0 0 0,-40 0 16,40 0-16,0 0 0,-40 0 15,40 0-15,0 1 0,0-1 0,80-40 16,-40 0 0,0 0-16,-40-40 0,40 40 15,0-81-15,0 41 0,-40 0 0,41 0 16,-41 0-16,40 0 0,-40 0 0,40 0 16,0 40-1,-40 40 1,40 40-16,-40-40 15,0 0-15,40 0 0,-40 0 0,0 0 16,40 1-16,-40-1 0,0 0 0,0 0 16,0 0-16,0 0 0,0 0 0,-40 0 15,40 0-15,-80 0 16,40-40-16,0 41 0,0-1 0,-1-40 16,1 40-16,-40-40 0,40 0 0,0 0 0,0 0 15,0 0-15</inkml:trace>
  <inkml:trace contextRef="#ctx0" brushRef="#br0" timeOffset="122504.23">13683 5254 0,'0'-40'0,"0"80"31,40 0-15,-40 40-16,40-40 15,-40 0-15,0 0 0,0 0 0,0 1 16,0-1-16,0 0 0,0 0 16,0 0-16,-40-40 15,40-40 1,0 0-16,0 0 16,0 0-16,0-1 0,0 1 15,40 0-15,-40 0 0,40 0 0,-40 0 16,41 0-16,-1 0 0,0 40 15,-40 40 1,40-40-16,-40 40 0,0 0 16,0 0-16,0 0 0,0 0 0,40-40 15,-40 40-15,0 1 0,0-1 16,40-40 0,-40-40-1,40-1 1,-40 1-16,0 0 0,40 0 0,-40 0 0,0 0 15,41 0-15,-41 0 0,0 0 16,40-1-16,-40 82 31,0-1-31,40 0 16,-40 0-16,0 0 0,0 0 0,0 0 16,0 0-16,0 0 0,0 1 15,40-41-15,0 0 16,-40-41-1,40 41-15,-40-40 0,0 0 0,40 0 16,-40 0-16,0 0 0,40 0 0,-40 0 16,0 0-16,41-1 0,-41 82 31,0 39-15,0-40-16,40 0 0,-40 0 15,0 0-15,0 0 0,0 0 0,40 1 16,-40-1-16,40-40 15,-40-40-15</inkml:trace>
  <inkml:trace contextRef="#ctx0" brushRef="#br0" timeOffset="123004.21">14726 5093 0,'0'40'46,"0"0"-46,0 1 16,0-1-16,0 0 0,0 0 16,0 0-16,0 0 0,41 0 0,-41 0 15,0 0-15,0 1 0,0-1 16,0 0-16,0 0 16,0-120-1,-41 40 1,41-1-16,0 1 15,0 0-15,0 0 0,41 40 0,-41-40 16,0 0-16,80 0 0,-80 0 0,40 0 16,0-1-16,0 41 15,-40-40-15,40 40 0,-40 40 16,0 41-16,0-41 16,0 0-16,0 0 0,0 0 0,-40 0 15,40 0-15,0 0 0,-40 1 0,40-1 16,0-80-1,40-1 1,-40 1-16,40 0 0,-40 0 16,40 0-16,-40 0 0,41 0 15,-1 0-15,0 40 0,0 0 16,-40 40 0,0 0-16,0 0 0,0 0 15,0 0-15,0 0 0,0 0 0,0 1 16,0-1-16,0-80 31</inkml:trace>
  <inkml:trace contextRef="#ctx0" brushRef="#br0" timeOffset="123360.86">15529 4612 0,'0'80'0,"0"-40"16,0 0-16,0 41 0,-40-41 16,40 40-16,0-40 0,0 40 0,0 0 15,0-39-15,0 39 0,0-40 0,-40 40 16,40-40-16,0 0 0,0 0 0,0 1 16,0-122-1,0 41 1,0 0-16,40 0 0,-40 0 15,40 0-15,-40 0 0,40 0 0,0-1 16,-40 1-16,40 40 0,0-40 0,1 40 16,-1 80-1,-40-39-15,0-1 0,0 0 16,0 0-16,0 0 0,0 0 0,-40-40 16,40 40-16,-41 0 0,1-40 15,0 40-15,0-40 0,0 0 16,0 0-16,40-80 0</inkml:trace>
  <inkml:trace contextRef="#ctx0" brushRef="#br0" timeOffset="123651.56">15930 5294 0,'40'-40'31,"0"0"-31,1-1 16,-1 1-16,0 40 0,-40-40 15,40 0-15,0 0 0,-40 0 16,-40 40 0,40 80-1,-40-80-15,40 40 0,-40 0 0,40 0 16,-40 1-16,40-1 0,0 0 0,0 0 15,0 0-15,0 0 0,0 0 16,40-40-16,0 0 16,0-40-16</inkml:trace>
  <inkml:trace contextRef="#ctx0" brushRef="#br0" timeOffset="123891.56">16572 4973 0,'0'80'16,"-80"-40"-16,80 0 0,0 41 16,-40-41-16,40 0 0,0 0 0,0 0 15,-40 0-15,40 0 16,0-80 0,0-40-16,0 0 15,0 40-15,40-1 0,-40 1 16,0 0-16,40 40 0,-40-40 0,0 0 15,40 0-15,-40 0 16,40 40-16,-40-40 0</inkml:trace>
  <inkml:trace contextRef="#ctx0" brushRef="#br0" timeOffset="124144.14">17214 4772 0,'-80'0'0,"40"0"16,40-40-16,-40 40 0,0 0 16,-1 0-16,41 40 0,0 1 15,-40-1-15,40 0 16,0 0-16,0 40 0,0-40 0,0 0 16,81 0-16,-81 41 0,40-41 0,-40 0 15,80 0-15,-80 0 0,40-40 0,-40 40 16,40 0-16,-80-40 15,0 0 1,0 0-16,-40 0 0,39 0 0,1-40 16</inkml:trace>
  <inkml:trace contextRef="#ctx0" brushRef="#br0" timeOffset="128619.08">1324 3970 0,'40'0'47,"-40"40"15,0 1-46,81-1-16,-81 0 16,0 0-16,40-40 0,0 40 15,-40 0 1</inkml:trace>
  <inkml:trace contextRef="#ctx0" brushRef="#br0" timeOffset="128813.3">1485 4331 0,'-40'0'0,"40"40"15,-41-40-15,82-40 47,-1 0-47,0 0 16,0 40-16,-40-40 0</inkml:trace>
  <inkml:trace contextRef="#ctx0" brushRef="#br0" timeOffset="138111.76">25239 3770 0,'0'-40'15,"-40"40"32,40 40 0,0 0-31,40-40-1,-40 40-15,41-40 0,-41 40 0,40-40 16,-40 40-16,40-40 0,-40 40 0,40-40 16,0 40-16,0-40 15,-40 41-15,40-41 16,-40-41 46</inkml:trace>
  <inkml:trace contextRef="#ctx0" brushRef="#br0" timeOffset="138446.87">25239 4051 0,'41'0'32,"-1"0"-17,-40 40-15,40 0 16,0-40-16,0 0 16,0 0-1,-40-40 1,0 0-1,0-1-15,40 1 16,-40 0-16,0 0 0,41 40 16,-41-40-16,0 80 31,0 0-15</inkml:trace>
  <inkml:trace contextRef="#ctx0" brushRef="#br0" timeOffset="143031.75">5578 4010 0,'-41'0'0,"41"41"94,-40-41-94,40 40 16,0 0-16,-40-40 15,40 40-15,-40 0 16,40 0-16,-40-40 0,40 40 15,-40-40-15,40 40 16,0-80 0</inkml:trace>
  <inkml:trace contextRef="#ctx0" brushRef="#br0" timeOffset="143450.96">6862 3850 0,'-41'0'0,"41"40"0,0 0 16,-40 0-16,0 0 15,0 1-15,40-1 16,-40-40-16,40 40 0,-40 0 0,40 0 16,-40-40-16,0 40 0</inkml:trace>
  <inkml:trace contextRef="#ctx0" brushRef="#br0" timeOffset="143617.17">6541 4171 0,'0'40'0,"40"-40"0,-40 40 16,80-40-16,-40 0 0,0 40 0,0-40 15,41 0-15</inkml:trace>
  <inkml:trace contextRef="#ctx0" brushRef="#br0" timeOffset="162939.79">8467 8983 0,'40'0'78,"0"0"156,-40-40-218,40 40 0,0 0 15,0 0-16,0 0 32,1 0-15,-1 0-1,0 0 16,0 0-16,-40 40-31,40-40 16,0 0 30,0 0 33,0 0-48,1-40 0,-1 40 0,-40-40 16,40 40-31,0 0 31,0 0 78,0 0 734,-40-40-828,40 40-31</inkml:trace>
  <inkml:trace contextRef="#ctx0" brushRef="#br0" timeOffset="164035.69">8748 6537 0,'40'0'63,"-40"40"-48,40 0-15,-40 0 16,40-40-16,-40 40 0,0 1 15,0-1-15,0 0 16,0 0 0,0 0-1</inkml:trace>
  <inkml:trace contextRef="#ctx0" brushRef="#br0" timeOffset="164287.6">8707 6818 0,'0'40'16,"41"-40"0,-1 40-1,0-40-15,-40 40 16,40-40-16,-40 40 0,40-40 15,-40 40-15,40-40 16,0 0 0,-40-40-1</inkml:trace>
  <inkml:trace contextRef="#ctx0" brushRef="#br0" timeOffset="171920.33">8667 7379 0,'0'40'32,"0"0"-17,0 1-15,0-1 16,0 0-16,0 0 15,0 0-15,0 0 16,0 0-16,0 0 16,0 0-16,0 1 15</inkml:trace>
  <inkml:trace contextRef="#ctx0" brushRef="#br0" timeOffset="172355.54">8547 7740 0,'0'-40'32,"40"40"-17,0-40 1,0 40-16,0 0 15,1 0-15,-1 0 16,0 0 0,0 0-16,0 0 47,-40 40-32,40 0-15,0-40 16,-40 40-16,40-40 15,1 0-15,-1 0 16,0 0 0,-40-40-16,0 0 15,0 0 1,-40 0-16,0 40 16,40-40-1,-41 40-15,1 0 0</inkml:trace>
  <inkml:trace contextRef="#ctx0" brushRef="#br0" timeOffset="173798.54">14486 8302 0,'40'0'93,"0"0"-77,0 0 0,0 0-16,0 0 15,0 0-15,1 0 16,-1 0-16,0 0 0,0-40 0,0 40 15,0 0-15,0 0 16,0 0 0</inkml:trace>
  <inkml:trace contextRef="#ctx0" brushRef="#br0" timeOffset="174157.41">14967 8061 0,'40'0'31,"0"0"-16,-40 40-15,41-40 16,-1 0-16,0 0 16,0 0-16,0 0 0,0 0 15,0 0 1,-40 40 31,-40 0-47,0 0 15,40 1-15,-40-41 0,40 40 16,-40 0-16,0 0 0,0 0 16,40 0-16,-41-40 0,1 40 0</inkml:trace>
  <inkml:trace contextRef="#ctx0" brushRef="#br0" timeOffset="176783.78">16251 7740 0,'0'40'31,"-40"-40"-15,40 40-1,0 1 1,-40-1-16,40 0 16,0 0-16,0 0 0,0 40 0,0-40 15,0 0-15,0 41 0,0-41 0,0 0 16,0 40-16,0-40 0,40 0 15,0 0-15,40-40 16,-39 0-16,-1 0 16,0 0-16,-40-40 0,40 40 0,0-80 15</inkml:trace>
  <inkml:trace contextRef="#ctx0" brushRef="#br0" timeOffset="176993.02">16291 7740 0,'-40'0'0,"80"0"32,0 0-32,1 0 0,-1 0 15,0 0-15,0 0 0,0-40 0,0 40 16,0 0-16,0 0 0,1 0 0,-1 0 15</inkml:trace>
  <inkml:trace contextRef="#ctx0" brushRef="#br0" timeOffset="177170.82">16091 8061 0,'40'0'15,"0"0"-15,0 0 0,0 0 16,0-40-16,0 40 0,1-40 16,-1 40-16,0 0 0,0 0 15,0 0-15</inkml:trace>
  <inkml:trace contextRef="#ctx0" brushRef="#br0" timeOffset="177607.54">16813 7981 0,'0'40'46,"0"0"-46,0 0 16,0 0-16,0 0 16,0 0-16,0 1 0,0-1 0,0 0 15,0 0-15,0 0 0,0 0 16,0 0-16,40-80 47,-40 0-47,40 0 0,0 0 15,-40 0-15,40 0 0,1-1 0,-1 1 16,0 0-16,0 0 16,0 40-16,0 0 15,-40 40-15,0 0 16,0 0-16,0 1 16,0-1-16,0 0 0,0 0 15,0 0-15</inkml:trace>
  <inkml:trace contextRef="#ctx0" brushRef="#br0" timeOffset="177980.63">17615 8021 0,'-40'0'16,"0"0"-1,40 40-15,-40-40 0,40 40 16,-40-40-16,40 40 0,0 0 0,-40 0 15,40 1-15,0-1 16,0 0-16,0 0 0,0 0 16,40 0-16,0-40 15,0 0 1,-40-40-16,40 40 0,-40-80 0,40 80 16,-40-40-16,0 0 0,41 40 0,-41-41 15,0 1-15,0 0 16,40 40-16,-40 40 15,0 41 1,40-41-16,-40 0 0,0 0 16,40 0-16,-40 0 0,0 0 0,0 0 0,0 41 15,0-41-15,0 0 0,0 0 16,0 0-16,-40 0 0,40 0 0,-40 0 16,-41 0-16,41-40 0,0 40 15,0-40-15,0 0 0,0 0 0,0-80 16,0 80-16</inkml:trace>
  <inkml:trace contextRef="#ctx0" brushRef="#br0" timeOffset="178258.62">17936 7861 0,'41'0'31,"-41"40"-31,0 0 0,0 0 16,40 0-16,-40 0 16,0 0-16,0 0 0,0 0 0,0 0 0,0 1 15,40-1-15,-40 0 16,0 0-16,0 0 0,0 0 0,0 0 15</inkml:trace>
  <inkml:trace contextRef="#ctx0" brushRef="#br0" timeOffset="178394.81">18258 8141 0,'0'40'16,"40"0"-16,-40 1 15,0-1-15,0 0 0,0 0 16,0 0-16</inkml:trace>
  <inkml:trace contextRef="#ctx0" brushRef="#br0" timeOffset="178535.28">18378 7780 0,'-40'0'16,"0"40"0</inkml:trace>
  <inkml:trace contextRef="#ctx0" brushRef="#br0" timeOffset="178820.6">18699 7981 0,'-40'0'0,"0"0"0,0 0 15,-1 0 1,1 40-16,40 0 16,0 0-16,0 0 0,0 0 15,40 0-15,1 1 0,-1-1 16,0 0-1,0-40-15,-40 40 16,-40-40 0,-40 0-16,39 0 15,41 40-15,-40-40 0,0 0 0,0 0 16,40-80 0</inkml:trace>
  <inkml:trace contextRef="#ctx0" brushRef="#br0" timeOffset="179119.57">18859 7740 0,'41'0'32,"-41"40"-32,0 0 0,0 1 15,0-1-15,0 0 0,0 0 0,40 0 16,-40 40-16,0-40 0,0 0 0,0 41 15,0-41-15,0 0 0,0 0 0,0 0 16,0 0-16,0 0 0,0-80 31,0 0-31,40 0 0,-40 0 16,40 0-16,0 0 0,0 40 16,0-41-16,0 1 15,1 40-15,-41 40 0,0 1 16,0 39-1,0-40-15</inkml:trace>
  <inkml:trace contextRef="#ctx0" brushRef="#br0" timeOffset="179865.87">20143 7941 0,'0'40'15,"41"-40"-15,-41-40 47,0 0-31,-41 40-1,1 0-15,0 0 16,0 40 0,0-40-16,40 40 0,-40-40 0,0 40 0,40 0 15,-40 0-15,40 0 16,0 0-16,0 0 0,40-40 15,0 0 1,0-40-16,0 40 16,0-40-16,0 40 0,-40-40 0,40 40 15,1-40-15,-41 0 0,40 40 16,-40 40 0,0 40-1,0-40-15,-40-40 0,40 40 0,0 1 16,40-41-16</inkml:trace>
  <inkml:trace contextRef="#ctx0" brushRef="#br0" timeOffset="180019.78">20585 7620 0,'0'40'31,"0"40"-31,0-40 0,-40 0 16,40 1-16,0-1 0,0 40 0,0-40 15,0 0-15,0 0 0,0 0 0,0 0 16,40-40-16,-40 40 0</inkml:trace>
  <inkml:trace contextRef="#ctx0" brushRef="#br0" timeOffset="180254.4">20826 7861 0,'0'40'15,"0"0"1,0 0-16,0 0 0,0 0 0,0 40 16,0-40-16,0 0 0,0 41 15,0-41-15,0 40 0,0-40 0,0 40 16,0-40-16,0 41 0,0-41 0,0 0 0,0 40 15,0-40-15,-41-40 0,41 40 16</inkml:trace>
  <inkml:trace contextRef="#ctx0" brushRef="#br0" timeOffset="180426.9">20826 8221 0,'40'-40'0,"0"0"0,0 40 16,-40-40-16,40 40 0,0 0 0,0 0 15,0 0-15,-40 80 16,0-40-16,0 1 0,0-1 16,-40 0-16,40 0 0,-40 0 15,0-40-15,0 40 0,0 0 0,0-40 16,0 0-16</inkml:trace>
  <inkml:trace contextRef="#ctx0" brushRef="#br0" timeOffset="181926.53">21267 7780 0,'0'40'31,"0"1"-16,0-1-15,0 0 0,0 0 16,0 0-16,0 40 16,0-40-16,0 0 0,0 0 0,-40 41 15,40-41-15,0 0 0,0 0 0,-40 0 16,0 0-16,40 0 16,0-120-1,80 80-15,-80-40 16,40 0-16,0 0 0,0 0 0,0 0 15,0-1-15,1 1 0,-41 0 0,40 40 16,-40-40-16,40 40 0,0 0 16,-40 40-16,0 40 15,0-39-15,0-1 0,0 0 16,0 0-16,0 0 0,0 0 0,0 0 16,40-40-1,0 0-15,0-40 0,0 0 16,1 40-16,-41-40 15,40 40-15,-40-40 0,40 0 0,-40 0 16,40 40-16,-40-41 0,0 1 16,-40 80 15,40 1-31,-40-1 16,40 0-16,0 0 0,0 0 0,0 0 15,0 0 1,40-40-1,-40-40-15,0 0 16,40 0-16,0 0 16,0 0-16,-40 0 15,0 80 1,0 0 0,40 40-16,-40-40 15,41 0-15,-1-40 16,0-40-16,0 40 15,-40-80-15,40 40 0,-40 0 0,40 0 16,-40-1-16,0 1 0,40 0 0,-40 0 16,0-40-16,0 40 0,0 0 0,40 0 15,-40 0-15,0-1 16,0 122 0,0-1-1,0-40-15,0 0 0,0 0 0,0 0 16,0 0-16,0 0 0,0 1 0,0-1 15,0 0-15,41 0 0,-1-40 16,0 0 0,-40-40-16,0 0 0,40 0 15,-40-1-15,0 1 0,0 0 16,0 0-16,-40 40 16,40-40-16,-40 40 0,0 0 15,40 80-15,-41-80 0,41 40 16,0 0-16,0 1 15,81-41-15,-81 40 0,40-40 16,0 0-16,0 0 0,0 0 16,0 0-16,0-40 0,1 40 15,-1-41-15,-40 1 16,0 0 0,0 120 15,0-39-31,0-1 0,0 0 0,0 0 15,0 0-15,0 0 16,40 0-16,0-40 16,0 0-16,-40-40 0,40 40 15,0-80-15,-40 40 0,40 0 0,-40 0 16,41-1-16,-1 1 0,-40-40 0,40 40 16,-40 0-16,40 0 0,-40 0 0,40 0 15,-40 0-15,40 40 16,-40 40-16,0 40 15,0-40-15,0 40 0,0-40 16,0 0-16,0 41 0,0-41 0,0 0 16,-40 0-16,40 0 0,0 0 15,-40-40-15</inkml:trace>
  <inkml:trace contextRef="#ctx0" brushRef="#br0" timeOffset="182047.62">22952 8061 0,'0'-40'16,"40"40"-16,41 0 0,-41 0 16,0 0-16,0 0 0,0-40 15,40 40-15,-39 0 0</inkml:trace>
  <inkml:trace contextRef="#ctx0" brushRef="#br0" timeOffset="183546.53">24156 7740 0,'-40'0'16,"0"0"-16,0 0 15,40 80-15,-40-80 16,40 41-16,-41-1 0,41 40 0,-40-40 15,40 40-15,-40 0 0,40 1 0,0-1 16,0 40-16,0-40 0,0 1 0,40-41 16,0 40-16,41-40 0,-41 0 0,40 0 15,0-40-15,1 0 0</inkml:trace>
  <inkml:trace contextRef="#ctx0" brushRef="#br0" timeOffset="185246.48">24638 7820 0,'0'-40'0,"0"80"78,0 1-63,0-1-15,40 0 0,-40 0 16,0 0-16,0 0 0,0 0 0,0 0 16,0 0-16,0 0 0,0 1 0,0-1 0,0 0 15,0 0 1,0-80-1</inkml:trace>
  <inkml:trace contextRef="#ctx0" brushRef="#br0" timeOffset="185506.74">24838 8101 0,'0'40'47,"0"0"-47,0 0 0,0 1 15,0-1-15,0 0 0,0 0 16,40-40-16,-40 40 0,40-40 16,41 0-1,-81-40-15,40 40 0,-40-40 0,40 0 16,-40 0 0,0-1-16,0 1 15,-40 0-15,0 40 16,0 0-16,-1 0 15,1 0-15</inkml:trace>
  <inkml:trace contextRef="#ctx0" brushRef="#br0" timeOffset="185955.01">25360 8061 0,'0'40'47,"0"0"-31,0 0-16,0 0 15,0 1-15,0-1 0,0 0 0,0 0 16,0 0-16,0 0 0,0 0 15,40 0 1,0-40-16,-40-40 16,0 0-16,40 40 0,-40-80 15,40 40-15,-40 0 0,41 0 16,-41-1-16,0 1 0,40 40 16,-40-40-16,0 80 15,0 41 1,0-41-16,0 0 15,0 0-15,0 0 0,0 0 0,40-40 16,-40 40-16,40-40 16,0 0-16,-40-40 15,40 40-15,-40-40 0,40-40 16,-40 40-16,0 0 16,0-1-16,0 1 0,0 0 15</inkml:trace>
  <inkml:trace contextRef="#ctx0" brushRef="#br0" timeOffset="186278.48">26002 8302 0,'-40'0'0,"80"0"15,0 0 1,40-40-1,-40 40-15,1-41 0,-1 41 16,0-40-16,-40 0 16,-40 40 15,0 0-31,40 40 16,-41-40-16,41 81 0,-40-81 0,40 40 15,-40 0-15,40 0 0,0 0 16,0 0-16,0 0 0,40-40 15,-40 40-15,40-40 16,1 0-16,-1 0 16,0-40-16</inkml:trace>
  <inkml:trace contextRef="#ctx0" brushRef="#br0" timeOffset="186507.58">26483 8181 0,'0'40'16,"0"1"-16,0-1 15,-40 0-15,40 0 0,0 0 16,0 0-16,0 0 0,0 0 16,0 0-1,0-80 1,0 0 0,0 0-16,40 0 0,1 0 15,-41 0-15,0 0 0,40 0 16,0 40-16,-40-41 15,40 41-15</inkml:trace>
  <inkml:trace contextRef="#ctx0" brushRef="#br0" timeOffset="186698.57">26885 8262 0,'0'-41'15,"-40"41"1,-1 0-16,1 0 15,40 41-15,0-1 16,0 0-16,0 0 16,0 0-16,0 0 0,0 0 15,40-40-15,1 40 0,-1-40 16,0 0-16,0 0 16,0 0-16</inkml:trace>
  <inkml:trace contextRef="#ctx0" brushRef="#br0" timeOffset="186999.76">27366 8221 0,'-40'0'15,"-40"0"1,40 0-16,40 41 0,-40-41 16,40 40-16,-41-40 0,41 40 0,0 0 15,0 0-15,-40 0 0,40 0 16,0 0-16,0 0 0,81-40 15,-81 41-15,40-41 0,0 0 16,-40-41-16,40 41 0,-40-40 16,40 40-16,0-80 0,-40 40 15,40 0-15,-40 0 16,0 80 0,-40-40-1,40 80-15,0-40 0,0 0 16,0 0-16,40-40 15</inkml:trace>
  <inkml:trace contextRef="#ctx0" brushRef="#br0" timeOffset="187392.45">27727 8221 0,'0'41'16,"0"-1"-16,0 0 15,0 0-15,0 0 0,0 0 16,0 0-16,40 0 0,-40 0 16,-40-40 15,0 0-15,0 0-16,80 0 31,0 0-31,0 0 0,1 0 15,-1-40-15,0 40 0,0 0 16,0-40-16,0 40 0,0 0 0,-40-40 16,40 40-16,1-40 0,-1 40 0,-40-40 15,40 40-15,-40-40 0,0 0 16,-40 40 0,-41 80-16,41-40 15,0 0-15,0 0 0,40 0 16,0 0-16,0 1 0,0-1 0,0 0 15,0 0-15,40 0 0,0-40 0,0 0 16,1 0-16,39 0 0,-40 0 0</inkml:trace>
  <inkml:trace contextRef="#ctx0" brushRef="#br0" timeOffset="188179.64">28931 7861 0,'0'-41'16,"0"82"15,0-1-31,0 0 15,0 0-15,0 40 0,0-40 0,0 0 16,0 40-16,0-39 0,0 39 0,0-40 16,0 0-16,0 0 0,0 0 0,0 0 15,0 0-15,0 1 16</inkml:trace>
  <inkml:trace contextRef="#ctx0" brushRef="#br0" timeOffset="188615.44">29132 8462 0,'40'0'0,"0"0"31,0-40-15,0 40-16,-40-40 0,40 0 0,1 40 0,-41-40 15,40 40-15,-40-40 0,0-1 16,40 41-16,-40-40 0,-80 40 15,39 0 1,41 40-16,-40-40 0,40 81 16,-40-41-16,40 0 0,0 0 0,0 0 15,0 0-15,40 0 16,0-40-16,1 0 16,-1 0-16,0 0 0,0 0 15,0-40-15,0 40 0,0-40 0,0 0 16,1 0-16,-1 0 0,-40-40 0,40 39 15,-40 1-15,40 0 0,-40 0 0,0 0 16,40 0-16,-40 0 0,0 0 0,0 80 31,-40-40-31,40 80 16,0-40-16,0 0 0,0 0 16,0 0-16,0 41 0,0-41 0,0 0 15,0 0-15,0 0 0,0 0 0,0 0 16,40-40-16</inkml:trace>
  <inkml:trace contextRef="#ctx0" brushRef="#br0" timeOffset="188902.72">29774 8141 0,'0'40'15,"0"0"-15,40-40 16,40 0-1,-40 0-15,0 0 16,1 0-16,39-40 0,-40 40 0,0-40 16,0 0-16,0 0 0,0 40 0,1-40 15,-41 0-15,40 40 0,-40-40 0,-40 40 32,40 40-32,-41-40 0,41 80 15,-40-40-15,40 0 0,-40 0 0,40 0 16,0 41-16,0-41 0,0 0 0,0 0 15,0 0-15,0 0 0</inkml:trace>
  <inkml:trace contextRef="#ctx0" brushRef="#br0" timeOffset="189155.59">30175 8302 0,'0'-40'0,"40"40"31,40 0-31,-39 0 15,-1 0-15,0 0 0,0 0 0,0 0 16,0 0-16,0 0 0,0 0 0,1 0 16,-1 0-16,-40-41 0,40 41 15,-40-40-15,40 40 16,-40-40-16,-80 40 16,40 40-1,-1 0-15,41 1 16,0-1-16,0 0 0,0 0 15,0 0-15,41 0 16,-1-40-16,0 0 16,0-40-16</inkml:trace>
  <inkml:trace contextRef="#ctx0" brushRef="#br0" timeOffset="189325.07">30937 8262 0,'0'-41'16,"0"82"-1,-40-41-15,40 80 16,-40-40-16,0 0 15,40 0-15,-40-40 16,40-40 15,40 40-31,-40-40 0,40 40 0,-40-40 16,80 40-16,-39-40 0,-1 0 0,0 40 16,0-41-16,0 41 0</inkml:trace>
  <inkml:trace contextRef="#ctx0" brushRef="#br0" timeOffset="189492.13">31299 8181 0,'0'40'15,"0"1"-15,-41-41 16,41 40-16,0 0 0,0 0 0,-40-40 16,40 40-16,0 0 0,0 0 0,40 0 15,-40 0-15,41-40 16,-41 41-16,0-1 16,-41-40-1,-39 0-15,40 0 16,0 0-16,0-40 0,0-1 15</inkml:trace>
  <inkml:trace contextRef="#ctx0" brushRef="#br0" timeOffset="189679.62">31579 7901 0,'41'0'0,"-41"80"0,40-40 16,0-40-16,0 40 0,0 0 0,-40 0 15,40 40-15,0-39 0,-40-1 0,40 0 16,-40 0-16,0 40 0,0-40 0,0 40 16,0-39-16,-80 39 0,80-40 0,-80 40 15,40-40-15,0 40 0,-41-40 0,1 1 16,40-41-16</inkml:trace>
  <inkml:trace contextRef="#ctx0" brushRef="#br0" timeOffset="200515.8">18940 11029 0,'40'0'219,"0"0"-204,0 40-15,0-40 0,0 0 0,0 0 16,1 0-16,-1 0 16,0 0-16,0 0 0,0 0 0,0 0 15,0 0-15,0 0 0,1-40 0,-1 40 16,0 0-16,0-40 0,0 40 16,-40 40 15,0 0-31,-40-40 15,40 40-15</inkml:trace>
  <inkml:trace contextRef="#ctx0" brushRef="#br0" timeOffset="200889.07">19622 10748 0,'0'40'16,"40"0"15,0-40-31,0 0 15,-40 40-15,40-40 0,0 0 16,1 0-16,-41 41 0,40-41 0,0 0 16,0 0-16,0 0 15,0 0-15,-40 40 32,0 0-17,-40 0-15,0 0 0,40 40 16,-40-40-16,0 0 0,0 41 0,40-41 15,-41 0-15,1 40 0,40-40 0,-40 0 16</inkml:trace>
  <inkml:trace contextRef="#ctx0" brushRef="#br0" timeOffset="202300.6">18498 3850 0,'0'40'63,"0"0"-63,0 0 15,-40 0 1,40 1-16,-40-41 0,40 40 0,-40 0 15,40 0-15,-40 0 0,0 0 16,0 0-16,40 0 0,-41 0 0,1 0 16,0 1-16,40-1 0,-40-40 0,40 40 15,-40-40-15</inkml:trace>
  <inkml:trace contextRef="#ctx0" brushRef="#br0" timeOffset="202715.22">18217 4171 0,'-40'0'15,"0"0"1,40 40-16,-40-40 0,40 40 0,-40-40 16,40 40-16,-40 0 0,40 0 15,0 0-15,0 1 0,0-1 16,40-40-1,0 0 1,0 0 0,-40-40-16,40 40 0,0 0 15,-40 40 32,0 0-31,41-40 31,-1 0 0</inkml:trace>
  <inkml:trace contextRef="#ctx0" brushRef="#br0" timeOffset="205719.6">21387 10989 0,'0'-40'47,"0"0"-32,0-1 17,-40 41-32,0-40 15,0 40-15,0 0 16,0-40-16,0 40 16,-1 0-16,1 0 15,40 40-15,-40-40 0,40 40 0,-40 41 16,40-41-16,0 0 15,0 0-15,0 0 0,0 0 16,0 0-16,40 0 0,-40 0 16,40-40-16,0 0 0,1 0 15,-41-40-15,40 40 0,-40-80 16,40 40-16,0 0 0,-40 0 0,40 0 16,-40 0-16,0 0 0,0-1 15,40-39-15,-40 40 0,0 0 0,0-40 16,0 40-16,40 0 0,-40-1 0,0 1 15,0 0-15,0 0 0,0 80 32,40-40-32,-40 80 0,0-39 15,0-1-15,0 40 0,0-40 0,0 40 16,0-40-16,0 41 0,41-41 0,-41 40 16,0-40-16,0 0 0,0 0 15,40-40-15</inkml:trace>
  <inkml:trace contextRef="#ctx0" brushRef="#br0" timeOffset="206348.32">21748 10949 0,'0'40'31,"41"-40"-15,-1 0-16,0 0 15,0 0-15,0-40 16,-40 0-16,40 40 0,-40-41 16,40 1-16,-40 0 0,41 0 15,-41 0-15,0 0 0,0 0 16,0 0-16,-41 40 0,1 0 15,0 0 1,40 40-16,-40-40 0,40 40 0,-40 0 16,40 0-16,0 0 0,0 0 0,-40 0 15,40 1-15,0-1 0,0 0 16,0 0-16,40 0 0,0 0 16,40-40-16,-40 0 15,1-40-15</inkml:trace>
  <inkml:trace contextRef="#ctx0" brushRef="#br0" timeOffset="206818.52">22471 10668 0,'0'40'31,"0"-80"32,-40 40-63,0 0 15,-1 40 1,41 0-16,0 0 0,-40-40 15,40 40-15,0 0 0,0 1 0,0-1 16,0 0-16,40 0 0,-40 0 16,41-40-16,-41 40 0,80-40 0,-40 0 15,0 0-15,0 0 16,-40-40-16,40 40 0,-40-40 0,40 0 16,-40 0-16,0 0 0,41-1 0,-41 1 15,0 0-15,40 40 0,-40-40 16,0 80 15,0 0-31,0 0 0,0 1 16,0-1-16,0 40 0,0-40 0,0 0 15,0 0-15,40-40 0,-40 40 0,0 0 16</inkml:trace>
  <inkml:trace contextRef="#ctx0" brushRef="#br0" timeOffset="206971.92">22912 10548 0,'0'-41'0,"-40"41"16,0 0 0</inkml:trace>
  <inkml:trace contextRef="#ctx0" brushRef="#br0" timeOffset="207952.95">23113 10628 0,'0'40'32,"0"40"-32,0-40 15,0 0-15,0 0 0,0 1 16,0-1-16,0 0 0,0 0 0,0 0 16,40 0-16,-40 0 0,0 0 0,0 0 15,0 0 1,0-120 15,0 40-31,0 0 16,0 0-16,0 0 0,40 0 0,-40 0 15,40 0-15,0-1 0,-40 1 16,0 0-16,40 40 0,-40-40 0,41 0 16,-1 40-1,0 80-15,-40-40 16,0 0-16,0 1 15,40-1-15,-40 0 0,0 0 0,0 0 16,0 0-16,0-80 31,40 0-15,-40 0-16,0 0 0,40 0 16,-40-1-16,40 1 0,-40 0 15,40 40-15,-40-40 0,41 40 0,-41 80 31,40 1-31,-40-41 16,0 0-16,0 0 0,0 0 16,40-40-16,0 0 15,0-40 1,0 0-16,0 0 0,0 0 16,-40-1-1,41 41-15,-41-40 16,-41 80 15,41 1-15,-40-1-16,40 0 0,0 0 15,0 0-15,40-40 32,-40-40-17,41 40-15,-1 0 0,-40-40 16,0 0-16,40 40 0,0 0 31,-40 40-31,0 0 16,0 0-16,0 0 15,0 0-15,40-40 0,0-40 16,0-40 0,-40 40-16,0-40 0,40 39 15,-40 1-15,0-40 0,41 40 16,-41-40-16,0 40 0,0 0 0,0-1 0,0-39 15,0 40-15,0 0 0,0 0 16,40 40-16,-40 80 16,0-40-16,40 0 15,-40 41-15,0-1 0,0 0 0,0 0 16,40 41-16,-40-41 0,0 0 0,0 0 16,40 0-16,-40-40 0,0 1 0</inkml:trace>
  <inkml:trace contextRef="#ctx0" brushRef="#br0" timeOffset="209051.56">25239 10788 0,'0'40'31,"0"41"-31,41-81 0,-41 40 16,0 0-16,0 0 0,0 0 15,0 0-15,0 0 0,0 0 0,0 0 16,0 0-16,0 1 0,0-1 16,0-121 15,0 41-31,40 0 0,-40 0 15,40 0-15,-40 0 0,40 0 0,-40 0 16,0 0-16,0 0 0,40 40 0,-40-41 16,40 41-16,-40 41 15,40-41-15,-40 40 16,0 0-16,0 0 0,41 0 0,-41 0 16,0 0-16,0 0 0,40 0 0,-40 0 15,40-40-15,-40 41 16,40-41-16,0 0 15,-40-41-15,40-39 16,-40 40-16,40 0 16,-40 0-16,0 0 0,0 0 0,40 0 15,-40 0-15,0-1 16,41 82 0,-41 39-16,0-40 15,0 0-15,0 0 0,40 0 0,-40 0 16,0 0-16,40-40 0,-40 40 15,40-40-15,0-40 16,-40-40 0,40 40-16,-40 0 15,40 0-15,-40 0 0,0 0 0,40 0 16,-40-1-16,41 1 0,-41 0 16,40 40-1,-40 40-15,0 41 16,40-41-16,-40 40 0,0-40 0,0 0 15,0 0-15,0 0 0,0 0 0,0 0 16,40 1-16,-40-82 31,40 1-31,-40 0 16</inkml:trace>
  <inkml:trace contextRef="#ctx0" brushRef="#br0" timeOffset="209570.61">26443 10788 0,'0'40'47,"0"0"-47,40 1 16,-40-1-16,0 0 0,0 0 15,0 0-15,41 0 0,-41 0 0,0 0 16,0 0-16,0 0 0,0 1 0,0-1 16,0 0-16,0-80 31,0 0-31,0-1 16,0 1-16,0 0 0,40 0 0,-40 0 15,0 0-15,0 0 0,40 0 0,0 0 16,0 0-16,0 40 15,-40 40 1,40 40-16,-40-40 16,0 0-16,0 0 0,0 0 0,0 0 15,0 0-15,0 1 0,0-1 16,-40-40-16,40-40 16,0-1-1,40 1-15,-40 0 0,40 0 16,-40 0-16,41 40 0,-41-40 0,40 0 15,-40 0-15,40 40 16,0 0-16,-40 40 16,0 0-16,0 0 15,0 0-15,0 0 0,0 0 16</inkml:trace>
  <inkml:trace contextRef="#ctx0" brushRef="#br0" timeOffset="210115.28">27246 10427 0,'0'40'0,"0"41"16,0-41-16,0 0 0,0 40 16,0-40-16,0 40 0,0-40 0,0 41 15,0-1-15,-40-40 0,40 40 0,0-40 16,0 0-16,0 0 0,0 1 0,0-1 15,-40-40 1,40-40 0,0-41-16,0 41 0,0 0 15,40 0-15,-40 0 0,40 0 16,-40 0-16,40 40 0,-40-40 0,40 40 16,0 0-16,0 0 15,-40 40-15,40-40 0,-40 80 16,0-40-16,0 0 0,0 0 0,0 0 15,0 0-15,-40 1 0,40-1 16,-40-40-16,40 40 16,40-40 15,-40-40-31,40 40 0,1 0 16,-1 0-16,-40-40 0,40 40 15,0 0-15,-40-41 0,40 41 0,-40-40 16,40 40-16,-40-40 0,40 0 0,0 0 15,-40 0-15,41 0 16,-122 80 0,41 0-1,40 0-15,-40 0 16,40 0-16,0 0 0,0 1 0,0-1 16,0 0-16,40 0 15,0-40-15,0 0 0,1-80 16,-1 40-16,0-1 15</inkml:trace>
  <inkml:trace contextRef="#ctx0" brushRef="#br0" timeOffset="210378.23">28048 11109 0,'0'40'15,"0"0"1,0 40-16,0-39 16,0-1-1,0-121 1,0 41-1,0 0-15,0 0 0,40 0 16,-40 0-16,41 0 0,-41 0 0,40 40 16,-40-40-16,40 40 0,0 0 0,0 0 15,0 0-15,0 40 16,0 0-16,1 0 16,-41 0-16,0 0 15,-41-40 1,-39 0-16,40 0 0,0 0 15,0 0-15,0 0 0,-41 0 0</inkml:trace>
  <inkml:trace contextRef="#ctx0" brushRef="#br0" timeOffset="211653.79">28650 11069 0,'40'0'0,"-80"0"78,40 40-62,-40-40-16,40 40 15,-40-40-15,40 40 0,0 0 0,0 0 16,0 1 0,80-41-16,-80 40 0,40-40 0,-40 40 15,40-40-15,1 0 0,-41 40 0,40-40 16,0 0-16,-40 40 0,-40-40 31,-41 40-31,41-40 16,0 0-16,0 0 0</inkml:trace>
  <inkml:trace contextRef="#ctx0" brushRef="#br0" timeOffset="-212443.99">2127 13836 0,'0'40'15,"40"-40"48,-40-40 15,-40 40-78,40-40 15,-40 40 1,40-40-16,0 0 16,0 0-1,0 80 95,-41-40-95,1 0 1,0 0 0,0 0-16,0 0 15,0 40 1,0-40-16,0 0 0,-1 0 15,1 0-15,0 40 16,0-40-16,0 40 16,0-40-16,0 40 15,0-40-15,-1 40 16,1-40 0,0 0-1,0 0 1,40 41-1,-40-41 1,80 0 93,0 0-93,0 0 0,-40 40-16,40-40 15,-40 40-15,41-40 0,-1 40 16,0 0-16,0-40 16,-40 40-16,40-40 0,0 40 15,0-40-15,0 0 16,-40 40-16,41-40 0,-1 0 15,0 0 1,-40 40-16,40-40 0,0 0 16,-40 40 93,-40-40-109,40 41 16,-40-41-16,0 40 0,0 0 15,-1 0-15,1 0 0,0 0 16,0 0-16,40 0 0,-40 0 0,0 1 16,0-1-16,0 0 0,-1 0 15,1 0-15,0-40 31,80 0 1,0 0-32,1 0 15,-1 0-15,0 0 16,0-40-16,0 40 0,0 0 16,0 0-16,0 0 0,1-40 0,-1 40 15,0 0-15,0 0 0,0 0 0,0 0 16,0 0-16,0 0 31,-80 0 0,0 0-15</inkml:trace>
  <inkml:trace contextRef="#ctx0" brushRef="#br0" timeOffset="-211767.42">2448 14638 0,'40'0'0,"-80"0"47,40 40-31,-40 1-16,40-1 15,-41 0-15,1 0 16,80-40 31,1 0-47,-1 0 16,0 0-1,0 0-15,0 0 16,-40-40-16,40 40 15,-40-40-15,0 0 32,40 40-1,-40 40-15,0 0-16,0 0 0,0 0 0,40 0 15,-40 0-15,0 0 0,0 0 16,0 0-16</inkml:trace>
  <inkml:trace contextRef="#ctx0" brushRef="#br0" timeOffset="-211484.95">3050 14598 0,'40'0'47,"0"0"-32,0 0 1</inkml:trace>
  <inkml:trace contextRef="#ctx0" brushRef="#br0" timeOffset="-211300.76">2969 14478 0,'-40'0'16,"80"0"15,-40-40-31,40 40 0,41-40 16,-41 40-16,0 0 16</inkml:trace>
  <inkml:trace contextRef="#ctx0" brushRef="#br0" timeOffset="-210427.53">4133 13596 0,'0'-41'15,"-40"41"32,0 0-16,0 0-31,0 41 16,-1-1-16,1 0 16,40 0-16,0 0 0,-40 0 15,40 0-15,0 0 0,0 0 0,0 1 16,0 39-16,0-40 0,0 0 0,0 0 15,0 0-15,0 0 0,0 0 16,0 0-16,-40-40 0,0 41 16,0-41-16,0 0 15,0 0 1,40-41 0,40 41-1,0 0-15,40 0 16,-40 0-16,0 81 0,0-41 15,1 0-15,-41 0 0,40 0 0,0 0 16,-40 40-16,0-39 0,40 39 16,-40-40-16,0 40 0,40-40 0,-40 0 15,0 0-15,40 0 0,-40 1 0,40-41 0,-40 40 16,40-40-16,1 0 0,-1 0 16</inkml:trace>
  <inkml:trace contextRef="#ctx0" brushRef="#br0" timeOffset="-209646.54">4574 14077 0,'0'-40'0,"0"80"63,-40-40-48,40 40-15,0 0 0,-40-40 0,40 40 16,0 0-16,0 0 0,0 0 0,0 1 16,0-1-16,0 0 0,40 0 0,0-40 15,-40 40-15,81-40 0,-41 0 16,0 0-16,0 0 15,0-40-15,0-40 0,0 80 16,-40-40-16,41-1 0,-41 1 0,0 0 16,0 0-16,0 0 15,-41 40-15,-39-40 0,40 40 16,0 0-16,0 0 0,0 0 0,0 0 16,-1 0-16,1 40 0,0-40 0,40 40 15,-40-40-15,40 40 0,-40-40 0,40 40 16</inkml:trace>
  <inkml:trace contextRef="#ctx0" brushRef="#br0" timeOffset="-209117.32">5377 14398 0,'0'40'47,"0"0"-32,0 0-15,0 0 0,40 0 16,-40 0-16,0 0 0,0 1 15</inkml:trace>
  <inkml:trace contextRef="#ctx0" brushRef="#br0" timeOffset="-208910.14">5818 13997 0,'0'40'32,"0"40"-32,0-40 15,0 0-15,0 0 0,0 0 0,0 0 16,0 1-16,40-1 0,-40 0 16,0 0-16,41-40 0</inkml:trace>
  <inkml:trace contextRef="#ctx0" brushRef="#br0" timeOffset="-208625.15">6541 14317 0,'40'0'0,"-40"41"16,0-1-1,0 0-15,-40 0 0,40 0 16,0 0-16,0 0 15</inkml:trace>
  <inkml:trace contextRef="#ctx0" brushRef="#br0" timeOffset="-208283.74">6741 14117 0,'40'0'31,"0"0"-31,41 0 16,-81-40-16,40 40 0,0 0 15,0 0-15,-40 40 0,40-40 0,-40 40 16,40 0-16,-40 0 15,0 0-15,0 0 0,0 1 16,-80-1-16,80 0 16,0 0-1,40-40 1,0-40 0,41 40-16,-81-40 15,40 40-15,-40-40 0</inkml:trace>
  <inkml:trace contextRef="#ctx0" brushRef="#br0" timeOffset="-207983.84">7905 14197 0,'0'40'31,"0"0"-15,0 41-16,0-41 15,0 0-15,0 0 0,0 0 16,40 0-16</inkml:trace>
  <inkml:trace contextRef="#ctx0" brushRef="#br0" timeOffset="-207560.57">8186 13876 0,'0'40'0,"-40"-40"0,80 0 31,-40-40-31,80 40 15,-40 0-15,0 0 0,0 0 0,1 0 16,-1 0-16,0 0 16,-40 40-16,0 1 15,0-1-15,-40 0 0,40 0 16,-40-40-16,40 40 0,-41-40 16,41 40-16,41-40 15,-1 0 1,40 0-16,-40-40 15,0 40-15,0 0 16,-40 40 0,0 40-16,0-40 15,-40 0-15,0 1 0,40-1 16,-40-40-16,0 0 0</inkml:trace>
  <inkml:trace contextRef="#ctx0" brushRef="#br0" timeOffset="-207381.1">8908 14237 0,'40'0'16,"-40"40"-16,0 0 15,0 1 1,0-1-16,0 0 0,0 0 0,0 0 15</inkml:trace>
  <inkml:trace contextRef="#ctx0" brushRef="#br0" timeOffset="-206504.6">9590 13756 0,'0'40'46,"0"0"-30,-40-40-16,40 40 0,-40-40 0,40 40 16,-40 1-16,40-1 0,0 0 15,-40-40-15,40 40 0,0 0 16,40-40 0,0 0-1,0 0-15,-40-40 16,40 40-16,0 0 0,0-40 15,1 0-15,-41 0 0,0-1 16,40 41-16,-40-40 0,40 0 16,-40 0-1,0 120 1,0-40 0,0 1-16,0-1 0,0 0 15,0 40-15,0-40 0,0 0 0,0 0 16,0 0-16,0 0 0,0 1 0,0-1 15</inkml:trace>
  <inkml:trace contextRef="#ctx0" brushRef="#br0" timeOffset="-206304.86">10312 14077 0,'-40'0'0,"40"40"31,0 0-31,0 0 16,0 0-16,0 0 0,0 0 0,40 1 15,-40-1-15,0 0 0,0 0 0,41-40 16,-41 40-16,0 0 0</inkml:trace>
  <inkml:trace contextRef="#ctx0" brushRef="#br0" timeOffset="-206075.23">10834 13836 0,'0'40'31,"0"0"-15,0 1-16,0-1 0,0 0 0,40 40 15,0-40-15,-40 0 0,41 0 16,-41 0-16,0 0 16,-81-40-16,41 0 15,0 0-15,0 0 0</inkml:trace>
  <inkml:trace contextRef="#ctx0" brushRef="#br0" timeOffset="-205961.53">10393 14117 0,'0'-40'0,"0"0"16,40 40-16,-40-40 0,80 40 15,-40 0-15,0-40 0,0 40 0,41 0 16,-41-41-16,0 41 0,40-40 0,-40 40 16,1 0-16,-1 0 0,0 0 0,0 0 15</inkml:trace>
  <inkml:trace contextRef="#ctx0" brushRef="#br0" timeOffset="-205760.92">11556 14117 0,'0'40'0,"0"0"16,0 0-16,0 0 0,0 0 16,0 1-16,0-1 0,0 0 15,0 0-15,0 0 0,0 0 0,0 0 16,0 0-16</inkml:trace>
  <inkml:trace contextRef="#ctx0" brushRef="#br0" timeOffset="-205452.62">11998 13916 0,'0'-40'0,"-40"40"16,40 40-16,-40-40 15,40 81-15,0-41 0,0 0 0,0 0 16,0 0-16,0 40 0,0-40 0,0 0 16,40 1-16,0-1 0,0-40 15,0 0-15,0 0 16,0 0-16,0-40 0,1 40 0,-41-81 16,40 81-16,-40-40 0,0 0 0,0 0 15,-40 40 1,-1 0-1,41 40-15,0 0 0,-40 0 16,40 0-16,0 1 16,0-1-16,40-40 15,41 0-15</inkml:trace>
  <inkml:trace contextRef="#ctx0" brushRef="#br0" timeOffset="-205273.44">12800 14237 0,'0'40'31,"0"0"-15,0 1-16,40-1 0,-40 0 16,0 0-16,0 0 0,0 0 15,0 0-15,0 0 0,41-40 16</inkml:trace>
  <inkml:trace contextRef="#ctx0" brushRef="#br0" timeOffset="-204978.22">13121 13796 0,'0'-40'15,"40"40"1,1-40-16,-1 40 16,0 0-16,0 0 0,0 0 15,0-40-15,0 40 0,0 0 0,1 0 16,-1 0-16,0 0 0,0 0 16,-40 80-16,0-40 15,0 0-15,-40 0 0,40 41 0,-40-41 16,40 40-16,-81-40 0,81 0 0,-40 40 15,0-40-15,40 0 0</inkml:trace>
  <inkml:trace contextRef="#ctx0" brushRef="#br0" timeOffset="-204781.48">14084 13997 0,'0'40'0,"0"0"15,0 0-15,0 0 16,0 0-16,0 0 16,0 0-16,0 0 15,0 1-15</inkml:trace>
  <inkml:trace contextRef="#ctx0" brushRef="#br0" timeOffset="-204396.25">14606 13676 0,'-40'0'15,"40"40"-15,-40 0 16,40 40-16,0-40 15,0 0-15,40 1 0,-40-1 16,40-40-16,-40 40 0,40 0 0,-40 0 16,40 0-16,0 0 0,-40 0 15,0 0-15,0 0 16,-40-40-16,0 0 16,-40 0-16,40 0 15,40-40-15,-40 40 0,40-40 0,0 0 16,40 0-1,0 40-15,-40-40 16,0 0-16,80 40 0,-40-40 16,0 40-16,-40-40 0,41 0 15,-1 40-15,-40-41 0,40 41 0,-40-40 16,0 0-16,0 0 16,-40 40-16,40-40 15,-40 40-15</inkml:trace>
  <inkml:trace contextRef="#ctx0" brushRef="#br0" timeOffset="-203625.42">15368 13796 0,'41'0'0,"-1"0"15,-40-40 1,40 40-16,-40-40 15,-40 40 17,40 40-17,-40-40-15,-1 40 0,41 0 32,0 0 30,41-40-62,-1 0 63,-40 40 155,0 1-202,0-1-16,0 0 16,0 0-16,40-40 0,0 0 15,0 0 1,0-40-16,0 0 0,0 40 15,-40-40-15,41-1 0,-41 1 16,40 0-16,-40 0 0,40 40 16,-40-40-16,0 0 0,40 40 0,-40-40 15,0 0-15,0 120 32,0-40-32,0 0 15,0 0-15,0 0 0,0 0 0,0 1 16,0-1-16,0 40 0,-40-40 0,40 0 15,0 0-15</inkml:trace>
  <inkml:trace contextRef="#ctx0" brushRef="#br0" timeOffset="-203357.11">15409 14398 0,'-41'0'15,"41"40"-15,0 0 0,0 0 16,0 0-1,0 0-15,0 0 0,0 0 0,0 1 16,0-1-16,0 0 0</inkml:trace>
  <inkml:trace contextRef="#ctx0" brushRef="#br0" timeOffset="-202037.15">15930 13716 0,'-40'0'78,"0"0"-62,0-40 0,0 40-16,0 0 15,-1 0-15,1 0 16,0 0-16,0 0 0,0 0 16,0 40-16,40 0 15</inkml:trace>
  <inkml:trace contextRef="#ctx0" brushRef="#br0" timeOffset="-201692.93">15970 13676 0,'0'40'16,"0"0"0,0 0-16,0 0 0,0 0 15,0 41-15,40-41 0,-40 0 16,0 0-16,0 40 0,0-40 15,0 0-15,0 40 0,41-39 0,-41-1 16,0 40-16,0-40 0,0 0 16,0 0-16,0 0 0,0-80 31</inkml:trace>
  <inkml:trace contextRef="#ctx0" brushRef="#br0" timeOffset="-193922.71">16572 14398 0,'0'40'47,"0"0"-31,0 0-1,-40-40-15,40 40 0,0 0 16,-40-40-16,40 40 16,-40-40-16</inkml:trace>
  <inkml:trace contextRef="#ctx0" brushRef="#br0" timeOffset="-193592.94">17094 13836 0,'-40'0'16,"40"40"0,0 0-1,0 1 1,0-1-16,0 0 0,-40-40 0,40 40 15,0 0-15,-41 0 0,41 0 0,-40 0 16,0 0-16</inkml:trace>
  <inkml:trace contextRef="#ctx0" brushRef="#br0" timeOffset="-193430.69">17174 13836 0,'0'40'15,"0"0"1,0 1-16,0-1 0,0 0 16,0 0-16,40 0 0,0 0 15,-40 0-15,40-40 16,-40 40-16</inkml:trace>
  <inkml:trace contextRef="#ctx0" brushRef="#br0" timeOffset="-193273.03">16893 14037 0,'40'0'31,"0"0"-31,1 40 16,-1-40-16,0 40 0,0-40 0,0 0 15,0 0-15,0 40 0,0-40 16</inkml:trace>
  <inkml:trace contextRef="#ctx0" brushRef="#br0" timeOffset="-193067.66">17696 14077 0,'0'40'31,"0"0"-31,0 0 16,0 0-16,40-40 16,-40 40-16,0 0 0,0 1 15,0-1-15,0 0 16</inkml:trace>
  <inkml:trace contextRef="#ctx0" brushRef="#br0" timeOffset="-192808.87">17977 13676 0,'0'40'16,"0"0"-1,40-40-15,-40 40 0,0 0 16,0 0-16,0 0 0,40 1 0,-40-1 16,0 0-16,0 0 0,0 0 0,0 0 15,0 0-15,0 0 0,0 0 16,0 0-16</inkml:trace>
  <inkml:trace contextRef="#ctx0" brushRef="#br0" timeOffset="-192449.85">17936 13916 0,'41'0'31,"-1"0"-31,40 0 16,-40 0-16,0 0 0,0 0 15,1 0-15,-1 0 0,-40 41 0,40-41 16,0 0-16,-40 40 15,0 0-15,-40 0 16,0-40-16,40 40 0,-81-40 16,41 0-16,40-40 31,40 40-31,-40-40 16,81 40-16,-41 0 0,0 0 15,0 0-15,-40 80 16,40-80-16,-40 40 0,0 0 15,-40 0-15,40 0 0,-80-40 16,40 40-16,0-40 0,40 41 0,-41-41 16,1 0-16,0 0 0,0 0 15</inkml:trace>
  <inkml:trace contextRef="#ctx0" brushRef="#br0" timeOffset="-192270.54">18659 14237 0,'0'40'31,"0"0"-15,0 1-1,0-1-15,0 0 0</inkml:trace>
  <inkml:trace contextRef="#ctx0" brushRef="#br0" timeOffset="-191801.01">19421 13876 0,'0'-40'16,"-40"40"-1,0 0-15,0 0 16,0 40-16,0-40 15,-1 40-15,1 1 0,40-1 16,-40 0-16,40 0 0,-40 0 0,40 0 16,0 0-16,0 0 0,0 0 0,0 0 15,40 1-15,40-1 0,-39-40 16,-1 0-16,40 0 0,-40 0 0,0 0 16,40 0-16</inkml:trace>
  <inkml:trace contextRef="#ctx0" brushRef="#br0" timeOffset="-191634.85">19903 13957 0,'-40'0'16,"40"40"-16,0 0 16,-41-40-16,41 40 0,0 0 15,0 0-15,0 0 0,0 0 16,0 0-16,0 0 0,41-40 15</inkml:trace>
  <inkml:trace contextRef="#ctx0" brushRef="#br0" timeOffset="-191405.17">19903 14037 0,'40'-40'16,"0"40"-16,0 0 0,0 0 15,0 0-15,0 0 0,1 0 16,-1 40-16,0-40 0,-40 40 0,40 0 16,-40 0-16,0 0 15,0 0-15,-80 0 0,40 0 16,-41 1-16,41-41 0,0 0 0,0 40 16,0-40-16,0 0 0,0 0 15,-1 0-15,41-40 0</inkml:trace>
  <inkml:trace contextRef="#ctx0" brushRef="#br0" timeOffset="-190928.44">20785 14277 0,'0'40'0,"0"1"16,-40-41-16,40 40 15,-80 0-15,80 0 16,-40 0-16,0-40 16</inkml:trace>
  <inkml:trace contextRef="#ctx0" brushRef="#br0" timeOffset="-190538.2">19501 14398 0,'0'40'47,"0"0"-47,0 0 16,0 0-16,0 0 15</inkml:trace>
  <inkml:trace contextRef="#ctx0" brushRef="#br0" timeOffset="-190021.39">21227 13916 0,'0'41'31,"0"39"-31,0-40 16,0 0-16,0 0 0,40 40 15,-40-40-15,0 0 16,40 1-16,-40-1 0,40-40 16,0 0-16,0 0 15,1 0-15,-1-40 0</inkml:trace>
  <inkml:trace contextRef="#ctx0" brushRef="#br0" timeOffset="-189870.28">21427 13916 0,'-40'0'0,"40"41"16,40-41-1,41 0 1,-41 0-16,0 0 15,0 0-15,0 0 0</inkml:trace>
  <inkml:trace contextRef="#ctx0" brushRef="#br0" timeOffset="-189707.42">21267 14117 0,'-40'0'0,"40"40"16,40-40-1,0 40 1,40-40-16,-80 40 16,40-40-16,1 0 0,-1 40 0,0-40 15</inkml:trace>
  <inkml:trace contextRef="#ctx0" brushRef="#br0" timeOffset="-189517.67">22150 14358 0,'-40'0'15,"40"40"1,0 0-16,-40 0 16,40 0-16,-41-40 0,41 40 0,0 0 15,0 0-15</inkml:trace>
  <inkml:trace contextRef="#ctx0" brushRef="#br0" timeOffset="-189308.85">22631 13957 0,'0'40'15,"0"0"1,0 0-16,0 0 0,40 0 16,-40 0-16,0 0 0,0 0 0,0 0 15,0 1-15,0-1 0</inkml:trace>
  <inkml:trace contextRef="#ctx0" brushRef="#br0" timeOffset="-189145.8">22591 13997 0,'40'0'0,"0"0"32,-40 40-32,41-40 0,-1 0 15,0 0-15,0 0 16</inkml:trace>
  <inkml:trace contextRef="#ctx0" brushRef="#br0" timeOffset="-188992.67">22631 14157 0,'0'40'16,"40"0"-1,41-40 1,-41 0-1,0 0-15,0 0 16,-40-40-16</inkml:trace>
  <inkml:trace contextRef="#ctx0" brushRef="#br0" timeOffset="-188455.55">23193 13836 0,'0'-40'16,"40"40"0,0 0-16,0 0 15,1 0-15,-41 40 0,40-40 16,-40 80-16,40-39 0,-40-1 16,0 0-16,0 0 0,0 0 0,0 0 15,0 0-15,40 0 0,0 0 16,0-40-1,0-40 1,-40 0-16,40 40 0,-40-40 16,0 0-1,-40 80 1,40 40 0,-40-40-16,40 0 0,0 1 0,0 39 15,0-40-15,0 0 0,0 40 0,40-40 16,-40 0-16,0 1 0,40-1 0,-40 0 15,0 0-15,0 0 0,-40 0 16,-40-40-16,40 0 16,0 0-16,0 0 0,0-40 15,-1 40-15</inkml:trace>
  <inkml:trace contextRef="#ctx0" brushRef="#br0" timeOffset="-187644.83">24477 14197 0,'40'0'47,"0"0"-31,0 0-16,1 0 0,-1 0 15,0 0-15,0 0 0,0 0 16,0 0-16,0 0 0,0 0 16,1 0-16,-41 40 0,40-40 0,0 0 15,0 0-15,0 0 16</inkml:trace>
  <inkml:trace contextRef="#ctx0" brushRef="#br0" timeOffset="-187395.93">24999 13957 0,'-40'0'16,"40"40"-1,80-40-15,-40 0 0,0 40 16,40-40-16,-40 0 0,1 0 0,-1 0 16,0 40-16,0-40 0,0 0 0,-40 40 15,40-40 1,-40 40-16,-80-40 0,80 40 16,-40 0-16,-40 0 0,39-40 15,1 40-15,-40 1 0,0-41 0,40 40 16,0 0-16</inkml:trace>
  <inkml:trace contextRef="#ctx0" brushRef="#br0" timeOffset="-185080.8">26162 13315 0,'0'40'16,"0"0"-1,0 0-15,0 0 0,0 0 16,0 0-16,0 1 0,0-1 16,0 40-16,0-40 0,0 0 0,0 0 15,0 0-15,0 0 0,-40 1 16,40-1-16,0-121 31,0 41-15,81 0-16,-81 0 0,0 0 15,80 0-15,-80 0 0,40 40 0,-40-40 16,40 0-16,0 40 16,-40 40-1,40-40-15,-40 80 0,40-40 16,-40 0-16,41-40 15,-1 40-15,0-40 0,0 0 16,0 0-16,0 0 0,0 0 16,0-40-16,1 0 15,-1 0-15,-40 0 16,0 0-16,0 0 16,-40 40-1,-1 0 1,41 40-16,0 0 15,0 0-15,0 0 0,0 0 0,0 0 0,0 0 16,41-40-16,-41 40 0,40-40 0,-40 41 16,80-41-16,-40 0 0,0 0 15,0 0-15</inkml:trace>
  <inkml:trace contextRef="#ctx0" brushRef="#br0" timeOffset="-184892.56">27527 13515 0,'-40'0'0,"40"40"15,-41-40 1,1 41-16,40-1 16,0 0-16,-40-40 0,40 40 0,-40 0 15,0 0-15,40 0 0,-40-40 16</inkml:trace>
  <inkml:trace contextRef="#ctx0" brushRef="#br0" timeOffset="-184764.93">27166 13596 0,'40'0'16,"0"0"-16,-40 40 16,40-40-16,0 40 0,0 0 15,0-40-15,-40 40 0,40-40 0,1 0 16,-1 0-16,0 0 0</inkml:trace>
  <inkml:trace contextRef="#ctx0" brushRef="#br0" timeOffset="-184123.7">28129 13555 0,'40'0'15,"-40"-40"16,0 0-15,-40 0 15,-1 40-31,1 0 16,0 0-16,40 40 0,-40-40 0,0 40 16,0-40-16,0 40 0,40 1 0,-40-1 15,40 0-15,-41-40 0,41 40 0,-40-40 16,40 40-16,0 0 0,81-40 15,-41 0 1,0 0-16,0 0 0,0-40 0,0-40 16,0 80-16,0-40 0,1 0 15,-1 40-15,0-41 0,0 41 16,-40-40-16,40 40 0,-40 40 16,0 1-1,0-1-15,0 0 0,0 0 16,0 0-16</inkml:trace>
  <inkml:trace contextRef="#ctx0" brushRef="#br0" timeOffset="-183429.5">28730 13515 0,'0'-40'31,"-40"40"32,0 0-48,0 40-15,0 0 16,0 1-1,40-1-15,0 0 0,0 0 16,40-40 0,0 0-16,0 0 15,0-40-15,0 0 16,1 0-16,-41-1 0,40 41 0,-40-40 16,40 0-16,-40 0 0,40 0 0,0 0 15,-40 0-15,0 0 0,40 0 16,-40 80-1,0 0 1,0 0-16,-40 0 0,40 0 16,0 40-16,0-40 0,-40 1 0,40-1 15,0 0-15,0 0 0,0 0 16,40-40-16,-40 40 0</inkml:trace>
  <inkml:trace contextRef="#ctx0" brushRef="#br0" timeOffset="-183234.21">29132 13596 0,'40'0'16,"-40"-41"-16,0 1 16,0 0-16,-40 40 31,40 40-31,-40-40 0,40 81 16,-41-41-16,41 0 0,-40 0 0,40 0 15,0 0-15,0 0 0,40-40 16,-40 40-16,81-40 15,-41 0-15,0-40 16,0 40-16,0-40 0</inkml:trace>
  <inkml:trace contextRef="#ctx0" brushRef="#br0" timeOffset="-182914.86">29613 13636 0,'-40'0'15,"0"0"1,0 40 15,40 0-15,0 40-16,0-40 16,0 0-16,40-40 15,0 0-15,0 0 16,0 0-16,-40-40 0,41 40 15,-41-40-15,40 40 0,-40-40 16,40 0-16,0 40 16,-40 40-1,0 0 1,0 0-16,0 0 31</inkml:trace>
  <inkml:trace contextRef="#ctx0" brushRef="#br0" timeOffset="-182780.56">29974 13395 0,'-40'0'0,"40"40"0,-40-40 0,0 0 16,40 40-16,-40 0 15</inkml:trace>
  <inkml:trace contextRef="#ctx0" brushRef="#br0" timeOffset="-182164.26">30255 13596 0,'0'40'16,"0"0"0,0 0-1,0 0-15,0 0 16,0 0-16,0 0 16,0 0-16,0-80 46,0 0-46,40 0 16,-40 0-16,0 0 16,41 0-16,-1 40 0,-40-40 0,40 0 15,0 40-15,-40-41 16,40 41-16,0 41 16,-40-1-1,0 0-15,0 0 16,0 0-16,0 0 15,0 0-15,-40-40 16,40 40-16,-40-40 16,120-40 15,-40 0-31,-40 0 0,40 40 16,1-40-16,-41 0 0,40 0 0,0 40 15</inkml:trace>
  <inkml:trace contextRef="#ctx0" brushRef="#br0" timeOffset="-181712.74">30817 13555 0,'40'0'0,"-40"81"15,0-41-15,0 0 16,0 0-16,0 0 0,0 0 16,0 0-1,40-40 1,0 0-16,-40-40 16,0 0-16,41 40 0,-41-40 15,40 40-15,-40-40 0,40 0 16,-80 80-1,0 0 1,-1 40-16,41-40 16,0 0-16,41-40 31,-1-40-15,0 40-16,-40-40 15,40 40-15,0 0 16,-40 40-1,40 0-15,-40 1 16,40-41-16,0 0 0,1 0 16,-41-41-16,40 41 0,0-80 15,0 40-15,0 0 0,0 0 0,-40 0 16,40 0-16,0-41 0,1 41 0,-41 0 16,40 0-16,0 0 0,-40 0 0,40 0 15,0 40 1,-40 40-16,0 0 0,0 0 15,0 40-15,-40-40 0,40 41 0,0-41 16,0 0-16,-40 40 0,40-40 16,0 0-16,0 0 0,0 1 0,0-1 15</inkml:trace>
  <inkml:trace contextRef="#ctx0" brushRef="#br0" timeOffset="-180575.15">26764 14598 0,'0'-40'0,"40"40"0,-40 40 47,0 0-32,41-40-15,-41 40 0,0 1 16,0-1-16,0 0 16,0 0-16,0 0 15,0 0-15,0 0 16,0 0 0,-41-40-16,41-40 46,0 0-30,41 40-16,-41-40 0,0 0 16,40 40-16,-40-40 0,40 0 15,-40 0-15,40 40 16,0-41-16,0 41 16,0 0-16,-40 41 15,0-1-15,40 40 16,-40-40-16,0 0 15,0 0-15,0 0 0,41 0 16,-1-40 0,0-40-1,0 40-15,-40-80 0,40 40 16,0 0-16,0 0 0,-40 0 16,40 40-16,-40-40 0,0-1 15,41 41-15,-41 41 16,0-1-1,0 0-15,0 0 16,0 0-16,0 0 0,0 0 16,40-40-1,0 0 1,-40-40-16,40 0 16,-40 0-16,40 40 0,-40-40 0,0 0 15,0 0-15,40 40 0,-40-41 0,40 1 16,-40 80 15,0 41-31,0-41 16,0 0-16,0 0 0,0 0 0,0 0 15</inkml:trace>
  <inkml:trace contextRef="#ctx0" brushRef="#br0" timeOffset="-180116.75">27968 14598 0,'0'40'15,"0"0"-15,0 1 16,0-1-16,0 0 0,0 0 16,0 0-16,0 0 0,0 0 15,0 0-15,0 0 16,0-80 15,40 40-31,-40-40 0,40 0 0,0 0 16,-40 0-16,41 0 0,-1 0 0,0 0 15,0-1-15,0 41 0,-40-40 16,40 40-16,0 0 0,-40 40 16,0 41-16,0-41 15,0 0-15,0 0 0,-40 0 16,40 0-16,-40 0 0,40 0 15,0-120 17,40 40-32,-40 0 0,40 0 15,0 40-15,1-40 0,-1 0 0,0 0 16,0-1-16,0 41 16,-40 81-1,0-41-15,0 0 0,0 0 16,0 0-16,0 0 0,0 0 15</inkml:trace>
  <inkml:trace contextRef="#ctx0" brushRef="#br0" timeOffset="-179612.59">28891 14398 0,'0'40'0,"0"0"0,0 0 16,0 0-16,0 0 0,0 0 0,0 0 16,0 1-16,0-1 0,0 0 15,0 0-15,0 0 0,0 0 0,0 0 16,0-80 15,40 40-31,-40-40 0,80 40 0,-80-40 16,40 0-16,-40 0 0,41 40 15,-1 0-15,-40 40 16,0 40 0,0-40-16,-40-40 0,40 40 0,-41 0 15,1 0-15,80-40 47,1 0-31,-1 0-16,0-40 0,0 40 15,0 0-15,0-40 16,-40 0-16,40 40 0,1-40 0,-1 0 16,0 0-16,-40 0 0,0 0 15,0 80 17,-80 0-32,80 0 15,0 0-15,0 0 0,0 0 0,0 0 16,0 0-16,40-40 15,0 0-15,0 0 16,0-40-16</inkml:trace>
  <inkml:trace contextRef="#ctx0" brushRef="#br0" timeOffset="-179430.55">29814 14598 0,'0'40'0,"0"41"16,0-41-16,0 0 15,0 0-15,0 0 0,-40 0 0,40 0 16,-40-40-16,40 40 16,0-80-1,0 0-15,40 40 16,-40-80-16,40 80 0,-40-40 0,80 0 0</inkml:trace>
  <inkml:trace contextRef="#ctx0" brushRef="#br0" timeOffset="-179246.48">30295 14638 0,'0'40'0,"0"1"15,-40-1-15,40 0 0,0 0 16,0 0-16,0 0 0,0 0 16,0 0-16,0 0 0,0 0 15,0 1-15,-40-41 16,-40 0-16,40 40 0,0-40 15,0 0-15,-1 0 0</inkml:trace>
  <inkml:trace contextRef="#ctx0" brushRef="#br0" timeOffset="-165469.65">3009 16002 0,'0'-40'718,"0"0"-686,0 0 14,0-1 1,-40 41 31,0 0 1,0 0-64,0 0 16,0 0 1,0 0-17,40 41 1,-40-41-16,-1 0 16,41 40-1,-40-40-15,0 0 31,0 0 1,40 40-17,-40-40 1,0 0 15,0 0-15,40 40 15,-40-40-31,-1 0 16,1 0-1,0 0 1,0 0 15,0 0 0,40 40-31,-40-40 47,0 0 16,80 0 296,-40 40-359,40-40 0,0 0 31,-40 40-15,40-40 0,0 0 15,-40 40-31,40-40 16,1 40-1,-1-40 1,-40 41-16,40-41 15,-40 40-15,40-40 16,0 0 15,0 0 32,0 0-32,0 0 0,-40 40-15,41-40 0,-82 0 202,1 0-202,40 40-16,-40-40 0,40 40 16,-40-40-16,40 40 0,-40-40 0,40 40 15,-40-40-15,40 40 0,-40 0 16,0-40-16,40 40 0,-41 1 15,1-1 1,40 0 0,-40-40-16,40 40 15,40-40 126,0 0-125,1 0-16,-1 0 15,0 0 1,0 0-16,0 0 15,0 0-15,0 0 16,0 0-16,1 0 16,-1 0-16,0 0 0,-40-40 15,40 40-15,0 0 0,0 0 16,0 0-16,0 0 16,1 0-16,-1 40 15,0-40 1,-40-40 78,0 0-94,0 0 15,0-1-15,0 1 16,0 0-16,-40 80 47</inkml:trace>
  <inkml:trace contextRef="#ctx0" brushRef="#br0" timeOffset="-164797.18">3531 16684 0,'-40'0'0,"40"40"0,40-40 63,0 0-63,0 40 15,-40 0 1,41-40-16,-1 40 0,-40 0 16,0 0-16,0 0 15,0 1-15,0-1 0,-40 0 16,40 0-16,-41 0 16,1-40-16</inkml:trace>
  <inkml:trace contextRef="#ctx0" brushRef="#br0" timeOffset="-164619.59">3571 16764 0,'-40'0'0,"40"40"16,40-40 15,-40-40-31,40 40 0,41-40 15,-41 40-15,-40-40 0,40 40 0</inkml:trace>
  <inkml:trace contextRef="#ctx0" brushRef="#br0" timeOffset="-164099.81">4294 16443 0,'40'0'47,"40"0"-31,-40 0-16,0 0 15,0 0-15,-40-40 0,40 40 16,1 0-16</inkml:trace>
  <inkml:trace contextRef="#ctx0" brushRef="#br0" timeOffset="-163900.48">4253 16323 0,'0'-40'16,"41"40"0,39 0-1,-40-40-15,0 40 0,0 0 16</inkml:trace>
  <inkml:trace contextRef="#ctx0" brushRef="#br0" timeOffset="-162300.16">5698 15801 0,'0'-40'16,"0"0"0,0 0 15,-40 40-31,0 0 31,0 0-15,-1 0-1,41 40-15,-40-40 16,40 40-16,0 0 16,-40 0-16,40 1 15,0-1-15,-40 0 0,40 0 16,0 0-16,0 0 0,-40 0 0,40 0 15,-40 0-15,40 1 0,-40-1 0,40 0 16,-40-40-16,40 40 16,-41-40-16,1 0 31,40-40-31,0 0 16,40 40 15,1 0-16,-1 0-15,0 40 0,0-40 16,-40 40-16,40 0 0,0 0 0,-40 0 16,40 0-16,-40 0 0,40 0 0,-40 1 15,41-1-15,-41 0 0,40 0 0,-40 0 16,40-40-16,0 0 0,0 0 16,0 0-16</inkml:trace>
  <inkml:trace contextRef="#ctx0" brushRef="#br0" timeOffset="-161080.98">6701 16202 0,'40'0'15,"-40"-40"48,-40 40-48,40-40-15,-40 40 0,0 0 16,0 0-16,40-40 16,-40 40-16,-1 0 15,1 0-15,0 0 0,40 40 16,-40-40-16,40 40 0,-40 0 0,0 1 15,40-1-15,-40-40 0,40 40 0,-40 0 16,40 0-16,0 0 16,0 0-16,40-40 0,0 40 15,40-40-15,-40 0 16,0-40-16,0 40 16,-40-40-16,41 40 0,-1-40 0,0-40 15,0 80-15,0-40 16,0 80 15,-40 0-31,40 0 0,-40 0 16,40-40-16,-40 80 0,41-80 0,-41 80 15,40-80-15</inkml:trace>
  <inkml:trace contextRef="#ctx0" brushRef="#br0" timeOffset="-160568.08">7544 16483 0,'0'40'16,"0"0"-1,-40 0-15,40 1 16,-40-41-16,40 40 16,0 0-16,-41-40 0,41 40 15,-40-40-15</inkml:trace>
  <inkml:trace contextRef="#ctx0" brushRef="#br0" timeOffset="-160167.25">7905 15801 0,'-40'0'0,"40"40"31,0 1-31,0-1 15,0 0-15,40 0 0,-40 0 0,0 0 16,0 40-16,0-40 0,0 1 0,0 39 16,0-40-16,-40 0 0,40 0 0,0 0 15,0-80 17,40 40-32,-40-40 0,40 0 0,0 0 15,0 0-15,0 0 0,1-1 16,-1 41-16,0 0 0,0 0 0,0 0 15,0 0-15,0 0 0,-40 41 16,40-41-16,-40 40 0,41-40 0,-41 40 16,0 0-16,0 0 0,0 0 0,-81 0 15,81 0-15,-40 0 0,0 0 16,0-40-16,0 41 0,0-41 0,0 40 16,-1-40-16,1 0 0</inkml:trace>
  <inkml:trace contextRef="#ctx0" brushRef="#br0" timeOffset="-159503.89">8868 15801 0,'-40'0'0,"40"-40"47,40 40-47,-40-40 15,40 40-15,0 0 16,0 40-16,-40 40 16,0-39-16,40-1 0,-40 0 0,0 0 15,0 0-15,0 0 0,41 0 0,-41 0 16,40 0-16,0-40 0,-40 41 16,40-41-16,0 0 0,0 0 15,0 0-15,0 0 0,-40-41 0,41 41 16,-1-40-16,0 40 15,-40-40-15,-40 40 32,40 40-32,-40 0 15,40 1-15,-41-1 0,41 0 0,0 0 16,0 0-16,0 0 0,-40 0 0,40 0 16,0 0-16,0 0 0,0 1 0,0-1 15,0 0-15,-40 0 0,40 0 16,-40-40-16,40 40 0,-40-40 0,40 40 15,-40-40-15</inkml:trace>
  <inkml:trace contextRef="#ctx0" brushRef="#br0" timeOffset="-158533.98">7905 16363 0,'40'0'15,"-40"40"32,0 0-47,0 0 16,0 0-16,0 0 15,0 0-15,0 1 16,0-1-16,0 0 16,0 0-1</inkml:trace>
  <inkml:trace contextRef="#ctx0" brushRef="#br0" timeOffset="-150869.04">6581 15320 0,'0'-40'47,"0"80"156,0 0-188,0 0 1,0 0-16,0 1 16,0-1-16,0 0 15,0 0-15,0 0 0,0 0 16,40-40 46,-40-40-62</inkml:trace>
  <inkml:trace contextRef="#ctx0" brushRef="#br0" timeOffset="-150544.97">6500 15601 0,'41'0'47,"-1"0"-31,-40 40-16,40-40 15,-40 40-15,40-40 16,-40 40-16,0 0 31,40-80 0,-40 0-15,40 0-16,0 0 0,-40 0 16,40 0-16,1 40 0</inkml:trace>
  <inkml:trace contextRef="#ctx0" brushRef="#br0" timeOffset="-150106.81">8146 15039 0,'0'40'63,"0"1"-63,0-1 15,0 0 1,0 0-16,0 0 15,0 0-15,0 0 16</inkml:trace>
  <inkml:trace contextRef="#ctx0" brushRef="#br0" timeOffset="-149924.67">8065 15280 0,'0'40'15,"0"0"-15,0 0 16,41-40-16,-41 40 16,40-40-16,0 0 15,0 0-15,0 0 16,-40-40-16,40 40 0,40-80 0,-39 40 16,-1 0-16</inkml:trace>
  <inkml:trace contextRef="#ctx0" brushRef="#br0" timeOffset="-147544">20866 11911 0,'-40'0'15,"80"0"17,-40 40-32,80-40 0,-40 0 0,0 0 15,40 0-15,-39 0 0,39 0 0,40 0 16,-40 0-16,1 0 0,-1 0 0,40 0 16,-39 0-16,-1 0 0,0 0 0</inkml:trace>
  <inkml:trace contextRef="#ctx0" brushRef="#br0" timeOffset="-146633">10633 16283 0,'41'0'62,"-1"0"-62,0 0 16,0 0-16,0 0 0,0 0 16,0 0-16,1 0 0,-1 0 15,0 0-15,0 0 16,0 0-16</inkml:trace>
  <inkml:trace contextRef="#ctx0" brushRef="#br0" timeOffset="-146184.77">10874 16002 0,'40'-40'16,"-40"80"-1,-40 0 1,0 0-16,0 0 16,40 0-1,-40-40-15,40 40 0,-40-40 0,40 41 16,-40-41-16,40 40 0,-41-40 15,41 40-15,41-40 32,-41 40-17,40-40-15,0 0 0,0 40 16,0-40-16,0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36:0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15922 0,'0'-40'16,"0"80"140,0 0-156,0 0 0,0 0 15,0 0-15,0 0 0,0 0 16,0 0-16,0 1 0,0-1 0,0 0 16,0 0-16,0 0 0,0 0 15,0 0-15,-40 0 0</inkml:trace>
  <inkml:trace contextRef="#ctx0" brushRef="#br0" timeOffset="376.51">2969 15882 0,'0'40'0,"0"0"15,0 0 1,0 0 0,0 0 15,0 0-31,-40-40 16,40 40-16,-40-40 0,40 40 0,-40-40 15,40 41-15,-40-41 16,40 40-16,-40-40 15,120 0 1,-40 0 0,0 0-16,0 0 15,0 0-15,1 40 0,-1-40 16,0 0-16,0 0 0,0 0 16,-40 40-16</inkml:trace>
  <inkml:trace contextRef="#ctx0" brushRef="#br0" timeOffset="4779.71">4053 16082 0,'0'-40'32,"40"40"-17,-40 40 32,-40 0-31,40 0-1,0 0 1,0 1-16,0-1 16,0 0-16,0 0 15,40-40-15,-40 40 0,40-40 16,-40 40-16,40-40 15,0 0-15,0 0 0,-40-40 16,41 40-16,-41-40 16,40 40-16,-40-40 15,40 80 17,-40 0-17,40-40-15,0 0 16,-40 40-16,40-40 0,0 0 15,0 0-15,-40-40 16,41 40-16,-41-40 0,0 0 16,0 0-1,0 0-15,0-1 0,-41 41 16,41-40-16,-40 40 16,0 0-16,0 0 15,0 0-15,40 40 0,0 1 16</inkml:trace>
  <inkml:trace contextRef="#ctx0" brushRef="#br0" timeOffset="5009.2">4855 16042 0,'0'40'0,"0"0"16,0 0 0,0 0-16,0 1 0,40-41 15,-40 40-15,0 0 0,0 0 0,41 0 16,-1 0-16,-40 0 0,0 0 16,0 0-16,0 0 0</inkml:trace>
  <inkml:trace contextRef="#ctx0" brushRef="#br0" timeOffset="5243.49">4895 16162 0,'41'-40'16,"-1"40"-16,0 0 15,0 0-15,0 40 16,-40 0-1,0 1 1,0-1-16,-40 0 16,0 0-1,0-40 1</inkml:trace>
  <inkml:trace contextRef="#ctx0" brushRef="#br0" timeOffset="5396.48">5337 16042 0,'0'40'15,"40"0"-15,-40 0 16,0 0-16,0 1 16,0-1-16,0 0 0,0 0 15</inkml:trace>
  <inkml:trace contextRef="#ctx0" brushRef="#br0" timeOffset="5556.02">5297 15882 0,'40'0'46</inkml:trace>
  <inkml:trace contextRef="#ctx0" brushRef="#br0" timeOffset="5924.85">5537 16162 0,'0'40'0,"41"-40"31,-1 0-15,-40-40-16,40 40 15,-40-40-15,40 40 0,-40-40 16,0 0-16,0 0 31,-40 40-15,0 0-1,40 40 1,0 40 0,0-40-16,0 0 0,0 1 15,40-41-15,-40 40 0,40 0 0,0-40 16,0 0-16,0 0 0,0 0 15,-40-40-15</inkml:trace>
  <inkml:trace contextRef="#ctx0" brushRef="#br0" timeOffset="6288.56">6179 16002 0,'-40'0'78,"40"40"-63,-40-40-15,40 40 0,0 0 16,0 0 0,40-40-16,-40 40 15,40-40-15,-40 41 16,41-41-16,-41 40 16,-41-40-1,41 40-15,-40-40 16,0 0-16,0 0 0,0 0 15</inkml:trace>
  <inkml:trace contextRef="#ctx0" brushRef="#br0" timeOffset="6966.09">7102 16162 0,'0'-40'47,"-40"40"-31,0 0-1,40 40 1,-40-40-16,40 40 15,0 1-15,0-1 0,0 0 16,0 0-16,40-40 16,0 0-16,0 0 15,0 0-15,1 0 16,-1-40-16,0 40 0,-40-40 16,40 0-16,-40-1 15,0 1-15,-40 0 16,0 40-1,-41 0-15,41 0 16,0 0-16,0 0 0,40 40 16,0 0-1</inkml:trace>
  <inkml:trace contextRef="#ctx0" brushRef="#br0" timeOffset="7227.01">7785 15641 0,'0'-40'16,"-41"40"-16,1 40 31,40 0-31,0 0 16,0 0-16,0 0 0,0 0 0,0 41 15,0-41-15,0 0 0,0 40 0,0-40 16,0 0-16,40 41 0,-40-41 0,0 0 16,0 0-16</inkml:trace>
  <inkml:trace contextRef="#ctx0" brushRef="#br0" timeOffset="7377.11">7504 16082 0,'40'0'31,"-40"40"-31,40-40 0,0 0 16,0 0-16,0 0 0,0-40 16,1 40-16,-1-40 0</inkml:trace>
  <inkml:trace contextRef="#ctx0" brushRef="#br0" timeOffset="8109.69">8306 15882 0,'40'0'78,"0"0"-63,-40 40-15,41-40 16</inkml:trace>
  <inkml:trace contextRef="#ctx0" brushRef="#br0" timeOffset="8565.52">8988 16122 0,'0'40'79,"0"0"-79,0 1 15,-40-1-15,40 0 0,-40 0 16,40 0-16,-40 0 0,0 0 0,0 0 15,40 0-15,-40 0 16</inkml:trace>
  <inkml:trace contextRef="#ctx0" brushRef="#br0" timeOffset="8736.12">8788 16122 0,'0'40'0,"0"0"15,40 1-15,-40-1 16,0 0-16,40-40 0,-40 40 16,40-40-16,0 40 0,0-40 15,0 40-15,1-40 0,-1 0 16,0 0-16</inkml:trace>
  <inkml:trace contextRef="#ctx0" brushRef="#br0" timeOffset="8997.53">9269 15882 0,'0'40'16,"0"0"0,0 0-1,40 0-15,-40 0 16,40-40-16</inkml:trace>
  <inkml:trace contextRef="#ctx0" brushRef="#br0" timeOffset="12245.69">10674 16042 0,'40'0'78,"-40"-40"-78,0 0 31,-40 40-31,-1 0 16,1 0 0,0 40-16,0-40 0,40 40 15,-40 0-15,40 0 16,0 0-16,0 0 16,40 1-16,0-41 15,-40 40-15,40-40 16,-40 40-1,-40-40 1,0 40-16,-40-40 16,40 0-1,0 0-15,-1 0 0,41-40 32</inkml:trace>
  <inkml:trace contextRef="#ctx0" brushRef="#br0" timeOffset="12568.87">10874 15922 0,'0'40'15,"0"0"1,0 40-16,40-40 15,-40 0-15,41-40 16,-41 40-16,40-40 0,-40 41 0,40-41 16,0-41-1,-40-39 1,40 80-16,-40-40 0,0 0 0,40 0 16,-40 0-16,40 80 31,-40 0-16,0 0-15,40 0 0,-40 0 16,41-40 0</inkml:trace>
  <inkml:trace contextRef="#ctx0" brushRef="#br0" timeOffset="12778.5">11516 15922 0,'-40'0'15,"0"40"1,40 0 0,0 0-16,0 0 15,0 0-15,0 0 0,0 0 16,40-40-16,-40 41 0,40-41 16,-40 40-16,40-40 0,1 0 15,-1 0-15,-40-40 0,40 40 16,-40-81-16</inkml:trace>
  <inkml:trace contextRef="#ctx0" brushRef="#br0" timeOffset="13053.04">11757 15641 0,'0'80'16,"0"0"0,0-40-16,0 1 0,0-1 15,0 0-15,0 40 0,0-40 0,40 0 16,-40 0-16,40 0 0,-40 1 0,0-1 15,40 0-15,1-40 32,-41-80-32,0 39 15,40 1-15,-40 0 0,0 0 16,40 40-16,-40-40 0,40 40 0,0 0 16,-40-40-16,40 40 0,-40 40 15,40-40-15,-40 80 0,40-40 0,-40 0 16,0 1-16,0-1 0,0 0 15,0 0-15</inkml:trace>
  <inkml:trace contextRef="#ctx0" brushRef="#br0" timeOffset="13453.06">13322 15721 0,'0'40'16,"0"0"-16,0 0 15,0 1-15,0-1 16,0 0-16,0 0 0,0 0 0,0 0 15,0 0-15,0 40 0,40-39 16,-40-1-16,0 0 0,40-40 16,-40 40-16</inkml:trace>
  <inkml:trace contextRef="#ctx0" brushRef="#br0" timeOffset="13888.52">13041 16082 0,'40'40'16,"0"-40"-16,-40 40 16,81-40-16,-41 0 0,0 0 0,0 0 15,0 0-15,0 0 0,0-80 0,0 80 16,1-40-16,-1 0 0,0 40 0,-40-40 16,40 0-16,-40 0 0,0-1 15,0 1-15,0 0 16,-40 40-1,40 40 1,0 0 0,0 1-16,0-1 0,0 0 0,0 0 15,40 0-15,-40 0 0,0 0 16,40 0-16,-40 0 0,0 1 0,40-1 16,-40 0-16,0-80 15,40 40 1,-40-81-16,0 41 0,40 0 0,-40 0 15,41 0-15,-1 0 0,-40 0 0,40 40 16,-40-40-16,40 40 0,0 0 16,-40 40-16,40-40 15,-40 40-15,0 0 0,0 0 0,0 0 16,0 0-16,0 0 0,0 1 16,0-1-16</inkml:trace>
  <inkml:trace contextRef="#ctx0" brushRef="#br0" timeOffset="14316.75">14365 15882 0,'-40'0'0,"0"0"0,40 80 15,-40-80-15,0 0 0,40 80 16,0-40-16,0 0 0,0 0 15,0 0-15,40-40 16,0 0-16,0 0 16,0-40-16,0 0 15,0 0-15,-40 0 16,41 40-16,-41 40 31,40-40-31,-40 40 0,0 0 16,40-40-16,0 0 15,-40-40 1,40 0-16,-40 0 0,0 0 16,40 0-16,-40 0 0,40 0 0,-40-1 15,0 1-15,0 0 0,0 0 0,0 0 0,0 0 16,0 0-16,41 40 0,-41 40 31,0 40-31,0-40 0,40 0 16,-40 0-16,0 41 0,0-41 0,40 0 15,-40 0-15,0 0 0,0 0 0,0 0 16</inkml:trace>
  <inkml:trace contextRef="#ctx0" brushRef="#br0" timeOffset="14469.31">14686 15761 0,'40'0'0,"1"0"16,-1 0 0,0 0-16,0 0 15,0 0-15</inkml:trace>
  <inkml:trace contextRef="#ctx0" brushRef="#br0" timeOffset="16868.97">15850 15641 0,'40'0'15,"-40"40"79,0 0-78,40 0-16,-40 0 0,0 0 15,0 1-15,0-1 0,0 0 16,0 0-16,0 0 0,0 0 0,0 0 16,0 0-16,0 0 0,0 1 0,0-1 15,-40 0-15,40 0 16,-40-40-16</inkml:trace>
  <inkml:trace contextRef="#ctx0" brushRef="#br0" timeOffset="17128.39">16211 15841 0,'0'41'16,"0"-1"-16,-40-40 16,0 0-16,40 40 0,-40-40 15,40 40-15,-40 0 16,40 0-1,0 0 17,40-40-32,0 40 0,0 0 15,0-40-15,0 41 0,0-41 16,0 40-16,1-40 0,-1 0 16,0 0-16</inkml:trace>
  <inkml:trace contextRef="#ctx0" brushRef="#br0" timeOffset="18568.64">17054 15721 0,'-40'0'31,"80"0"32,0 40-48</inkml:trace>
  <inkml:trace contextRef="#ctx0" brushRef="#br0" timeOffset="19372.15">17214 15841 0,'0'41'93,"0"-1"-77,0 0-16,0 0 16,0 0-16,0 0 0,0 0 15</inkml:trace>
  <inkml:trace contextRef="#ctx0" brushRef="#br0" timeOffset="19504.68">17294 15561 0,'0'-40'0,"-40"40"16,40 40 0</inkml:trace>
  <inkml:trace contextRef="#ctx0" brushRef="#br0" timeOffset="19773">17736 15761 0,'-80'0'0,"39"0"16,1 0-1,40 40 16,0 0-31,0 1 16,0-1-16,0 0 0,40 0 16,-40 0-16,41-40 0,-41 40 15,0 0-15,-41-40 32,1 0-17,0 0-15</inkml:trace>
  <inkml:trace contextRef="#ctx0" brushRef="#br0" timeOffset="20937.57">18779 15922 0,'0'-40'16,"0"-1"0,0 1-1,-40 40 1,0 0-16,0 0 15,0 40-15,0-40 0,40 41 0,-41-1 16,1 0-16,0 0 0,0 0 0,40 0 16,-40 0-16,40 0 0,0 0 0,0 1 15,0-1-15,40-40 0,0 0 16,0 0-16,0 0 0,1-40 16,-1 40-16,0-41 0,-40 1 15,40 0-15,0 0 0,0 0 0,-40 0 16,40 0-16,-40 0 0,0 0 0,0-1 15,0 82 17,0-1-32,0 0 15,0 0-15,0 0 0,40 0 0,-40 0 16,41 0-16,-41 0 0,0 1 16,0-1-16,0 0 0,0 0 0,0 0 15,0 0-15,0 0 16,0 0-16,-41-40 0,1 40 15,0-40-15,0 0 16,40-80-16</inkml:trace>
  <inkml:trace contextRef="#ctx0" brushRef="#br0" timeOffset="21236.76">19140 15841 0,'0'41'16,"0"-1"0,40-40-16,-40 40 0,0 0 0,0 0 15,0 0-15,0 0 16,0 0-16,0 0 16,-40-80-1,40 0 1,0 0-16,0 0 15,0 0-15,0 0 0,0 0 16,40 40-16,-40-40 0,41 40 16,-1-41-16,0 41 15,0 0-15,0 0 16</inkml:trace>
  <inkml:trace contextRef="#ctx0" brushRef="#br0" timeOffset="21500.04">19461 16002 0,'0'-40'31,"40"40"-15,1 0-16,-41-40 0,40 40 16,-40-40-16,40 40 0,-40-41 0,0 1 15,-40 40 16,40 40-31,-40-40 16,40 41-16,-41-41 0,41 80 0,0-40 16,0 0-16,41 0 15,-1-40 1,0 0-16,0-40 16,0 40-16</inkml:trace>
  <inkml:trace contextRef="#ctx0" brushRef="#br0" timeOffset="21822.02">19943 15801 0,'0'-40'15,"-40"40"-15,0 0 16,40 40-16,-41-40 16,41 40-16,-40-40 0,40 41 0,0-1 15,0 0-15,0 0 0,0 0 16,40-40-1,1 0-15,-1 0 16,-40-40-16,0 0 16,40 40-16,0-40 0,-40 0 15,40 40-15,-40 40 32,0 0-32,40 0 15,-40 0-15,40-40 16,0-40-1,1-40-15,-1 40 16,-40-1-16,40-39 0,-40 40 16</inkml:trace>
  <inkml:trace contextRef="#ctx0" brushRef="#br0" timeOffset="21941.08">20304 15561 0,'0'40'16,"0"0"0,0 0-16,0 0 0,0 40 15,0-40-15,0 1 0,0-1 0,0 40 16,0-40-16,0 0 15,0 0-15</inkml:trace>
  <inkml:trace contextRef="#ctx0" brushRef="#br0" timeOffset="22172.43">20224 15882 0,'40'0'31,"-40"40"-31,40-40 16,0 0-16,0 0 15,0 0-15,0 0 0,1 0 16,-1 0-16,-40-40 16,40 40-16,-40-41 0,-40 41 31,40 41-15,-40 39-16,40-40 15,0 0-15,0 0 0,0 0 16,80-40-1,-80-40-15</inkml:trace>
  <inkml:trace contextRef="#ctx0" brushRef="#br0" timeOffset="22385.89">20866 15801 0,'0'40'0,"40"-40"15,-40 41-15,0-1 0,0 0 0,0 0 16,0 0-16,-40-40 15,40 40-15,-40-40 32,40-40-32,0 0 0,40 0 15,40 0 1,-40 40-16,0 0 16,0 0-16</inkml:trace>
  <inkml:trace contextRef="#ctx0" brushRef="#br0" timeOffset="23801.77">21869 15521 0,'0'40'16,"0"0"-1,0 0-15,0 0 16,40 0-16,-40 0 0,0 0 0,0 0 16,0 1-16,40-1 0,-40 0 0,0 0 15,0 0-15,0 0 16,-40-40-16,40 40 0,-80-40 16,40 0-16,-1-80 15,1 80-15,0 0 0,40-40 16,-40 40-16,40-40 0,-40 40 0,40-40 15,-40 40-15,40-40 16,80 40 0,-40 0-16,0 0 0,0 0 15,41 0-15,-41 0 0,0 0 0,40 0 16,-40 0-16,1-41 0,-1 41 16,40-40-16,-80 0 0,40 0 0,0 40 15,0-40-15,-40 0 0,40 0 16,-40 0-16,0 0 0,0 0 15,0-1 1,-40 41-16,40 41 16,-40-41-16,40 80 0,0-40 15,0 0-15,0 0 0,0 0 0,0 0 16,0 40-16,0-39 0,0-1 0,0 0 16,0 0-16,0 0 0,0 0 0,0 0 15,40-80 16,0 40-31,-40-40 0,41 0 16,-41 0-16,40 0 0,0 0 0,-40-1 16,40 41-16,-40-40 0,40 40 0,0 0 15,0 0 1,-40 40-16,0 41 0,0-41 16,0 0-16,0 0 0,0 0 0,0 0 15,0 0-15,40-40 16,1 0-1,-1 0-15,0 0 0,0 0 16,0-40-16,0 40 16,-40-40-16,0 0 15,-40 40 17,0 0-17,40 40-15,-40 0 16,40 0-1,40-40 17,0 0-32,0-40 15,0 40-15,0 0 16,1 40 31,-41 0-47,0 1 15,40-41-15</inkml:trace>
  <inkml:trace contextRef="#ctx0" brushRef="#br0" timeOffset="24032.32">23273 15962 0,'0'40'0,"0"0"15,0 40-15,0-40 16,0 0-16,0 1 15,0-82 17,0 1-17,40 40-15,-40-40 0,41 40 0,-1 0 16,0 0-16,0 0 16,-40 40-16,40 0 15,-40 41-15</inkml:trace>
  <inkml:trace contextRef="#ctx0" brushRef="#br0" timeOffset="24444.85">24317 15882 0,'-41'0'0,"41"40"16,-40-40-16,40 40 0,-40-40 16,40 80-16,0-40 0,0 0 15,0 0-15,0 0 16,40-40-16,0 0 0,-40 41 16,41-41-16,-1 0 0,0-41 15,-40 1-15,40-40 16,-40 40-16,0 0 15,0 0-15,-40 40 16,40-40-16,-40 40 16</inkml:trace>
  <inkml:trace contextRef="#ctx0" brushRef="#br0" timeOffset="24641.13">24597 15841 0,'41'41'15,"-41"39"-15,0-40 16,0 0-16,0 0 0,0 0 0,0 0 15,0 0-15,-41 1 0,41-82 32,81-39-17,-81 40-15,0 0 16,40 0-16,-40 0 0,40 0 0,-40 0 16,40 40-16,0 0 15</inkml:trace>
  <inkml:trace contextRef="#ctx0" brushRef="#br0" timeOffset="25249.03">25360 16162 0,'0'40'0,"40"-40"0,0 0 32,0-40-32,0 0 15,-40 0-15,41 40 0,-41-40 16,40 40-16,-40-40 0,0 0 15,-40 40 1,40 40-16,-41 0 16,1 0-16,40 40 15,0-40-15,40-40 16,41 0-16,-41 0 16,0 0-16,0 0 15,0-40-15,0 40 0,0-40 0,1 40 0,-1 0 16,0 0-1,-120 0 1,80 40-16,0 0 0,-41 1 16,41-1-1,0 0-15,41-40 16,-1 0-16,0-80 16,0 80-16,0-41 0,0 41 0,-40-40 15,40 0-15,-40 0 0,40 40 0,-40-40 16,41 40-16,-41 80 31,0-40-31,0 0 0,0 1 16,0-1-16,0 0 0,0 0 0,0 0 15,0 0-15,0 0 0,0 0 16,0 0-16</inkml:trace>
  <inkml:trace contextRef="#ctx0" brushRef="#br0" timeOffset="25551.8">26564 16002 0,'0'40'16,"0"40"0,40-80-16,-40 40 15,0 0-15,0 1 0,0-1 0,40-40 16,-40 40-16,40 0 15,0-40-15,-40-80 16,40 80-16,-40-40 0,40-1 0,1 1 16,-41 0-16,40 0 0,-40 0 15,40 40-15,0 40 32,-40 0-32,0 0 15,0 0-15,40-40 16,0 0-1,0-40-15</inkml:trace>
  <inkml:trace contextRef="#ctx0" brushRef="#br0" timeOffset="25867.46">27286 16082 0,'0'-40'16,"0"0"15,-40 40-15,40 80-1,-40-80-15,40 40 0,-40 0 0,40 0 16,-41 1-16,41-1 16,0 0-16,41-40 15,-1 0 1,-40-40-16,40 40 0,-40-40 0,40 40 16,0-41-16,0 41 0,-40-80 15,40 80-15,-40-40 16,40 40-16,-40 40 15,0 0 1,0 0-16,0 1 16,0-1-16,41-40 15,-41-40 1,40-1-16,-40 1 0</inkml:trace>
  <inkml:trace contextRef="#ctx0" brushRef="#br0" timeOffset="26015.53">27687 15641 0,'0'-40'0,"40"40"16,0 40 0,-40 40-16,0-40 0,0 0 15,0 41-15,0-41 0,0 0 0,0 40 16,0 0-16,-40-40 0,40 0 0,0 1 16,-40-1-16,40 0 0,0 0 0,-40-40 15</inkml:trace>
  <inkml:trace contextRef="#ctx0" brushRef="#br0" timeOffset="26760.7">28730 15841 0,'0'-40'0,"0"80"47,0 41-47,0-41 0,0 0 16,0 0-16,0 0 0,0 40 0,0-40 15,0 1-15,-40-1 0,40 0 0,0 0 16,0 0-16,-40-40 16</inkml:trace>
  <inkml:trace contextRef="#ctx0" brushRef="#br0" timeOffset="27047.57">28610 16122 0,'40'0'16,"0"0"-1,0 40-15,1-40 16,-41 40-16,40-40 0,0 0 0,0 0 16,0 0-16,0 0 15,0 0-15,0 0 16,-40 81-1,0-41-15,41-40 0,-1 40 16,0-40 0,0 0-1,-40-40-15,40 0 0,-40 0 16,0-1-16,0 1 16,-40 40-16,40-40 15,-40 40-15,0 0 16,0 0-16</inkml:trace>
  <inkml:trace contextRef="#ctx0" brushRef="#br0" timeOffset="27450.23">30255 15761 0,'0'40'47,"0"0"-32,0 1-15,0-1 16,0 0-16,0 0 0,-40 0 0,40 0 16,0 40-16,0-40 0,0 1 15,0 39-15,-40-40 0,40 0 0,0 0 16,0 0-16,0 0 0,0-80 31,0 0-15</inkml:trace>
  <inkml:trace contextRef="#ctx0" brushRef="#br0" timeOffset="27749.23">30376 15761 0,'40'0'31,"-80"0"16,40 40-47,-40-40 15,-1 0-15,1 40 0,0-40 0,0 0 16,0 0-16,40 41 0,0-82 63,40 41-63</inkml:trace>
  <inkml:trace contextRef="#ctx0" brushRef="#br0" timeOffset="28013.06">29934 16403 0,'0'40'16,"0"0"-1,40-40-15,1 40 16,-1-40-16,0 0 16,0 0-16,0 0 0,40 0 0,-40 0 15,1 0-15,-1 0 0,0 0 0,0 0 16,0 0-16,0 0 0,0 0 16</inkml:trace>
  <inkml:trace contextRef="#ctx0" brushRef="#br0" timeOffset="45476.08">7022 15240 0,'40'0'47,"-40"-40"-47,40 40 16,0 0-1,1 0 1,-1 0 0,0-40-16,0 40 15,0 0-15,0 0 16,0 0-16,1 0 0,-1 0 16,0 0-16,0 0 15,0 0-15,0-40 0,0 40 0,0 0 0,1 0 16,-1 0-16,0-41 15,0 41-15,0 0 0,0 0 0,0 0 16,0 0-16,1-40 0,-1 40 16,0 0-16,0 0 0,0 0 0,0 0 15,0 0-15,0 0 0,1 0 16,-1 0-16,0 0 0,0 0 16,0 0-16,0 0 15,0 0-15,0 40 0,1-40 16,-1 0-16,0 0 15,0 0-15,0 41 16,0-41-16,0 0 16,0 40-16,1-40 15,-1 0 1,0 0-16,-40 40 16,40-40-16,0 0 15,0 0-15,0 0 16,0 0-16,-40 40 0,41-40 15,-1 0 1,0 0-16,0 0 16,0 0-1,0 0-15,0 0 16,0 0-16,1 0 16,-1 0-16,0 0 15,-80-40 63</inkml:trace>
  <inkml:trace contextRef="#ctx0" brushRef="#br0" timeOffset="46627.55">8306 12673 0,'40'-40'78,"0"40"-63,-40-40-15,41 40 0,-41-40 0,40 40 16,-40-40-16,40 40 0,0-40 16,0 40-16,0 0 0,0-40 15,0 40-15,1 0 16,-1 0-16,-40 40 15,40-40-15,-40 40 16,0 0-16,0 0 0,0 0 0,0 0 16,0 0-16,0 0 0,0 0 15,-40 1-15,40-1 16</inkml:trace>
  <inkml:trace contextRef="#ctx0" brushRef="#br0" timeOffset="46796.83">8868 13315 0,'-40'0'0,"40"40"0</inkml:trace>
  <inkml:trace contextRef="#ctx0" brushRef="#br0" timeOffset="55635.62">18017 4492 0,'0'40'172,"0"0"-141,0 0-15,0 0 0,0 0-16,0 0 0,0 0 15,0 1-15,0-1 0,0 0 16,0 0-16,0 0 0,0 0 15,0 0-15,40 0 0,-40 0 0,0 0 16,0 1-16,0-1 0,0 0 16,0 0-16,40 0 0,-40 0 15,0 0-15,0 0 0,0 0 16,40-40-16,-40 41 0,0-1 16,0 0-1,0 0 1,0 0-16,0 0 15,0 0-15,0 0 16,0 0-16,0 0 16,0 1 15,0-82 406,0 1-405,0 0-17,0 0 1,0 0 0,0 0-1,0 0 16,0 0-31,0 0 16,0 0 0,0-1-1,0 1-15,0 0 16,40 40-16,-40-40 16,0 0 15,0 0-16,0 0 1,0 0-16,0 0 16,0-1-1,0 1 1,0 0 0,0 0-1,0 0 1,0 0-1,0 0 1,0 0 0,0 0-1,0 0 1,0-1 0,0 1-1,0 0 1,-40 0-1,40 0-15</inkml:trace>
  <inkml:trace contextRef="#ctx0" brushRef="#br0" timeOffset="56348.77">18177 5855 0,'40'0'47,"1"0"-47,-1 0 0,0 0 15,0 0-15,0 0 0,0-40 0,40 40 16,-39 0-16,-1 0 0,0 0 0,0 0 15,0 0-15,0 0 0,0 0 16,0 40-16,-80-40 31,40 40-31,-40-40 0,-40 0 16,40 0 0,0 40-16,0-40 0,-1 0 15,1 0-15,0 0 16,80 0 15,0-40-15,1 40-16,-1 0 15,0 0-15</inkml:trace>
  <inkml:trace contextRef="#ctx0" brushRef="#br0" timeOffset="56714.42">19261 5454 0,'40'0'47,"40"0"-47,-40 0 16,0 0-16,0 0 0,1 0 15,-1 0-15,0 0 0,0 0 16,-40-40 15</inkml:trace>
  <inkml:trace contextRef="#ctx0" brushRef="#br0" timeOffset="56904.45">19261 5294 0,'0'-40'32,"40"40"-32,0 0 15,0 0-15,0-40 0,0 40 16,0 0-16</inkml:trace>
  <inkml:trace contextRef="#ctx0" brushRef="#br0" timeOffset="59930.94">19341 5214 0,'40'0'156,"0"0"-140,0 0-1,0 0-15</inkml:trace>
  <inkml:trace contextRef="#ctx0" brushRef="#br0" timeOffset="61535.36">20745 4452 0,'0'-41'47,"40"41"-47,1 0 46,-41-40-46,-41 40 63,1 0-47,0 0-16,40 40 15,-40-40-15,0 0 16,40 41-16,-40-1 0,40 0 31,-40 0-31,40 0 0,0 0 16,0 0-16,0 0 15,0 0 1,-40 1-16,40-1 0,0 0 16,-41-40-16,41 40 0,-40 0 15,40 0-15,-40-40 0,40 40 31,0-80 1,0 0-17,0 0 17,40 40-17,0 0 1,1 0-16,-1 0 15,0 40-15,0 0 16,-40 0-16,40 0 0,-40 0 16,0 0-16,40 41 0,-40-41 0,0 40 15,0 0-15,0 0 0,0-39 0,0 39 16,0 0-16,0-40 0,0 0 0,40 40 16,-40-40-16,40-40 0,1 41 0,-1-1 15,0-40-15,0 40 0,0-40 0,40 0 16,-40 0-16,41 0 0</inkml:trace>
  <inkml:trace contextRef="#ctx0" brushRef="#br0" timeOffset="70644.64">21668 4813 0,'40'0'31,"-80"0"297,0 0-296,40 40-17,-40-40 1,40 40-16,0 0 0,-40-40 16,40 40-16,0 0 0,-40 0 0,0 0 15,40 0-15,-41 0 0,1 1 16,40-1-16,-40 0 0,0 0 0,40 0 15,-40 0-15,0 0 0,40 0 0,-40-40 16,40 40-16,-40-40 16,80 0 31,-40-40-32,40 40-15</inkml:trace>
  <inkml:trace contextRef="#ctx0" brushRef="#br0" timeOffset="70936.75">21347 4933 0,'0'40'63,"40"0"-63,0 0 16,-40 0-16,81-40 0,-81 40 15,40 0-15,0 1 0,0-1 0,0 0 16,0-40-16,0 40 0,-40 0 0,41-40 15,-1 40-15,0-40 0,-40 40 0,40-40 16</inkml:trace>
  <inkml:trace contextRef="#ctx0" brushRef="#br0" timeOffset="73144.35">22270 4371 0</inkml:trace>
  <inkml:trace contextRef="#ctx0" brushRef="#br0" timeOffset="74432.2">5578 12834 0,'-41'0'0,"82"0"47,-41-41-32,0 82 32,0-1-31,0 0-16,0 0 16,40-40-16,-40 40 0,40 0 15,-40 0 1,0 0-1</inkml:trace>
  <inkml:trace contextRef="#ctx0" brushRef="#br0" timeOffset="74684.87">5578 13074 0,'40'0'47,"-40"40"-32,40-40-15,0 40 16,0-40 0,0 0-16,0-40 31,-40 0-31,40 40 0,-40-40 15,0 0-15,0 0 0,0 0 16</inkml:trace>
  <inkml:trace contextRef="#ctx0" brushRef="#br0" timeOffset="76152.21">22150 4371 0,'40'0'31,"-40"-40"-31,0 80 94,0 0-94,0 1 15,0-1-15,0 0 16,0 0-16,0 0 0,0 0 16,0-80 46,0 0-62,0 0 16,0 0-16,0 0 15,0-1-15</inkml:trace>
  <inkml:trace contextRef="#ctx0" brushRef="#br0" timeOffset="76640.78">23113 5414 0,'40'0'0,"-40"40"0,0 0 16,0 0-16,0 1 15,-40-1-15,40 0 0,-40 0 16,-41 0-16,41 0 16,0-40-16,0 0 0,40 40 15,-40-40-15,0 0 0</inkml:trace>
  <inkml:trace contextRef="#ctx0" brushRef="#br0" timeOffset="77216.69">24236 4853 0,'0'-40'15,"0"80"32,0 0-31,0 0-16,0 0 0,0 0 0,-40 0 15,0 40-15,0-40 0,40 1 0,-40-1 16,0 0-16,0 0 0,40 0 0,-41 0 16,1 0-16,0-40 0</inkml:trace>
  <inkml:trace contextRef="#ctx0" brushRef="#br0" timeOffset="77381.16">23835 4973 0,'40'0'0,"0"0"16,0 40 0,1 40-16,-41-40 0,40 0 15,0 1-15,-40-1 0,40 0 0,0 0 16,0 0-16,-40 0 0,40 0 0,0 0 16,1-40-16</inkml:trace>
  <inkml:trace contextRef="#ctx0" brushRef="#br0" timeOffset="77884.53">24557 4532 0,'0'-40'0,"40"40"0,1 0 16,-1-40-1,0 40 1,-40 40-16,0 0 15,0 0-15,0 0 16,0 0-16,-40 0 0,40 0 16,0 0-1,40-40 1,0-40 0,0 40-16,0-40 0,0 40 15,0-40-15</inkml:trace>
  <inkml:trace contextRef="#ctx0" brushRef="#br0" timeOffset="78252.44">25440 5494 0,'0'40'15,"0"1"1,0-1-16,0 0 16,0 0-16,0 0 0,0 0 15,0 0-15,-40-40 16,40 40-16,-80-40 0,40 40 16,-1-40-16,1 0 0</inkml:trace>
  <inkml:trace contextRef="#ctx0" brushRef="#br0" timeOffset="78515.81">26403 4933 0,'-40'40'16,"0"0"-1,40 0-15,-40 0 0,0-40 0,0 40 16,40 41-16,-41-41 0,1 0 0,0 0 16,40 0-16,-40 0 0,0-40 0,40 40 15,-40-40-15</inkml:trace>
  <inkml:trace contextRef="#ctx0" brushRef="#br0" timeOffset="78700.88">26042 5013 0,'0'-40'16,"40"40"0,-40 40-16,40-40 0,0 40 0,1-40 15,-1 40-15,0 0 0,0 0 0,0 1 16,0-41-16,0 40 0,0 0 0,1 0 15,-1-40-15,0 40 0,0-40 16,0 40-16,0-40 0,0 0 16</inkml:trace>
  <inkml:trace contextRef="#ctx0" brushRef="#br0" timeOffset="79099.97">26925 4452 0,'0'-41'16,"40"41"-16,0 0 16,0 0-16,0 0 15,-40 41 1,0-1-1,-40 40-15,0-40 16,40 0 0,40-40-1,0 0-15,0 0 16,1 0-16,-1 40 16,-40 0-16,0 0 15,0 1-15,-40-1 16,40 0-16,-41-40 0,41 40 0,-40-40 15,0 40-15,40-80 47,40 40-47</inkml:trace>
  <inkml:trace contextRef="#ctx0" brushRef="#br0" timeOffset="79438.89">27808 5534 0,'40'0'0,"-40"41"16,0-1-1,-40 0 1,40 0-16,-41-40 0,41 40 0,-40 0 15,40 0-15,-40 0 0,0 0 0,40 0 16,-40-40-16</inkml:trace>
  <inkml:trace contextRef="#ctx0" brushRef="#br0" timeOffset="79789.63">28851 4933 0,'0'40'16,"0"0"-16,-40-40 15,40 40-15,0 0 0,0 0 16,-40 0-16,40 1 0,-41-1 0,41 0 16,-40 0-16,40 0 0,-40 0 15,40 0-15,-40 0 0,40 0 0,-40-40 16,0 0-1</inkml:trace>
  <inkml:trace contextRef="#ctx0" brushRef="#br0" timeOffset="79953.19">28530 5173 0,'0'-40'0,"0"0"0,40 40 31,0 40-31,0 41 16,0-81-16,0 40 0,-40 0 0,41 0 15,-1-40-15,-40 40 0,40 0 16,0 0-16,0-40 16,0 0-16</inkml:trace>
  <inkml:trace contextRef="#ctx0" brushRef="#br0" timeOffset="80388.8">29493 4452 0,'-40'0'31,"40"40"0,0 0-31,40 0 16,-40 0-16,40-40 16,-40 40-1,40 0-15,0-40 31,-40-40-31,40 0 0,1 0 16,-41 0-16,40 40 16,-40 40 15,0 0-31,0 0 16,0 0-16,0 0 0,0 0 0,0 1 0,0-1 15,0 0-15</inkml:trace>
  <inkml:trace contextRef="#ctx0" brushRef="#br0" timeOffset="80654.67">30055 5374 0,'40'40'16,"0"0"-16,0 0 15,-40 0-15,0 1 16,0-1-16,0 0 0,-40-40 16,40 40-16,-80 0 0,40 0 15,-1-40-15,1 0 0,0 0 16</inkml:trace>
  <inkml:trace contextRef="#ctx0" brushRef="#br0" timeOffset="80844.57">31018 5494 0,'-40'0'31,"40"-40"-15</inkml:trace>
  <inkml:trace contextRef="#ctx0" brushRef="#br0" timeOffset="81003.5">31660 5454 0,'-81'40'0,"41"-40"31,0 0-31,40-40 16</inkml:trace>
  <inkml:trace contextRef="#ctx0" brushRef="#br0" timeOffset="81149.03">32021 5494 0,'-40'0'16,"40"-40"-1,0 0-15</inkml:trace>
  <inkml:trace contextRef="#ctx0" brushRef="#br0" timeOffset="81657.66">32623 4732 0,'0'-40'0,"0"0"16,40 40-16,-40-40 0,40 40 15,0 0-15,0 0 0,0 0 0,1 0 16,-1 0-16,0 0 0,0 0 16,0 0-16,0 0 0,0 40 0,0 0 15,-40 0-15,0 0 0,0 1 0,0 39 16,0-40-16,0 0 0,0 0 0,41-40 15,-41 40-15,0 0 16,40-40-16,0 0 0,0 0 16,0 0-16,0 0 0,-40-40 15,40 40-15,-40-40 16,0 0-16,-40 40 16,0 0-16,0 40 15,0-40-15,0 40 0,0 0 16,40 40-16,-41-39 0,41-1 0,-40 40 15,40-40-15,-40 40 0,40 0 0,0 1 16,0-41-16,0 40 0,0-40 16,0 40-16,0-40 0,0 0 0,0 1 15,0-1-15,0 0 0,0 0 0,0 0 16,0 0-16,-40-40 0,40 40 0,-40-40 16,40 40-16,-40-40 0,0 0 0,0 40 15,-1-40-15,1 0 0,0 0 16,0 0-16,0 0 0</inkml:trace>
  <inkml:trace contextRef="#ctx0" brushRef="#br0" timeOffset="87268.46">21427 6256 0,'-40'40'32,"40"1"-17,-40-41-15,40 40 16,-40-40-16,40 40 0,-40-40 0,40 40 16,-40-40-16,40 40 0,-40-40 0,40 40 15,-40-40-15,-1 40 0,1-40 16,0 40-16,0 0 15,0-40-15,-40 40 0,40 1 0,-1-41 16,-39 40-16,40 0 0,-40-40 0,0 40 16,-1 0-16,1-40 0,0 40 0,-41 0 15,41-40-15,-40 40 0,-1 0 16,41-40-16,-40 41 0,-1-41 0,41 40 16,-40-40-16,40 40 0,-1-40 0,1 0 15,0 0-15,0 40 0,-1-40 0,41 0 16,-40 0-16,0 0 0,-1 0 0,1 40 15,0-40-15,0 0 0,-41 0 0,41 0 16,0 40-16,-41-40 0,1 0 0,0 0 16,-1 40-16,-39-40 0,39 0 0,1 0 15,0 0-15,-41 40 0,41-40 0,-1 0 16,41 0-16,-40 0 0,39 0 0,-39 0 16,40 0-16,0 0 0,-41 0 0,41 0 15,0 0-15,-1 0 0,-39 0 16,40 0-16,-41 40 0,41-40 0,-40 0 0,40 0 15,-41 40-15,1-40 0,40 41 16,-1-41-16,-39 40 0,40-40 0,-1 0 16,1 40-16,0-40 0,0 0 0,39 40 15,-39-40-15,40 0 0,0 0 0,-40 0 16,40 40-16,-1-40 0,1 0 0,0 40 16,-40-40-16,40 0 0,0 40 0,0-40 15,-1 40-15,1-40 0,0 40 16,-40-40-16,40 41 0,0-41 0,0 40 0,-41 0 15,41-40-15,0 40 0,-40-40 0,40 40 16,0-40-16,-41 40 0,41-40 16,0 40-16,0-40 0,0 0 0,-40 40 15,39 0-15,1-40 0,0 40 0,0-40 16,0 41-16,0-1 0,0-40 0,0 40 16,-41 0-16,41 0 0,0 0 0,0-40 15,0 40-15,0 0 0,0 0 0,-1 1 16,1-41-16,0 40 0,0 0 0,0 0 15,40 0-15,-40 0 0,0-40 0,0 40 16,40 0-16,-41 0 0,1 0 16,0-40-16,40 41 15,0-82 32,0 1-47,0 0 31,0 0-15,40 0 0,0 40-1,-40-40-15,0 0 16,41 40-16,-41-40 16,0 80 15,0 0-16,0 0-15,-41-40 0,41 40 16,-40 0-16,0 0 0,0 0 16,0-40-16,40 41 0,-40-41 0,40 40 15,-40-40-15,80 0 78,0 0-62,0 0-16,0 0 0,0 0 0,0 0 16,1 0-16,-1 0 0,0 0 15,0 0-15,-40 40 16,40-40-16,-80 0 47,40-40-47,-40 0 15,0-1-15,40 1 16,-40 0-16,40 0 16,0 80 31,0 0-47,0 0 0</inkml:trace>
  <inkml:trace contextRef="#ctx0" brushRef="#br0" timeOffset="90176.11">4655 9064 0,'0'-40'0,"0"-1"32,0 1-17,40 40 16,-40-40-31,0 80 47,0 0-31,-40 1-16,40-1 16,-40 0-16,40 0 0,-41 0 0,41 0 15,0 0-15,-40 0 0,40 0 0,-40-40 16,40 41-16,0-82 15</inkml:trace>
  <inkml:trace contextRef="#ctx0" brushRef="#br0" timeOffset="90351.82">4494 8943 0,'40'0'0,"0"0"31,-40 40-31,41-40 16,-1 41-16,0-1 0,0-40 16,0 40-16,0-40 0,-40 40 0,40-40 15,0 0-15,1 0 0</inkml:trace>
  <inkml:trace contextRef="#ctx0" brushRef="#br0" timeOffset="90548.56">4976 8582 0,'0'-40'0,"0"80"31,0 1-31,0-1 16,40 0-16,-40 0 0,0 0 15,40 0-15,-40 0 0</inkml:trace>
  <inkml:trace contextRef="#ctx0" brushRef="#br0" timeOffset="92700.09">6420 8663 0,'0'40'32,"0"0"-17,0 0-15,-40 0 16,40 0-16,0 0 0,-40-40 0,40 40 15,-40 0-15,40 1 0,0-1 16,-40 0-16</inkml:trace>
  <inkml:trace contextRef="#ctx0" brushRef="#br0" timeOffset="92856.32">6260 8623 0,'40'0'0,"-40"40"16,40 0-16,0 0 0,-40 0 16,40 0-16,0 0 0,-40 0 0,40 0 15,1 0-15,-1 1 0,0-41 16</inkml:trace>
  <inkml:trace contextRef="#ctx0" brushRef="#br0" timeOffset="93146.05">6581 8502 0,'-40'0'16,"40"-40"0,0 0-1,40 40-15,0-40 0,40 40 16,-40 0-16,0 0 15,-40 40 1,0 0-16,0 0 16,-40 0-1,120-40 17,-39 0-32,-1-40 15,0 0-15</inkml:trace>
  <inkml:trace contextRef="#ctx0" brushRef="#br0" timeOffset="93943.54">8547 8422 0,'0'40'47,"0"0"-31,0 0-16,0 0 0,0 1 15,-40-1-15,40 0 0,-40 0 0,0 40 16,-1-40-16,41 0 0,-40 0 0,0 0 15,40 1-15,-40-41 0,40 40 16,-40-40 0</inkml:trace>
  <inkml:trace contextRef="#ctx0" brushRef="#br0" timeOffset="94112.8">8346 8502 0,'-40'0'0,"40"40"31,0 0-31,80 1 16,-80-1-16,41 0 0,-1 0 0,0 0 15,0-40-15,0 40 0,0 0 0,40-40 16,-39 40-16,-1-40 0,0 0 0</inkml:trace>
  <inkml:trace contextRef="#ctx0" brushRef="#br0" timeOffset="94499.76">8828 8262 0,'40'0'32,"-40"-41"-17,40 41-15,0 0 0,-40-40 16,40 40-16,0 0 16,-40 40-16,0 1 15,41-41 48,-41 40-63,0 0 15,0 0-15,0 0 0,0 0 16,0 0-16,-41-40 16,41 40-16</inkml:trace>
  <inkml:trace contextRef="#ctx0" brushRef="#br0" timeOffset="94972.14">11035 8703 0,'40'0'0,"-40"40"16,0 0-1,0 0-15,0 0 0,0 0 16,-40 0-16,40 0 0,-40 1 0,40-1 16,-81 0-16,81 0 0,0 0 15,-40-40-15</inkml:trace>
  <inkml:trace contextRef="#ctx0" brushRef="#br0" timeOffset="95117.49">10834 8663 0,'40'0'0,"-40"40"16,0 0-16,0 0 16,40 0-16,-40 0 0,41 0 15,-41 0-15,40 0 0,0 1 16,0-41-16,0 0 16</inkml:trace>
  <inkml:trace contextRef="#ctx0" brushRef="#br0" timeOffset="95432.17">11235 8181 0,'0'40'16,"41"1"-1,-1-1 1,0-40 0,0 0-16,-40-40 15,40 40-15,-40-41 0,40 41 0,-40-40 16,40 0-16,-40 0 16,40 40-1,-40 80-15,0-40 16,41 1-16,-41-1 0,0 0 15,40 0-15,-40 0 0,40 0 0</inkml:trace>
  <inkml:trace contextRef="#ctx0" brushRef="#br0" timeOffset="97604.63">11597 14277 0,'0'-40'0,"0"0"16,-41 40 0,82 0 46,-1 0-46,0 0-1,0 0-15,0 0 0,0-40 16,0 40-16,0 0 0,1 0 16,-1 0-16,40 0 0,-40 0 0,40 0 15,-40-40-15,1 40 0,39 0 0,-40-40 16,40 40-16,-40 0 0,41 0 0,-41 0 16,0 0-16,40 0 0,-40 0 0,0 0 15,0 0-15,1-40 16,-82 40 46,1 0-46,0 0-16</inkml:trace>
  <inkml:trace contextRef="#ctx0" brushRef="#br0" timeOffset="98177.19">11998 13836 0,'0'40'31,"0"0"-15,0 1-16,0-1 15,-40-40-15,40 40 0,-40-40 16,40 40-16,-41 0 0,1-40 15,40 40-15,-40-40 0,0 40 0,0-40 16,0 40-16,0-40 0,0 40 16,80-80 15,40 40-31,-80-40 16,40 40-16,0 0 0,0 0 15,0 0-15,1 0 0,-1 0 16,0 0-16,-40-40 62,0 0-62,0 0 0,0 0 16,0 0-16,0 0 16,0 80-1,0 0 1,0 40-16,0-40 15,0 0-15,0 0 0</inkml:trace>
  <inkml:trace contextRef="#ctx0" brushRef="#br0" timeOffset="99038.61">14526 13355 0,'-40'0'15,"40"40"17,0 0-17,40 0-15,-40 0 16,0 41-16,40-41 0,-40 0 0,0 0 16,0 40-16,0-40 0,0 0 0,0 0 15,0 1-15,0-1 0,0 0 0,0 0 16</inkml:trace>
  <inkml:trace contextRef="#ctx0" brushRef="#br0" timeOffset="99400.7">15449 13475 0,'-40'0'15,"-1"0"1,1 0 0,0 0-16,0 0 15,0 0-15,0 0 16,0 40-16,40 0 16,-40 1-16,40-1 0,0 0 15,0 0-15,0 0 0,0 0 16,40 0-16,0-40 15,40 0-15,-40-40 16,0 40-16,0-40 0,1-40 16,-1 40-16,-40 0 15,0 80 1,0 40 0,0-40-16,0 0 15,0 0-15,0 0 0,0 0 0</inkml:trace>
  <inkml:trace contextRef="#ctx0" brushRef="#br0" timeOffset="99698.25">15810 13435 0,'0'40'16,"0"40"-1,-40-80-15,40 41 0,0-1 0,-40-40 16,40 40-16,0 0 0,0 0 15,0-80 1,40 40 0,-40-40-16,40 0 0,-40 0 15,40-1-15,0 1 0,0 40 16,-40-40-16,40 40 0,0 0 16,-40 40-16,0 0 15,41-40-15,-41 41 0,0-1 16,0 0-16,40 0 15,0-40-15,0 0 16,0-40-16,0-40 16</inkml:trace>
  <inkml:trace contextRef="#ctx0" brushRef="#br0" timeOffset="99947.41">16331 13515 0,'41'0'0,"-41"40"32,-41-40-32,41 41 15,-40-1-15,40 0 0,-40-40 0,40 40 16,0 0-16,-40-40 0,40 40 15,40-40-15,40 0 16,-80-80-16,41 80 0,-1-40 16,0 0-16,0 0 0,0-1 15,0 41-15,-40 81 32,0-41-32,0 0 0,0 0 15,0 0-15,0 0 0,0 0 16,0 0-16,-40-40 0,40 41 0,-40-41 15,0 0 1,0 0-16,40-41 0,-40 41 16</inkml:trace>
  <inkml:trace contextRef="#ctx0" brushRef="#br0" timeOffset="100221.5">17014 13395 0,'40'0'0,"-40"80"16,0-40-16,-40 0 16,40 1-16,0-1 15,0 0 1,40-40-16,0-40 16,0 40-16,0-40 0,0 40 15,-40-81-15,40 41 0,0 40 0,1-40 16,-1 40-1,-40 40-15,0 0 16,40 0-16,-40 1 16,40-41-16,0 0 15,0 0-15</inkml:trace>
  <inkml:trace contextRef="#ctx0" brushRef="#br0" timeOffset="100440.99">17736 13435 0,'40'0'15,"-120"0"1,80 40-16,-40-40 15,40 40-15,-41 0 0,41 1 0,0-1 16,0 0 0,41-40-1,-1-40-15,0 0 16,0-1-16,0 1 16,-40 0-16,40 40 15,-40 40 1,0 0-16,0 1 15,40-41-15,-40 40 0,40-40 16,1 0-16</inkml:trace>
  <inkml:trace contextRef="#ctx0" brushRef="#br0" timeOffset="100874.08">18258 13435 0,'-81'40'31,"41"40"-31,0-39 16,40-1-16,-40-40 0,40 40 15,80-40 1,-40-40-16,0 0 16,1 40-16,-1 0 15,0 0-15,0 0 16,-40 40-16,0 0 16,40 0-16,-40 0 0,0 0 0,0 0 15,0 0-15,0 0 0,0 1 0,0-1 16,-40 0-16,0 0 0,0-40 15,0 0-15,-1 0 16,1-40-16,40 0 16,81 0-1,-81-1-15,40 41 0,0-40 16,0 0-16,0 40 0,0-40 16,-40 0-16,40 40 0,0-40 0,1 40 15,-1-40-15,0 0 0,-40 0 16,40 40-16,-40 40 31,0 0-31,-40 40 16,40-40-16,0 0 15,40-40-15,-40 40 0,80-40 16,-40 0-16,0 0 0,-40-40 16,41 40-16</inkml:trace>
  <inkml:trace contextRef="#ctx0" brushRef="#br0" timeOffset="102556.8">15850 9866 0,'40'0'0,"0"0"16,0 0-1,0 0 1,-40 40 15,-80-40-31,80 40 0,-40-40 0,40 40 16,-40 0-16,0-40 0,0 40 15,0-40-15,40 40 16,-41-40-16,41 41 31,41-41-31,-1 0 16,-40 40-16,40-40 0,-40 40 16,40-40-16,-40 40 0,40-40 15,-40 40-15,40-40 0,-40 40 16,40-40-1,-40-40 1,0 0-16,0-40 16,0 40-16,0-1 15,0 1-15,0 0 0,0 0 16,0 0-16,0 80 31,0 0-15,0 0-16,0 0 0,0 1 0,0-1 15,0 0-15,0 0 16,-40-40-16,40 40 0,0-80 47,0 0-47,0 0 16,0 0-16,0-1 15</inkml:trace>
  <inkml:trace contextRef="#ctx0" brushRef="#br0" timeOffset="103339.77">16131 10147 0,'-40'0'0,"80"0"62,0 0-62,0 0 16,0 0-16,0 0 0,0 0 0,1 0 16,-1 0-16,40 0 0,-40 0 0,40 0 15,1 0-15,-1 0 0,0 0 0,0 0 16,1 0-16,-1 0 0,0 0 0,0 40 15,1-40-15,-1 0 0,0 0 0,0 0 16,1 40-16,39-40 0,-40 0 0,0 0 16,1 0-16,39 0 0,-40 0 0,41 0 15,-41 0-15,40 0 0,1-40 0,-1 40 16,-40 0-16,41-40 0,-1 40 0,1 0 16,-41-41-16,40 41 0,-40 0 0,1 0 15,-1 0-15,0 0 0,-40 0 0,41 0 16,-41 0-16,0 0 0,0 0 15,0 0-15,40 0 0,-40 0 0,1 0 16,-1 0-16,0 0 0,40 0 0,-40 0 16,0 0-16,41 0 0,-41 0 0,40 0 15,-40 0-15,0 0 0,0 0 0,0 0 16,1 0-16,-1 0 0,0 0 0,0 0 16,0 0-16,0 0 15,0 0 1,0 0-1,-40 41 110,0-1-15,0 0-110,-40-40 15,40 40 1,-40-40-16,40 40 16,-40-40-16</inkml:trace>
  <inkml:trace contextRef="#ctx0" brushRef="#br0" timeOffset="110202.79">19903 13756 0,'0'-40'16,"0"0"-1,0 0 1,0 0-1,0-1 17,0 82 61,0-1-93,0 0 16,40 0-16,-40 0 16,0 0-16,40-40 0,-40 40 15,0 0-15,0 0 0,0 1 16,0-1 0,0-80 30,0-1-30,0 1-16,40 0 16,-40 0-16,40 0 0,0 0 15,-40 0-15,40 40 16,-40-40-16,41 40 0,-41-40 0,40-1 16,0 41-1,-40 41 1,0-1-1,0 0-15,0 0 0,0 0 16,0 0-16,0 0 16,40-80 15,-40 0-31,40 40 16,-40-40-16,40 40 0,-40-40 0,40 40 15,0 0 16,-40 40-31,41 0 16,-1-40-16,0 0 16,0 0-1,-40-40 17,0 0-32,0 0 0,-40 0 15,0 40-15,40-41 16,-40 41-16,-1 0 0,1 0 15,40 41 1</inkml:trace>
  <inkml:trace contextRef="#ctx0" brushRef="#br0" timeOffset="110376.68">20906 13235 0,'0'40'47,"0"0"-47,0 0 0,0 0 15,0 0-15,40 0 0,-40 0 0,0 0 16,0 1-16,40-41 0,-40 40 0,0 0 16</inkml:trace>
  <inkml:trace contextRef="#ctx0" brushRef="#br0" timeOffset="110763.23">20866 13435 0,'40'0'15,"0"0"1,0 0-16,0 0 16,0 0-16,0 40 0,1-40 0,-1 0 15,0 0-15,0 0 0,0-40 16,0 40-16,0 0 0,0 0 15,-40-40-15,-40 40 32,0 0-17,40 40-15,-40-40 0,40 40 0,-40-40 16,40 40-16,40-40 31,0 0-15,0 0-16,-40-40 15,40 40-15,1 0 16,-41 40-16,40 0 16,-40 1-16,40-41 31,0 0-31,-40-41 16,40 41-16,0-40 0,-40 0 0,40 0 15,0 0-15</inkml:trace>
  <inkml:trace contextRef="#ctx0" brushRef="#br0" timeOffset="110893.09">21909 13114 0,'0'-40'0,"40"0"0,-40 80 16,0 40 0,0-39-16,0-1 0,0 0 15,0 40-15,0-40 0,0 0 0,0 0 16,0 0-16,0 0 0,0 1 0</inkml:trace>
  <inkml:trace contextRef="#ctx0" brushRef="#br0" timeOffset="111088.6">21829 13355 0,'-40'0'16,"40"40"-1,40-40 1,-40 40-16,80-40 0,-40 0 0,0 0 16,0 0-16,1 0 0,-1 0 15,0 0-15,0 0 0,-40-40 16,40 40-16,-40 40 15,0 0-15,0 0 16,-40 0-16,40 1 16,-40-41-16,40 40 15</inkml:trace>
  <inkml:trace contextRef="#ctx0" brushRef="#br0" timeOffset="111357.82">22350 13395 0,'0'40'16,"0"0"-16,41-40 16,-41 40-1,40-40-15,0 0 16,0 0-16,0 40 16,-40 1-1,40-41-15,-40 40 0,0 0 16,0-80 15,-40 40-15,40-40-16,-40 40 15,40-41-15</inkml:trace>
  <inkml:trace contextRef="#ctx0" brushRef="#br0" timeOffset="111568.53">22872 13395 0,'0'40'16,"0"40"-16,0-40 16,0 1-16,-40-41 0,40 40 15,0 0-15,-40-40 0,40 40 16,0-80 0,80 40-16,-80-40 0,40 40 15,-40-40-15,40 40 0,0 0 0,1-41 16,-1 41-16,0 81 15,-40-41-15,40 0 0,-40 0 16,40-40-16,-40 40 0</inkml:trace>
  <inkml:trace contextRef="#ctx0" brushRef="#br0" timeOffset="111918.93">22230 12713 0,'0'-80'31</inkml:trace>
  <inkml:trace contextRef="#ctx0" brushRef="#br0" timeOffset="125944.7">2367 12072 0,'0'40'32,"-40"-40"-32,40 40 15,0 0-15,-40 0 0,40 0 16,0 0-16,0 0 0,-40 0 15,40 1-15,-40-1 0,40 0 16,-40 0-16</inkml:trace>
  <inkml:trace contextRef="#ctx0" brushRef="#br0" timeOffset="126120.3">2087 12192 0,'0'-40'0,"40"120"31,-40-40-31,40 0 16,-40 0-16,40 0 15,0-40-15,-40 41 0,40-41 0,0 40 16,0-40-16,1 0 0,-41 40 0,40-40 16,0 0-16</inkml:trace>
  <inkml:trace contextRef="#ctx0" brushRef="#br0" timeOffset="126305.14">2729 12392 0,'40'0'63,"0"0"-63,0 0 15,0-40-15</inkml:trace>
  <inkml:trace contextRef="#ctx0" brushRef="#br0" timeOffset="126497.66">2809 12152 0,'-40'0'0,"40"-40"15,40 40 32,40 0-31,-80 40 0,40-40-16,0 0 0</inkml:trace>
  <inkml:trace contextRef="#ctx0" brushRef="#br0" timeOffset="126920.75">3531 11951 0,'40'0'62,"-40"-40"-62,-40 40 47,0 40-47,0 0 16,0-40-16,40 40 0,-40 1 0,40-1 16,-41 0-16,41 0 0,0 0 15,0 0-15,41-40 16,-1 0-1,-40-40-15,40 40 0,0-40 0,0-40 16,0 80-16,-40-40 0,40 40 16,1-41-16,-41 1 15,40 40 1,-40 40 0,0 1-16,0-1 15,40-40-15,0 0 16,0 0-16,0-40 15</inkml:trace>
  <inkml:trace contextRef="#ctx0" brushRef="#br0" timeOffset="127232.87">4013 11590 0,'0'-40'0,"0"80"31,0 41-31,0-41 0,0 0 16,0 0-16,0 0 0,0 40 0,0-40 15,0 0-15,0 41 0,0-41 16,40 0-16,-40 0 0,0 0 16,40-40-16,0 0 15,-40-40-15,40 40 0,0-80 16,-40 40-16,40 40 0,1-41 0,-1 1 16,0 0-16,0 0 0,0 40 15,0 0-15,0 0 16,0 0-16,-40 40 15,0 0-15,0 0 16,-80 1-16,80-1 0,-40-40 16,0 40-16,0 0 0,0-40 0,40 40 15,-40-40-15,-1 40 0,1-40 0,0 0 16</inkml:trace>
  <inkml:trace contextRef="#ctx0" brushRef="#br0" timeOffset="138028.47">642 13716 0,'-40'0'15,"40"40"392,0 0-376,40 0-15,-40 0-16,0 0 15,40 1-15,0-1 0,-40 0 16,40-40-16,-40 40 0,41 0 0,-1 0 15,-40 0-15,40-40 16,-40 40-16,40-40 0,-40 40 16,40-40-16,-40 40 15,40-40-15</inkml:trace>
  <inkml:trace contextRef="#ctx0" brushRef="#br0" timeOffset="138384.25">883 14037 0,'40'0'15,"0"0"17,0 0-17,0 0-15,0 0 32,-40 40-32,0 0 15,-40-40-15,40 40 16,-40 0-16,0 0 0,0 0 15,40 0-15,-40 1 16,0-41-16,40 40 16,-40-40-1</inkml:trace>
  <inkml:trace contextRef="#ctx0" brushRef="#br0" timeOffset="140564.69">1124 13676 0,'0'-40'219,"0"80"-47,-41-80 93,41 0-249,-40 40-16,40-41 16,-40 1-16,0 0 15,40 0-15,-40 0 16,40 0-16,-40 0 0,40 0 16,-40 0-16,40 0 0,-40-1 0,40 1 15,0 0-15,-41 0 0,41 0 0,-40 0 16,40 0-16,-40 0 0,40 0 0,0-1 15,-40 1-15,40 0 0,-40 0 16,40 0-16,0 0 0,-40 0 0,40 0 16,0 0-16,0 0 0,0-1 15,0 1-15,40 0 16,-40 0-16,40 40 16,-40-40-16,40 0 0,-40 0 15,40 40-15,-40-40 0,0 0 16,40 40-16,-40-41 15,0 1-15,41 0 16,-41 0 0,0 0-16,0 0 15,0 0-15,40 40 16,-40-40-16,0 0 31,40 40-15,-40-40-16,0-1 15,40 41-15,-40-40 0,40 0 16,-40 0 0,40 40-1,-40-40-15,40 40 32,-40-40-17,0 0 16,40 40-31,-40-40 79,41 0-48,-41-1-16,-41 41 95,41 41-110,-40-41 0,0 40 15,0-40-15,0 40 0,0 0 16,0-40-16,0 0 0,40 40 16,-41-40-16,1 0 0,0 0 15,40 40-15,-40-40 0,40-40 32,0 0-17,40 40 1,-40-40-16,40 40 31,0 0-31,1 0 16,-1 0-1,0 0-15,0 0 0,0 0 0,-40 40 16,40-40-16,0 0 0,0 0 0,1 0 16,-1 0-16,0 0 15,0 0-15,0 0 0,-40 40 16,40-40-16,0 0 15,-80 0 32,40-40-31,-40 40-16,0 0 16,80 0 30,-40 40-46,40-40 16,0 0 0,-40 40-16,40-40 0,-80 0 62,0 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39:29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1806 14598 0,'-40'0'0,"-1"0"16,1 0-16,80-40 47,41 40-32,-41-40-15,0 40 0,0 0 0,0 0 0,40-40 16,-39 40-16,39-40 0,0 40 0,0 0 16,1-40-16,-1 40 0,0 0 0,0 0 15,41 0-15,-41 0 0,0-40 0,0 40 16,1 0-16,39-41 0,-40 1 0,41 40 15,-41-40-15,40 0 0,1 0 16,-1 0-16,1 40 0,-1-40 0,0 0 16,1 0-16,-1 40 0,0-40 0,1-1 15,-1 41-15,1-40 0,-41 40 0,40 0 16,-40-40-16,41 40 0,-41 0 16,40-40-16,-39 40 0,-1 0 0,40 0 0,-39-40 15,39 40-15,-40 0 0,0 0 0,41-40 16,-41 40-16,0 0 0,1-40 0,-1 40 15,0 0-15,0 0 0,1-40 0,-1 40 16,-40 0-16,40 0 0,0 0 0,-39 0 16,39-40-16,0 40 0,0 0 0,-39 0 15,39 0-15,0-41 0,0 41 16,1 0-16,-41 0 0,40-40 0,0 40 16,0 0-16,-39 0 0,39-40 0,0 40 15,-40 0-15,40 0 0,1 0 0,-41 0 16,40 0-16,-40 0 0,40 0 0,-39 0 15,39 40-15,-40-40 0,40 0 0,-40 0 16,41 40-16,-41-40 0,40 0 0,-40 0 16,40 0-16,-40 41 0,1-41 0,39 0 15,-40 0-15,40 40 0,-40-40 16,41 0-16,-41 40 0,40-40 0,-40 0 16,40 0-16,-40 0 0,41 0 0,-1 40 15,-40-40-15,40 0 0,1 0 0,-1 0 16,0 0-16,-40 0 0,40 0 0,1 0 15,-1 0-15,0 0 0,1 0 0,-1 0 16,0 0-16,0 0 0,1 0 0,-1 0 16,0 0-16,0 40 0,1-40 0,-1 0 15,0 0-15,0 0 0,1 0 0,-1 0 16,0 0-16,-40 0 0,40-40 0,1 40 16,-41 0-16,40 0 0,-40-40 0,0 40 15,0 0-15,1 0 0,-1 0 0,0 0 16,0 0-16,0 0 15,-40 40-15,0 0 16,-40 0 0,-40-40-16,40 0 0,-1 40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38:50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 10227 0,'-40'0'0,"40"40"79,40-40-79,0 40 0,1-40 15,-1 0-15,-40 40 16,40-40-16,0 40 0,0-40 0,0 40 15,0-40 1</inkml:trace>
  <inkml:trace contextRef="#ctx0" brushRef="#br0" timeOffset="1827.93">803 9906 0,'0'40'0,"-41"-40"15,41 40 1,81-40 0,-41 0-16,0 0 15,0 0-15,0 0 0,0-40 0,0 40 16,1 0-16,-1 0 15,0 0-15,-40 40 16,0 0 0,0 0-16,0 0 15,-40 1-15,40-1 0,0 0 0,-40 0 0,40 0 16,0 0-16,-41 0 0,41 0 0,0 0 16,0 0-16,0 1 15,0-1 1,41-40-1,-41-40-15,0-1 0,40 1 16,0 0-16,-40 0 16,0 0-16,0 120 31,0-40-31,0 0 16,0 1-16,0-1 15,0 0-15,0-80 31,0 0-15,0-1-16,0 1 16,0 0-16,0 0 15,0 80 32,0-80 0,0 0-31,0 0-16,-40 0 15,0 0-15,-1 0 16,1 40 0,0 0-16,0 0 15,0 0-15,0 0 16,0 0-16,0 0 0,-1 0 15,1 0-15,0-40 16,0 40-16,80 0 47,0 0-47,0 0 16,1 0-16,-1 0 0,0 0 0,0 40 15,0-40-15,0 0 0,0 0 16,0 0-16,-40 40 15,41-40-15,-82 0 32,-39-40-32,40 40 15,0-40-15,0 40 0,40-41 16,-40 1-16,0 40 0,40-40 16,0 80-1,40-40-15,-40 81 16,80-41-16,-40-40 0,0 40 15,40 0-15,-39 0 0,-1 0 0,0 0 16,40 0-16,-40-40 0,0 40 0,0-40 16,1 0-16,-1 0 0,-40 40 0,40-40 15,-80 41 17,0-41-17,-1 40-15,1-40 0,0 40 16,0 0-16,0-40 15,40 40-15,-40-40 0,40 40 0,-40-40 0,40 40 16,0 0 0,40-40-1,-40-40 1,40 40-16,-40-40 0,40 0 16,-40 0-16,0 0 0,40 0 0,-40 0 15,0-1-15,-40 41 31,40 41-31,-40-41 0,40 40 16,0 0-16,-40 0 16,40 0-16,-40-40 0,40 40 0,-40 0 0,40-80 31,40-40-15,-40 40-16,40 40 15,-40-40-15,0 0 0,0-1 0,40 1 16,-80 40 15,0 0-31,0 40 16,40 1-16,-41-1 15,1-40-15,40-40 32,40 40-17,-40-41-15,41 41 16,-41 41 15,0-1-31,0 0 16,-41-40-16,41-40 31,0 0-31,0-1 16,0 82 15,0-1-31,0 0 15,0 0 1,41-80 15,-41-40-31,0 39 16,40 41 0,-40 41 15,0-1-16,-40-40-15,40 40 0,0 0 16</inkml:trace>
  <inkml:trace contextRef="#ctx0" brushRef="#br0" timeOffset="3762.95">1485 11751 0,'0'40'187,"-40"0"-171,-1-40-16,41 40 15,-40 0-15,40 0 0,-40 0 16,40 0-16,0 1 0,-40-1 0,40 0 16,0 0-16,0 0 0,0 40 15,0-40-15,0 41 0,0-1 0,40-40 0,-40 40 16,40 0-16,-40 0 0,81 1 16,-81-41-16,40 40 0,0-40 0,-40 0 15,40 0-15,-40 0 0,40-40 0,0 0 16,-40 41-16,40-41 0,0 0 15,1 0-15,-1 0 16,0 0 0</inkml:trace>
  <inkml:trace contextRef="#ctx0" brushRef="#br0" timeOffset="4395.66">1565 13034 0,'-40'0'0,"40"40"16,40-40 31,0 0-47,40-40 15,-40 40-15,1 0 0,-1-40 16,0 40-16,-40 40 31,-40 0-15,0 0-16,-1 0 16,1-40-16,0 0 15,40 41-15,-40-41 16,40-41 15,40 41-15,0 0-16,-40-40 0,40 40 15,1 0 1,-1 0-16,0 0 16,-40 40 15,-40-40-16,40-40 32,0 0-31,-40 80 78</inkml:trace>
  <inkml:trace contextRef="#ctx0" brushRef="#br0" timeOffset="9448.04">6260 8743 0,'0'40'156,"0"0"-140,0 0-16,0 0 0,0 0 0,0 0 16,0 1-16,0-1 0,0 0 0,0 0 15,0 0-15,0 0 0,0 0 16,0 0-16,0 0 16,0-80 15,40 40-31,-40-40 15,40 0-15,-40 0 16,0 0-16,0 0 16,0 0-1,0 0-15,-40-1 0,40 1 16,0 0-16,0 0 16,-40 40-16,40-40 15,0 80 48,0 0-63,0 0 15,0 0-15,0 1 0,0-1 16,0 0-16,0 0 16,0 0-16,0 0 15</inkml:trace>
  <inkml:trace contextRef="#ctx0" brushRef="#br0" timeOffset="9788.12">6139 9104 0,'-40'0'0,"40"40"16,40 0 15,0-40-31,1 40 16,-1-40-16,0 0 15,-40 40-15,40-40 0,-80 0 63,40-40-63,-40 40 15,40-40 1,-40 40-16,40-40 0,40 40 31,0 0-15</inkml:trace>
  <inkml:trace contextRef="#ctx0" brushRef="#br0" timeOffset="11910.54">6260 9344 0,'40'-40'141,"0"40"-126,0-40-15,0 40 16,-40-40-16,40 40 16,-80 0 46,0 0-31,40 40-31,-40-40 16,40 40 0</inkml:trace>
  <inkml:trace contextRef="#ctx0" brushRef="#br0" timeOffset="16556">10754 4973 0,'-40'0'0,"0"0"31,-1 0-15,1 40-16,0 0 0,0 0 15,40 0-15,-40 41 0,0-41 16,0 40-16,0-40 0,40 80 0,-41-39 16,41-1-16,-40 0 0,40 40 0,0-40 15,0 1-15,81-1 0,-41-40 0,0 40 16,40-40-16,-40-40 0,81 0 0,-41 0 16,40 0-16,-39-40 0</inkml:trace>
  <inkml:trace contextRef="#ctx0" brushRef="#br0" timeOffset="17440.23">11998 5254 0,'0'40'16,"0"40"-16,0-40 0,0 0 15,-40 0-15,40 0 0,-40 1 0,40 39 16,-81-40-16,81 0 0,-40 40 16,0-40-16,0 0 0,0-40 0</inkml:trace>
  <inkml:trace contextRef="#ctx0" brushRef="#br0" timeOffset="17597.81">11556 5334 0,'41'0'15,"-1"40"-15,0-40 16,0 40-16,0 0 0,0 0 0,40 0 16,-39 1-16,-1 39 0,40-80 0,-40 40 15,0 0-15,40-40 0,-39 40 0,-1-40 16,0 0-16,0 0 0,40 0 0,-40 0 15</inkml:trace>
  <inkml:trace contextRef="#ctx0" brushRef="#br0" timeOffset="17766.31">13603 4933 0,'0'80'15,"-40"-40"1,40 0-16,-40 0 0,-41 41 0,41-1 15,0 0-15,-40-40 0,40 40 0,-41 1 16,41-41-16,-40 0 0,40 0 0,0 0 16,-40-40-16,39 0 0,1 0 0</inkml:trace>
  <inkml:trace contextRef="#ctx0" brushRef="#br0" timeOffset="17913.89">13001 5013 0,'40'0'15,"0"80"-15,-40-40 0,40 0 0,0 41 16,1-41-16,-1 0 0,0 0 0,0 40 16,-40-40-16,40-40 0,0 40 0,40-40 15,-39 0-15,-1 0 0,0 0 16,40 0-16,-40-40 0</inkml:trace>
  <inkml:trace contextRef="#ctx0" brushRef="#br0" timeOffset="18088.78">14405 4893 0,'40'0'0,"-40"80"16,0-40-16,0 0 0,0 0 15,-80 0-15,80 41 0,-40-41 0,40 0 16,-40 40-16,0-40 0,40 0 0,-40 40 16,0-39-16,40-1 0,-41 0 0,41 0 15,0-80 1</inkml:trace>
  <inkml:trace contextRef="#ctx0" brushRef="#br0" timeOffset="18256.95">14486 5093 0,'0'40'16,"0"41"-16,-41-81 0,41 40 15,0 0-15,-40 0 0,40 40 0,0-40 16,0 0-16,0 0 0,0 1 15,0-1-15,81-40 0,-41 0 16,0 0-16,0-40 0,0 40 16,40-41-16</inkml:trace>
  <inkml:trace contextRef="#ctx0" brushRef="#br0" timeOffset="18430.41">15409 5173 0,'40'0'0,"-40"41"16,40-1-16,-40 0 15,40 0-15,-40 0 16,0 0-16,0 0 0,0 0 16,0 0-16,0 1 0,-40-1 15,40 0-15,-40 0 0,0 0 16,-1 0-16,1-40 0,0 0 0,0 0 16</inkml:trace>
  <inkml:trace contextRef="#ctx0" brushRef="#br0" timeOffset="18713.65">16051 5053 0,'40'0'0,"-40"40"0,40-40 16,0 0-16,0 40 15,0 0-15,-40 1 0,40-41 0,0 40 16,-40 0-16,0 0 0,41 0 0,-41 0 16,0 0-16,0 0 0,0 0 0,-81 1 15,81-1-15,-40 0 0,0 0 0,40 0 16,-40-40-16,0 40 0</inkml:trace>
  <inkml:trace contextRef="#ctx0" brushRef="#br0" timeOffset="19060.9">16813 4291 0,'-40'0'0,"80"0"16,0 0-16,0 40 15,40-40-15,-39 40 0,39 0 0,0 1 16,0-1-16,1 0 0,-1 40 15,0 0-15,0 0 0,-40 1 0,1 39 16,-1-40-16,0 40 0,-40 1 0,0-41 16,0 40-16,0-39 0,-80-1 0,39 0 15,-39 0-15,40-40 0,-40 0 0,0 0 16,39 1-16,-39-41 0,0 0 0,0 0 16,40-41-16,-41 1 0,41 0 0</inkml:trace>
  <inkml:trace contextRef="#ctx0" brushRef="#br0" timeOffset="19895.62">18057 4251 0,'0'-40'0,"0"0"16,0 0 15,40 40-31,-40 40 16,40 0 0,-40 0-16,40 0 15,-40 0-15,40-40 16,1 0-16,-1 0 15,0 0 1,0-40-16,-40 0 16,0 0-1,-40 0 1,0 40 0,0 0-16,40 40 15,-41-40-15,41 40 0,-40 0 0,40 0 16,0 0-16,0 0 0,0 1 15,0-1-15,40-40 16,-40 40-16,41-40 16,-1 0-16,0-80 15,0 39-15,0 1 16,-40 0-16,40 0 0,-40 0 16,0 0-16,0 0 15,-40 40-15,0 0 16,0 0-16,40 40 15,-40-40-15,40 40 0,-40-40 16,40 40-16,0 0 0,-41 0 0,41 0 16,0 1-16,41-1 15,-1-40-15,0 0 16,0 0-16,0-40 16,0-1-16,-40 1 15,0 0-15,0 0 0,0 0 16,0 0-16,-40 40 0,40-40 15,-40 40-15,40-40 0,-40 40 0,0 0 16,0 0-16,-1 0 0,41 80 16,-40-80-16,40 40 0,-40 0 0,40 0 15,0 0-15,0 0 16,0 1-16,40-41 0,-40 40 16,40-40-16,1 0 15,-1 0 1,-40-40-16,40 40 0,-40-41 15,0 1-15,0 0 16,-40 40-16,40-40 16,-40 40-16,-1 0 0,1 0 15</inkml:trace>
  <inkml:trace contextRef="#ctx0" brushRef="#br0" timeOffset="23651.44">11958 4492 0,'-40'0'0,"40"-40"47,40 40 31,0 0-62,0 40-16,0-40 0,-40 40 0,40-40 15,40 40-15,-39-40 0,-1 40 0,0-40 16,0 40-16,0-40 16,0 40-16,0 0 0,0-40 15,1 0-15</inkml:trace>
  <inkml:trace contextRef="#ctx0" brushRef="#br0" timeOffset="23859.46">12078 5133 0,'0'40'0,"40"-40"16,0-40 0,0 40-16,1-80 0,-1 40 0,0 0 15,0-40-15,0 40 0,40-41 0,-40 41 16,41-40-16,-41 40 0,40-40 0,0 40 15,-40 0-15,1-1 0,39 1 0,-80 0 16</inkml:trace>
  <inkml:trace contextRef="#ctx0" brushRef="#br0" timeOffset="26690.52">13563 6417 0,'-40'0'31,"-1"0"157,41 40-172,0 0-1,-40-40-15,0 0 16,40 40-16,-40-40 15,0 0 17,40 40-17</inkml:trace>
  <inkml:trace contextRef="#ctx0" brushRef="#br0" timeOffset="27928.25">18338 3770 0,'-40'0'125,"0"0"-125,-1 0 15,1 0 1,0 0-16,40 40 0,-40-40 16,0 40-1,40 0-15,-40-40 0,40 40 16,0 0-16,-40 0 15,40 1-15,0-1 0,0 0 16,0 0-16,40 0 16,-40 0-16,40-40 0,-40 40 0,80 0 0,-40-40 15,0 40-15,1-40 0,-1 0 16,0 0-16,0 0 16,0 0-16,0 0 0,-40-40 0,40 40 15,0-40-15,1 0 0,-41 0 16,40 40-16,-40-40 0,0 0 15,0 0-15,0 0 16,0-1-16,-40 41 0,40-40 0,-41 0 16,1 0-16,0 40 15,0-40-15,0 40 0,0 0 16,0 0-16,40-40 0,-40 40 16</inkml:trace>
  <inkml:trace contextRef="#ctx0" brushRef="#br0" timeOffset="29847.02">13844 6497 0,'0'40'16,"-41"-40"15,41 40-15,-40-40-1,40 40-15,-40-40 16,40 40-16,-40 0 0,0 1 16,40-1-16,-40-40 0,40 40 15,-40 0-15,40 0 0,-40 0 0,-1-40 16,1 40-16,0 0 0,0 0 0,0 1 16,-40-1-16,40 40 0,-41-40 0,1 0 15,0 0-15,0 40 0,-1-40 0,1 41 16,0-41-16,0 0 0,-1 40 0,1-40 15,0 0-15,40 0 0,-41 1 0,41-1 16,-40 0-16,40-40 0,0 40 0,-40 0 16,39 0-16,1 0 0,0-40 0,-40 40 15,40 0-15,0 0 0,0-40 0,-1 41 16,1-1-16,0-40 0,-40 40 16,40-40-16,0 40 0,0-40 0,-1 40 15,1-40-15,0 0 0,-40 0 0,40 40 16,0-40-16,0 0 0,-41 40 0,41-40 15,-40 0-15,40 40 0,-41-40 0,1 40 16,40 1-16,-40-41 0,0 40 0,39 0 16,-39-40-16,0 40 0,40-40 0,0 40 15,-41-40-15,41 0 0,0 40 0,-40-40 16,40 0-16,0 0 0,0 40 0,-1-40 16,1 0-16,0 0 0,0 0 15,0 0-15,0 0 0,0 0 0,0 0 16,-1 0-16,1 0 0,0 40 15,0-40-15,0 0 16,0 40-16,0-40 0,0 0 16,40 40-16,-41-40 0,1 0 0,0 0 15,0 0-15,0 0 16,0 0-16,0 0 0,0 0 16,-1 41-16,1-41 0,0 0 15,0 0-15,0 40 0,0-40 16,0 0-16,0 40 0,-1-40 0,1 0 15,0 40-15,0-40 0,0 0 0,0 0 0,0 40 16,0-40-16,-1 0 0,1 0 16,0 40-16,0-40 0,0 0 0,0 0 15,0 0-15,0 0 16,-1 0-16,1 0 16,0 0-16,0 0 0,40 40 15,-40-40-15,0 0 16,0 0-16,0 0 15,40 40-15,-41-40 16,1 0-16,0 0 16,40 40-16,-40-40 0,0 0 15,0 41-15,0-41 16,-1 0 0,1 0-16,0 0 15,0 0-15,0 0 16,0 0-1,0 0 1,0 0 0,40 40-1,-41-40-15,41 40 0,0-80 63,0 0-63,0-1 31,0 1-31,0 0 0,0 0 16,41 0-16,-41 0 15,40 40-15,-40-40 0,0 0 16,0 80 31,0 0-47,-40-40 0,40 40 15,-41-40-15,41 40 0,0 0 16,-40-40-16,0 0 0,40 40 0,-40-40 16,40 40-1,40-40 17,0 0-32,0 0 15,1 41-15,-1-41 0,0 0 16,-40 40-16,40-40 0,0 0 0,0 0 15,0 40-15,0-40 0,1 0 16,-41-40 15,-41 0-15,41-1-16,-40 1 16,40 0-16,0 0 0,-40 40 15,40-40-15,-40 40 0,0 0 16,40-40-1</inkml:trace>
  <inkml:trace contextRef="#ctx0" brushRef="#br0" timeOffset="42422.5">7022 7820 0,'-40'0'16,"40"41"-16,-40-1 31,40 0-31,0 0 15,0 0-15,0 0 16,-40 0-16,40 0 0,0 0 0,-40 0 16,40 1-16,0-1 0,-41 0 0,1 0 15,40 0-15,-40 0 0,0-40 16,0 40 0</inkml:trace>
  <inkml:trace contextRef="#ctx0" brushRef="#br0" timeOffset="42646.83">6621 8302 0,'0'-40'0,"40"40"0,0 40 31,-40 0-31,40-40 0,-40 40 16,40-40-16,-40 40 0,40 0 16,1-40-16,-41 40 15,40-40 1,0-40-1,0 0-15,0 0 16,0 0-16,0 0 16,-40 0-16,40 40 0,-40-41 0,41 1 15</inkml:trace>
  <inkml:trace contextRef="#ctx0" brushRef="#br0" timeOffset="45899.98">8507 9745 0,'40'0'47,"0"-40"-32,0 40-15,-40-40 16,40 40-16,0-40 15,1 40-15,-41-40 16,40 40-16,0-40 16,0 40-16,0-40 15,0 40-15,0 0 0,-40-40 16,40 40-16,1-40 0,-1 40 16,0-40-16,0 40 0,-40-41 15,40 41-15,0-40 0,0 0 0,0 40 16,1-40-16,-1 40 15,0 0-15,-40-40 0,40 40 0,0 0 16,0 0-16,-40-40 0,40 40 0,0-40 16,1 40-16,-1-40 0,0 40 15,0-40-15,0-1 0,0 1 16,0 40-16,0 0 0,1-40 0,-1 40 16,0 0-16,0-40 0,0 40 0,0 0 15,0 0-15,0-40 0,1 40 0,-1 0 16,0 0-16,0-40 0,40 40 0,-40 0 15,0 0-15,1-40 0,-1 40 0,40 0 16,-40-40-16,0 40 0,0 0 0,41-40 16,-41 40-16,0 0 0,0-40 0,40 40 15,-40 0-15,1-41 0,-1 41 0,0 0 16,0-40-16,0 40 0,0 0 0,0 0 16,41 0-16,-41-40 0,0 40 0,0 0 15,0 0-15,0 0 0,0 0 0,0 0 16,1 0-16,-1 0 0,0 0 15,0 0-15,0 0 0,0-40 16,0 40-16,0 0 0,1 0 0,-1 0 16,0 0-16,0 0 0,40 0 0,-40 0 15,0 0-15,1 0 0,-1 0 0,0 0 16,0 0-16,0 0 0,40 0 0,-40 0 16,1 0-16,-1 0 0,0 0 0,40-40 15,-40 40-15,0 0 0,0 0 0,1 0 16,-1 0-16,40-40 0,-40 40 0,0 0 15,0-40-15,0 40 0,1-40 0,-1 40 16,40-40-16,-40 40 0,0-41 0,0 41 16,41-40-16,-41 40 0,0-40 0,40 40 15,-40-40-15,0 40 0,41-40 16,-41 40-16,0-40 0,40 40 0,-40-40 16,0 40-16,41-40 0,-41 0 0,40 40 15,-40-40-15,40-1 0,-39 41 0,39-40 16,-40 0-16,40 0 0,-40 0 0,41 0 15,-1 40-15,-40-40 0,40 0 0,-40 0 16,41-1-16,-41 41 0,40-40 0,-40 0 16,0 0-16,0 0 0,41 40 15,-41-40-15,0 0 0,0 40 0,0-40 16,0 0-16,0 40 0,0-40 0,1-1 16,-1 41-16,0-40 0,0 0 0,0 0 15,0 40-15,0-40 0,0 0 0,1 0 16,-1 40-16,0-40 0,0 0 0,0 40 15,0-41-15,0 1 0,0 40 0,1-40 16,-1 40-16,0-40 0,0 40 0,0-40 16,0 0-16,0 40 0,41-40 15,-41 0-15,0 0 0,0 0 0,40 40 16,-40-41-16,0 1 0,1 40 0,-1-40 16,0 0-16,0 40 0,0-40 0,0 40 15,0 0-15,0-40 0,1 0 16,-1 40-16,0-40 0,0 40 0,0-40 15,0 40-15,-40-41 0,40 41 16,0-40-16,1 40 0,-1-40 0,0 40 16,0 0-16,0-40 0,0 40 0,0 0 15,1-40-15,-1 40 0,0 0 0,0-40 16,0 40-16,0-40 0,0 40 16,0 0-16,1-40 0,-1 40 0,0 0 15,0-40-15,0 40 0,0 0 0,0-40 16,0 40-16,1 0 0,-1-41 0,0 41 15,0-40-15,0 40 0,0 0 16,0 0-16,0-40 0,1 40 16,-1 0-16,0 0 15,0 0-15,-40-40 0,40 40 0,0 0 16,0 0-16,0 0 16,1 0-16,-41-40 0,40 40 0,0 0 15,0 0-15,0-40 16,0 40-16,0 0 15,0 0-15,1 0 16,-41-40-16,40 40 0,0 0 16,0 0 15,0 0-15,0 0-1,-40-40-15,40 40 16,-80 0 15,0 0-15,0 0-1</inkml:trace>
  <inkml:trace contextRef="#ctx0" brushRef="#br0" timeOffset="47796.14">20986 4813 0,'0'-41'0,"40"41"16,-40-40 0,40 40-16,-40-40 0,40 0 15,-40 0 1,0 80 15,0 0-15,0 0-16,-40 0 0,40 1 15,0-1-15,0 40 0,-40-40 0,0 0 16,0 0-16,0 40 0,40-40 0,-40 1 16,0-1-16,-1 0 15,41 0-15,-40-40 0,0 0 16,0-40-16</inkml:trace>
  <inkml:trace contextRef="#ctx0" brushRef="#br0" timeOffset="47982.44">20705 4732 0,'40'0'15,"-40"40"1,40-40-16,1 0 0,-1 81 16,0-41-16,0 0 0,-40 0 0,40 0 15,0 0-15,0 0 0,0 0 16,1 0-16,-1-40 0,0 0 15,0 0-15</inkml:trace>
  <inkml:trace contextRef="#ctx0" brushRef="#br0" timeOffset="48316.9">21508 4772 0,'40'0'31,"-40"41"-31,0 39 16,0-40-16,40 0 0,-40 0 15,0 0-15,0 0 0,0 0 0,40 0 16,-40 1-16,40-41 0,0 0 16,0 0-16,1 0 15,-1-41-15,0 41 0,-40-40 16,40 0-16,-40 0 0,40 0 0,-40 0 16,40 0-16,-40 0 0,40 40 0,-40-40 15,0 0-15,41 40 16,-41 40-16,0 40 15,40 0-15,-40-40 0,0 40 0,0 1 16,0-1-16,0-40 0,0 40 16,0 0-16,0 1 0,0-41 0,0 40 15,0-40-15,-40 0 0,40 0 0,-41 0 16,1 0-16,0 0 0,0 1 0,-40-1 0,40-40 16,-1 40-16,-39-40 0,40 0 15</inkml:trace>
  <inkml:trace contextRef="#ctx0" brushRef="#br0" timeOffset="49722.85">20826 4411 0,'0'41'62,"0"-1"-31</inkml:trace>
  <inkml:trace contextRef="#ctx0" brushRef="#br0" timeOffset="50905.61">22551 4131 0,'0'-40'16,"0"80"46,0 0-46,0 0-16,0 0 15,0 0-15,0 0 0,0 0 16,0 0-16,0 1 0,0-1 16,0 0-1,0-80 32,0 0-31,0-41-16,0 41 15,0 0-15,0 0 16,0 80 31,0 0-32,0 0-15,0 0 16,40-40-16,-40 41 16,0-82 15,0 1-15,0 0-16,0 0 0,0 0 15,0 0-15,0 0 16,0 80 15,0 0-15,0 0-16,0 0 15,0 0 1</inkml:trace>
  <inkml:trace contextRef="#ctx0" brushRef="#br0" timeOffset="54149.18">23193 5655 0,'40'0'62,"0"0"-15,-40 40-47,0 0 0,0 0 16,0 0-16,-40 0 15,40 0-15,-40-40 0,40 40 16,-40-40-16,40 41 0,-40-41 0,40 40 16,-40-40-16,0 0 15</inkml:trace>
  <inkml:trace contextRef="#ctx0" brushRef="#br0" timeOffset="54991.36">24317 4813 0,'0'40'16,"-41"0"62,41 0-78,0 0 16,-40 0-16,40 0 0,-40 0 0,40 0 15,0 0-15,-40 1 0,40-1 16,-40 0-16,40 0 0,-40 0 0,0 0 0,40 0 15,-40 0-15,-1-40 16</inkml:trace>
  <inkml:trace contextRef="#ctx0" brushRef="#br0" timeOffset="55212.64">24036 4853 0,'-40'0'16,"40"40"0,40 0-1,40 0-15,-40 0 16,0 0-16,0 0 0,0 0 16,1 0-16,-1 41 0,0-81 0,-40 40 15,40 0-15,0 0 0,-40 0 16,40-40-16</inkml:trace>
  <inkml:trace contextRef="#ctx0" brushRef="#br0" timeOffset="55691.4">24798 4772 0,'0'-40'0,"0"80"16,0 81-1,0-81-15,0 0 0,0 0 0,0 40 16,0-40-16,0 0 0,40 1 15,-40-1-15,0 0 0,40-40 16,0 0-16,1-40 16,-1 0-16,-40-1 15,40 1-15,-40 0 0,0 0 0,40 0 16,-40 0-16,40 0 0,-40 0 0,0 0 16,0 0-16,40-1 0,-40 1 15,0 121 1,40-81-1,-40 40-15,0 0 0,40 40 0,-40-40 0,0 0 16,41 40-16,-41-40 0,0 41 0,0-41 16,0 0-16,0 40 0,0-40 0,0 0 15,-41 41-15,41-41 0,-80 40 16,40-40-16,0 0 0,0 40 0,0-40 16,0-40-16,-1 40 0,1-40 0,40 41 15,-40-41-15</inkml:trace>
  <inkml:trace contextRef="#ctx0" brushRef="#br0" timeOffset="56374.2">25480 4291 0,'40'0'31,"1"0"-31,-1-40 16,0 40-16,0 0 0,0-40 0,0 40 16,0 0-16,0 80 15,-40-40-15,0 0 0,0 0 16,0 1-16,0-1 0,0 0 16,-40 0-16,40 0 15,40-40 1,1-40-1,-41 0 1,0 0-16</inkml:trace>
  <inkml:trace contextRef="#ctx0" brushRef="#br0" timeOffset="57951.67">9831 11189 0,'-40'0'15,"40"40"-15</inkml:trace>
  <inkml:trace contextRef="#ctx0" brushRef="#br0" timeOffset="58235.85">11235 11269 0,'0'41'0,"-40"-41"0</inkml:trace>
  <inkml:trace contextRef="#ctx0" brushRef="#br0" timeOffset="60177.05">26804 5575 0,'41'0'15,"-41"40"-15,0 0 16,0 0-16,0 0 16,0 0-16,0 0 0,0 0 15,0 0-15,-41-40 0,41 40 16,-40 1-16</inkml:trace>
  <inkml:trace contextRef="#ctx0" brushRef="#br0" timeOffset="60493.09">27446 5053 0,'0'40'32,"0"40"-17,0-39-15,-40-1 0,40 0 0,-40 0 16,40 0-16,-40 0 0,40 0 15,-40-40-15,40 40 0,-40-40 0,0 0 16</inkml:trace>
  <inkml:trace contextRef="#ctx0" brushRef="#br0" timeOffset="60639.67">27246 5013 0,'0'40'0,"40"40"16,-40-40-16,40 1 0,-40-1 15,0 0-15,0 0 0,40 0 16,0-40-16,0 0 16,1 0-1</inkml:trace>
  <inkml:trace contextRef="#ctx0" brushRef="#br0" timeOffset="60922.39">27767 5013 0,'41'0'16,"-41"40"-1,0 0-15,0 0 16,0 0-16,40 1 0,-40-1 0,0 0 16,40-40-16,0 0 15,0 0-15,0-40 16,0 0 0,0-1-16,1 1 15,-41 0-15,40 40 0,-40 40 16,0 41-1,0-1-15,0-40 0,0 40 16,0-40-16,-40 40 0,40-39 0,-41 39 16,41-40-16,0 0 0,0 0 0,-40-40 15,40 40-15,-40-40 0,0 0 16,0-80 0</inkml:trace>
  <inkml:trace contextRef="#ctx0" brushRef="#br0" timeOffset="61240.94">28490 5013 0,'0'-40'15,"0"80"17,0 0-32,0 0 15,40-40-15,0 40 16,0-40-16,0 0 0,0 0 15,0-40-15,1 0 16,-41 0-16,40 40 16,-40-40-16,0 80 31,0 40-31,0-40 16,0 0-16,0 41 0,0-41 0,0 40 15,0-40-15,0 0 0,-40 40 0,40-39 16,-41-41-16,41 40 0,-40 0 0,0-40 15,0 0-15,0 0 0,0 0 16</inkml:trace>
  <inkml:trace contextRef="#ctx0" brushRef="#br0" timeOffset="61639.18">29292 4853 0,'-40'0'0,"40"40"16,0 0-16,-40-40 0,40 40 15,0 0-15,0 0 0,0 0 16,0 0-16,40-40 15,40 0-15,-39 0 16,-1-40-16,0 0 0,0 0 0,0 0 16,0 0-16,-40 0 0,40 0 0,-40 0 15,40-1-15,1 1 16,-41 80 0,0 1-16,0-1 0,0 0 0,0 40 15,0-40-15,0 40 0,0-40 0,0 41 16,-41-41-16,41 40 0,-40-40 0,0 40 15,40-40-15,-40 0 0,0 1 0,0-1 16,0 0-16,-41-40 0,41 40 0,0-40 16,0 40-16,-40-40 0</inkml:trace>
  <inkml:trace contextRef="#ctx0" brushRef="#br0" timeOffset="63071.97">30295 5294 0,'0'40'0,"0"0"15,0 0 1,0 0-16,0 0 16,0 0-16,0 1 0,0-1 15,-40 0-15,40 0 0,-80 0 0,80 0 16,-40 0-16,0 0 0,0 0 16,0-40-16,-1 0 15,41-40-15</inkml:trace>
  <inkml:trace contextRef="#ctx0" brushRef="#br0" timeOffset="63279.66">30777 5494 0,'0'40'0,"0"1"16,-40-41-16,40 40 16</inkml:trace>
  <inkml:trace contextRef="#ctx0" brushRef="#br0" timeOffset="63451.36">31459 5575 0,'-40'40'0,"0"-40"16,0 0-16,0 0 16,-1 0-1,41-40-15</inkml:trace>
  <inkml:trace contextRef="#ctx0" brushRef="#br0" timeOffset="63591.15">32101 5494 0,'-80'40'0,"40"-40"16,0 0-16,-1 0 15,1-40-15,40 0 16,0 0-16</inkml:trace>
  <inkml:trace contextRef="#ctx0" brushRef="#br0" timeOffset="63992.07">32141 4532 0,'40'0'16,"0"0"0,1 0-16,-1 0 0,0 40 0,0-40 15,0 40-15,0-40 0,-40 40 16,40-40-16,-40 40 0,40 0 0,-40 0 16,41-40-16,-41 41 15,0-1 1,-41-40-16,1 0 15,0 0-15,0 0 16,0 40-16,0 0 0,40 0 16,0 0-16,0 0 0,0 40 15,0-40-15,0 41 0,40-41 0,-40 40 16,40 0-16,-40-40 0,40 41 16,-40-1-16,40-40 0,-40 40 0,0-40 15,0 40-15,0-40 0,0 1 0,0-1 16,-80 0-16,80 0 0,-40 0 0,-40-40 15,40 40-15,-1-40 0,-39 0 0,40 0 0,-40 0 16,0 0-16</inkml:trace>
  <inkml:trace contextRef="#ctx0" brushRef="#br0" timeOffset="66124.2">28690 4010 0,'0'41'16,"40"-41"15,-40-41-31,41 41 16,-1 0-16,0-40 0,0 40 0,0 0 0,0 0 15,0 0-15,0 0 16,-40 81-1,0-41-15,0 0 16,-40 0-16,40 0 0,-40-40 0,40 40 16,-80 0-16,40-40 0,40 40 15,-40-40-15,120-40 32,-40 40-32,40 0 15,-40 0-15,1 0 16,-1 40-16,-40 0 0,0 0 15,0 1-15,0-1 0,0 0 16,0 0-16,-40 0 0</inkml:trace>
  <inkml:trace contextRef="#ctx0" brushRef="#br0" timeOffset="66948.08">29694 4933 0,'40'0'0,"-40"40"32,-81-40-32,81 40 0,-40 0 0,0 0 15,0 0-15,0 41 0,0-41 0,-40 40 16,39-40-16,-39 40 0,40-40 0,0 41 16,-40-41-16,39 40 0,1-40 0,0 0 15,0-40-15,40 40 0,0-80 16,40 40-16,-40-80 15,40 40-15,0-40 0,1 39 0,-1-39 16,0 40-16,0-40 0,0 40 16,0-40-16,0 39 0,1 1 0,-41 0 0,40 0 15,-40 0-15,-40 80 16,-41 40 0,41-40-16,-40 41 0,40-41 15,0 0-15,-41 40 0,41-40 0,0 40 16,-40-39-16,40-1 0,0 0 0,-1 0 15,1 0-15,0-40 16,120-40-16,-80-40 16,41 40-16,39-41 0,-40 41 0,0-40 15,40 0-15,-40 0 0,1-1 0,-1 41 16,0 0-16,0-40 0,0 80 16,-40-40-16,-80 40 15,40 80-15,0-40 0,-1 0 16,1 0-16,-40 0 0,40 1 0,0-1 15,0 0-15,0 0 0,-1-40 0,1 40 16,0 0-16,40-80 31,40 40-31,-40-40 0,0 0 16,40 0-16,1 0 16,-41-1-16,40 41 0,-40-40 15</inkml:trace>
  <inkml:trace contextRef="#ctx0" brushRef="#br0" timeOffset="75474.74">20986 9505 0,'40'0'47,"-40"40"0,0 0-31,0 0-16,0 0 15,-40 0-15,0 0 0,40 1 16,-40-1-16,40 0 0,-40 0 0,40 0 16,-40 0-16,-1 0 0,41 0 0,-40 0 15,0 1-15,0-1 0,0-40 16,0 0-1</inkml:trace>
  <inkml:trace contextRef="#ctx0" brushRef="#br0" timeOffset="75678.58">20705 9625 0,'0'40'15,"40"-40"-15,-40 40 0,40 0 16,1-40-16,-41 41 0,40-1 16,0 0-16,0-40 0,0 40 0,0 0 15,0 0-15,-40 0 0,40-40 16,-40 40-16,41-40 0</inkml:trace>
  <inkml:trace contextRef="#ctx0" brushRef="#br0" timeOffset="76074.46">21427 9625 0,'-40'0'0,"40"40"31,0 0-16,40-40-15,-40 40 0,41 1 0,-41-1 16,40 0-16,-40 0 0,0 0 0,40 0 16,-40 0-16,40-40 15,0 0-15,0 0 16,0-80-16,-40 40 16,40 0-16,-40 0 0,41 0 15,-41-1-15,0 1 0,40 0 16,0 80-1,-40 0 1,40 1-16,-40-1 0,40 0 0,-40 40 16,40-40-16,-40 40 0,40-40 0,-40 1 15,0 39-15,0-40 0,0 0 0,0 0 16,0 0-16,-40 0 0,-40 0 16,40-40-16,0 40 0,0-40 0,-41 0 15,41 0-15,-40 0 0</inkml:trace>
  <inkml:trace contextRef="#ctx0" brushRef="#br0" timeOffset="76641.08">22230 9304 0,'0'40'62,"0"1"-46,0-1-16,0 0 16,40-40-16,-40 40 0,40 0 15,0-40-15,1 0 16,-1 0-16,-40-40 16,40 40-16,-40-40 0,0 0 15,0 0-15,0-1 16,0 1-16,-40 40 0,0-40 15,-1 40-15,1 0 16,0 0-16,40 40 16,-40 0-16</inkml:trace>
  <inkml:trace contextRef="#ctx0" brushRef="#br0" timeOffset="77059.85">22992 10026 0,'0'40'15,"0"0"1,0 1 0,0-1-16,0 0 15,0 0-15,-40 0 0,0 0 16,0 0-16,0-40 0,0 40 16</inkml:trace>
  <inkml:trace contextRef="#ctx0" brushRef="#br0" timeOffset="77367.07">23875 9585 0,'0'40'32,"0"0"-32,-40 0 0,40 0 15,-40 1-15,40-1 0,-40 0 16,40 0-16,-40 0 0,40 0 0,-40 0 15,40 0-15,-41-40 0,1 40 0,0-40 16,0 0-16</inkml:trace>
  <inkml:trace contextRef="#ctx0" brushRef="#br0" timeOffset="77522.45">23634 9625 0,'41'0'0,"-1"40"16,0-40-16,-40 40 15,0 0-15,40 1 0,-40-1 0,40 0 16,-40 0-16,0 0 0,40 0 0,0 0 16,0-40-16,1 0 15</inkml:trace>
  <inkml:trace contextRef="#ctx0" brushRef="#br0" timeOffset="77815.34">24317 9585 0,'0'80'15,"0"-40"-15,0 0 16,0 1-16,0-1 0,0 0 0,0 0 16,0 0-16,0 0 0,0 0 0,40-40 15,0 0 1,0-40-16,0 40 0,0-40 16,-40 0-16,40 0 0,-40 0 0,40 0 15,-40-1-15,0 1 0,41 0 16,-41 80-1,40 0-15,-40 1 16,0-1-16,40 40 0,-40-40 0,0 0 16,0 40-16,0-40 0,0 41 15,0-41-15,0 40 0,0-40 0,-40 0 0,40 0 16,-40-40-16,-1 40 0,1-40 16,0 40-16,0-40 0,0 41 0,0-41 15</inkml:trace>
  <inkml:trace contextRef="#ctx0" brushRef="#br0" timeOffset="78160.11">25280 9024 0,'0'40'31,"-41"0"-31,41 0 16,0 0-16,0 0 0,0 0 15,0 0-15,0 0 0,0 1 0</inkml:trace>
  <inkml:trace contextRef="#ctx0" brushRef="#br0" timeOffset="78417.91">26002 9866 0,'0'40'0,"0"0"16,0 0-16,-40-40 0,40 40 0,-40 0 16,40 41-16,-40-41 0,40 0 0,-41 0 15,1 0-15,0 0 0,40 0 16,-40-40-16</inkml:trace>
  <inkml:trace contextRef="#ctx0" brushRef="#br0" timeOffset="78664.97">26724 9465 0,'0'40'0,"0"0"0,-40 0 16,0 0-16,40 0 16,-40 0-16,0 0 0,40 1 0,-40-1 15,-1 0-15,1 0 0,40 0 0,-40-40 16,40 40-16,-40-40 0</inkml:trace>
  <inkml:trace contextRef="#ctx0" brushRef="#br0" timeOffset="78833.64">26524 9425 0,'40'40'0,"-40"0"15,0 0-15,0 0 0,0 0 0,0 0 16,40 0-16,-40 0 0,0 1 16,0-1-16,40-40 0,-40 40 0,40-40 15,0 0-15,0 0 16,-40-80-16</inkml:trace>
  <inkml:trace contextRef="#ctx0" brushRef="#br0" timeOffset="79111.58">27125 9545 0,'0'80'15,"0"-40"-15,0 0 16,0 0-16,-40 1 0,40-1 0,0 0 16,0 0-16,81-40 15,-41-40 1,0-40-16,0 39 15,0 1-15,0 0 0,-40 0 16,0 0-16,40 40 16,-40 80-1,0-40-15,40 0 16,-40 1-16,41 39 0,-41-40 0,0 0 16,0 40-16,0-40 0,0 0 0,0 41 15,0-41-15,-41 0 0,41 0 16,-40 0-16,0 0 0,-40 0 0,40 0 15,0-40-15,-41 40 0,41-40 0,0 0 16,-40 0-16</inkml:trace>
  <inkml:trace contextRef="#ctx0" brushRef="#br0" timeOffset="79507.27">28048 9224 0,'0'-40'16,"40"40"-16,-40-40 16,41 40-16,-1 0 0,0 0 0,0-40 15,0 40-15,0 0 0,-40 40 16,0 0-16,0 0 16,0 0-16,-40 0 0,40 0 0,-40 1 15,40-1-15,-80-40 0,80 40 16,-40-40-16,40 40 0,80-40 31,-40 0-31,0 0 16,-40-40-16</inkml:trace>
  <inkml:trace contextRef="#ctx0" brushRef="#br0" timeOffset="79712.17">28610 9826 0,'0'40'0,"0"0"15,-40 0 1,40 0-16,-40-40 0,0 40 0,0 0 16,40 41-16,-41-41 0,1 0 0,0 0 15,40 0-15,-40 0 0,0 0 0</inkml:trace>
  <inkml:trace contextRef="#ctx0" brushRef="#br0" timeOffset="80047.53">29694 9344 0,'0'81'31,"-41"-41"-15,41 0-16,-40 0 0,0 0 0,0 0 16,0 40-16,40-40 0,-40 1 0,0-1 15,0 0-15,-1 0 0,1 0 0,0-40 16,0 40-16,0-40 0,0 0 16</inkml:trace>
  <inkml:trace contextRef="#ctx0" brushRef="#br0" timeOffset="80226.14">29292 9425 0,'40'40'0,"1"0"15,-41 0-15,0 0 0,40 0 16,-40 0-16,0 0 0,40 0 0,-40 1 16,0-1-16,0 0 0,40-40 0,0 0 15,0 0-15,0 0 0,-40-40 16,40 40-16,1-40 0,-1-1 0,0-39 15</inkml:trace>
  <inkml:trace contextRef="#ctx0" brushRef="#br0" timeOffset="80484.56">30015 9385 0,'40'0'16,"-40"40"-1,-40 0-15,40 40 16,-41-40-16,41 0 0,-40 0 16,40 0-16,0 0 0,0 1 0,0-1 0,40-40 15,1 0 1,-41-40-16,80 40 0,-40-41 15,-40 1-15,40 0 0,0 0 0,-40 0 16,40 40-16,-40-40 0,40 40 16,1 40-1,-41 0-15,0 0 16,0 0-16,0 0 0,40 41 0,-40-41 16,0 0-16,0 40 0,0-40 0,-81 0 15,81 41-15,-40-41 0,0 0 0,0 0 16,0 0-16,0 0 0,-40 0 15,39-40-15,1 40 0,0-40 0</inkml:trace>
  <inkml:trace contextRef="#ctx0" brushRef="#br0" timeOffset="81242.57">30777 8943 0,'40'0'0,"0"0"16,-40-40-16,40 0 15,0 40 1,1 0-16,-1 0 16,0 40-1,-40 0-15,0 0 16,-80-40-16,80 41 0,-41-1 15,1 0-15,0 0 16,0-40-16,120-40 31,-40 40-31,1-40 0,-1 40 16,0 0-16,0 0 0,0 0 16,-40 40-16,0 0 15,0 0-15,0 0 0,-40 0 16,-40 0-16,80 0 0,-40-40 15,40 41-15,-41-41 0,1 0 16</inkml:trace>
  <inkml:trace contextRef="#ctx0" brushRef="#br0" timeOffset="81581">31339 9906 0,'0'40'15,"0"0"-15,0 0 16,-40 0-16,40 0 0,-41-40 16,41 41-16,0-1 0,-40 0 0,40 0 15,-40-40-15,40 40 0,-40 0 0,0 0 16,0 0-16,0-40 0,0 0 16,40 40-16,-41-40 0,1 0 0,0 0 15,40-80-15,0 40 16</inkml:trace>
  <inkml:trace contextRef="#ctx0" brushRef="#br0" timeOffset="81767.25">31981 9946 0,'0'40'0,"-40"-40"15,40 40-15,-41-40 16,1 0 0</inkml:trace>
  <inkml:trace contextRef="#ctx0" brushRef="#br0" timeOffset="81932.12">32502 9906 0,'-80'0'0,"80"40"0,-40-40 15,40 40-15,-40-40 16</inkml:trace>
  <inkml:trace contextRef="#ctx0" brushRef="#br0" timeOffset="82078.39">32944 9866 0,'-40'40'0,"0"-40"16,-1 40-16,1-40 16</inkml:trace>
  <inkml:trace contextRef="#ctx0" brushRef="#br0" timeOffset="82599.56">33305 8983 0,'40'0'15,"0"0"1,-40 41-16,40-41 16,-40 40-16,0 0 0,40 0 15,-40 0-15,0 0 0,0 0 0,0 0 16,0 0-16,0 1 0,0-1 0,0 0 15,0 0-15,-40-40 16,80 0 0,-40-40-16,41 40 15,-41-40-15,40 40 0,-40-40 0,40-1 16,-40 1-16,-40 40 31,0 40-31,40 1 16,-81 39-16,81-40 0,-40 0 0,40 40 0,-40 0 15,40 1-15,0-41 0,0 40 16,0 0-16,0 0 0,0-40 0,0 41 16,0-41-16,0 0 0,0 0 0,0 0 15,0 0-15,0 0 0,0 0 16,-40-40-16,0 40 16,0 1-1,0-41-15,40 40 0,-41 0 0,1-40 16,0 40-16,0-40 0,0 40 0,-40-40 15,40 40-15,-41-40 0</inkml:trace>
  <inkml:trace contextRef="#ctx0" brushRef="#br0" timeOffset="83763.35">20184 8903 0,'40'0'16,"0"0"0,0 0-1,-40 40-15,40-40 0,0 0 16,0 0 0,-80 0 15,0 0-16,0 40-15,0-40 16,0 41-16,0-41 0,-1 40 0,1 0 16,40 0-16,-40 0 0,0 0 0,0 0 15,40 40-15,-40-39 0,40-1 0,-40 40 16,40-40-16,0 0 0,0 0 0,0 40 16,0-40-16,0 1 0,40-1 15,-40 0-15,0 0 16,0 0-16,-40-40 15,0 40-15,-1-40 0,1 0 16,0 40-16,0-40 0,0 0 16,120 40 15,-40-40-31,0 40 0,1 1 16,-1-41-16,0 40 0,0 0 15,0 0-15,0-40 0,-40 40 0,40 0 16,0 0-16,-40 0 0,41 0 15,-1-40-15,0 40 16,0-40 0,0 0-16,0 0 0,0 0 0</inkml:trace>
  <inkml:trace contextRef="#ctx0" brushRef="#br0" timeOffset="87155.45">15930 13154 0,'0'-40'15,"40"40"1,0 40 31,-40 1-32,0-1-15,0 0 0,0 0 16,0 0-16,0 0 0,0 0 0,0 0 16,0 0-16,0 41 0,0-41 0,0 40 15,0-40-15,-40 40 0,40-40 0,0 41 16,0-41-16,0 0 0,0 0 16,0 0-16,0 0 0,40-40 15,41 0-15,-41 0 16,0 0-16,0-40 0,0 40 0,-40-40 15,40 40-15,0-40 0,1 40 0,-1 0 16,0 0-16,-40-40 0,40 40 16,0 0-1,0 0-15</inkml:trace>
  <inkml:trace contextRef="#ctx0" brushRef="#br0" timeOffset="87434.94">17014 13555 0,'40'0'0,"0"0"31,0 0-31,0-40 16,0 40-16,-40-40 0,40 40 15,0 0-15,1 0 0,-1-40 16,0 40-16,0 0 16</inkml:trace>
  <inkml:trace contextRef="#ctx0" brushRef="#br0" timeOffset="87629.39">17054 13355 0,'-40'0'0,"-1"0"15,41-40 1,41 40-1,-41-40-15,80 40 0,-40 0 16,0-40-16,0 40 0,40-40 0,-39 40 16</inkml:trace>
  <inkml:trace contextRef="#ctx0" brushRef="#br0" timeOffset="88687.89">18739 12433 0,'-40'0'93,"0"0"-77,0 0-16,40 40 16,-40-40-16,-1 0 0,41 40 15,0 0-15,-40-40 0,40 40 0,0 0 16,0 0-16,0 0 0,0 0 16,0 0-16,40 1 0,-40-1 0,0 0 15,41 0-15,-41 0 0,0 0 0,40 0 16,-40 0-16,0 0 0,0 1 0,0-1 0,0 0 15,-40 0-15,40 0 0,-41 0 16,-39 0-16,40 0 0,0 0 16,0-40-16,0 0 0,40 40 15,-40-40-15,-1 0 0,41-40 32,41 40-32,39 0 15,-40 0-15,0 0 16,0 0-16,0 40 0,0 1 0,-40-1 15,41 40-15,-1-40 0,-40 40 0,40-40 16,-40 41-16,40-1 0,-40 0 0,0-40 16,0 40-16,40 0 0,-40-39 15,0 39-15,40-40 0,-40 0 0,40 0 16,0-40-16,1 40 0,-1-40 0,40 0 16,-40 0-16,40-80 0,1 80 0,-1-40 15</inkml:trace>
  <inkml:trace contextRef="#ctx0" brushRef="#br0" timeOffset="90182.34">19702 12874 0,'40'0'15,"-40"40"1,40-40 15,-80 40 16,0-40-31,40 40-16,-40 0 15,40 0-15,0 0 0,-40-40 16,40 40-16,-40 1 0,40-1 0,0 0 0,0 40 15,0-40-15,0 0 0,0 0 16,0 0-16,0 41 0,40-41 0,-40 0 16,40 0-16,-40 0 0,80 0 0,-40 0 15,0 0-15,1-40 0,-1 0 16,0 0-16,0 0 0,0-40 16,0 0-16</inkml:trace>
  <inkml:trace contextRef="#ctx0" brushRef="#br0" timeOffset="91324.33">20545 13154 0,'40'0'15,"-40"41"1,0-1 0,0 0-1,0 0-15,0 0 0,-40 0 0,40 0 16,-40 0-16,40 0 0,-41 0 16,1 1-16,0-1 0,40 0 0,-40 0 15,0-40-15,40 40 0,-40-40 0</inkml:trace>
  <inkml:trace contextRef="#ctx0" brushRef="#br0" timeOffset="91503.24">20304 13235 0,'40'0'16,"-40"40"-16,0 0 15,40 0-15,-40 0 16,40-40-16,-40 40 0,40 0 15,-40 0-15,41-40 0,-41 40 16,40-40-16,0 41 16</inkml:trace>
  <inkml:trace contextRef="#ctx0" brushRef="#br0" timeOffset="91836.66">20906 13195 0,'40'0'16,"-40"40"-1,0 0-15,0 0 0,0 0 16,0 40-16,0-40 0,0 0 0,0 0 16,0 1-16,40-1 0,-40 0 15,40-40-15,0 0 16,0 0-16,-40-40 0,41 40 16,-41-81-16,40 81 0,-40-80 0,40 40 15,-40 0-15,40 0 0,-40 0 0,40 40 16,-40-40-16,0 0 0,40 40 15,0 40 1,-40 40-16,40-40 0,-40 0 16,41 40-16,-41-40 0,40 41 15,-40-41-15,0 40 0,0-40 0,0 40 16,0-40-16,0 41 0,-40-41 0,-1 40 16,1-40-16,0 0 0,-40 0 0,40 0 15,0-40-15,0 40 0,-1-40 0,1 0 16,0 0-16,40-40 0</inkml:trace>
  <inkml:trace contextRef="#ctx0" brushRef="#br0" timeOffset="92098.34">21748 12874 0,'41'0'0,"-1"0"16,0 40 0,0-40-16,0 40 0,0 0 0,0 0 15,-40 0-15,41 0 0,-1 0 0,0 41 16,-40-41-16,40 40 0,-40-40 0,0 40 16,0 0-16,0-39 0,0 39 0,-40-40 15,40 40-15,-80-40 0,39 0 0,-39 0 16,40 1-16,-40-1 0,40 0 0,-41-40 15</inkml:trace>
  <inkml:trace contextRef="#ctx0" brushRef="#br0" timeOffset="92600.46">22471 12433 0,'0'-41'16,"40"82"15,-40-1-31,0 0 16,40 0-16,-40 0 0,0 0 0,0 0 16,0 0-16,0 0 0,0 0 0,0 1 15,0-1-15,0 0 0,-40-40 31</inkml:trace>
  <inkml:trace contextRef="#ctx0" brushRef="#br0" timeOffset="92837.12">22872 12352 0,'-40'0'16,"40"40"-16,-40-40 0,-40 41 15,80-1-15,-81-40 0,81 40 16,-40 0-16,40 0 16,0 0-1,0 0 1,40-40-16,-40 40 0,40-40 0,1 40 16,-1-40-16,0 0 15,-40 40-15,40-40 0,0 0 16,0 0-16</inkml:trace>
  <inkml:trace contextRef="#ctx0" brushRef="#br0" timeOffset="94242.52">20464 13515 0,'0'-40'0,"-40"40"78,40-40-62,0 0 31,-40 40-47,40 40 125,40-40-125,-40 40 15,40-40-15,-40 40 0,41-40 0,-1 40 16,0 1-16,0-1 16,-40 0-16,40-40 0,-40 40 15,40-40-15,-40 40 16,40-40 0,-80 0 30,0 0-30</inkml:trace>
  <inkml:trace contextRef="#ctx0" brushRef="#br0" timeOffset="103906.82">24036 12433 0,'0'40'31,"0"0"-31,0 0 0,40 0 16,-40 40-16,40 0 0,-40 41 0,0-1 15,0 0-15,40 1 0,-40 39 0,40 0 16,-40 1-16,0-1 0,0 1 0,0-1 16,0-40-16,0 1 0,0-1 0,0-40 15,0 1-15,0-41 0,0 0 0,40-40 16</inkml:trace>
  <inkml:trace contextRef="#ctx0" brushRef="#br0" timeOffset="104937.2">22471 8262 0,'0'40'31,"0"0"-15,40 0-16,-40 0 0,0 0 15,0 0-15,0 0 16,0 0-16,0 1 16,0-1-16,0 0 0</inkml:trace>
  <inkml:trace contextRef="#ctx0" brushRef="#br0" timeOffset="105116.45">22431 8663 0,'-40'0'0,"40"40"15,0 0 1,0 0-16,40-40 16,-40 40-16,40-40 15,0 0-15,0 0 16,-40-40-16,40 40 0,0-80 15,-40 40-15,40 40 0,-40-40 0,41-1 16</inkml:trace>
  <inkml:trace contextRef="#ctx0" brushRef="#br0" timeOffset="106086.88">25199 13034 0,'0'-40'0,"40"40"47,-40 40-16,41-40-31,-41 40 0,0 0 16,0 0-16,0 1 0,0-1 0,0 0 15,0 0-15,0 0 0,0 40 0,0-40 16,-41 0-16,41 41 0,0-41 0,-40 0 16,40 0-16,0 0 0,-40 0 0,40 0 15</inkml:trace>
  <inkml:trace contextRef="#ctx0" brushRef="#br0" timeOffset="106360.03">25641 13275 0,'0'40'16,"-40"-40"-16,0 40 0,-1-40 15,1 0-15,40 40 16,-40-40-16,0 0 16,40 40-16,-40-40 15,40 40-15,0 0 16,40 0 0,-40 1-16,80-1 0,-80 0 15,40 0-15,1 0 0,-1 0 16,0-40-16,0 40 0,0-40 15,0 0-15,0 0 0,0 0 16</inkml:trace>
  <inkml:trace contextRef="#ctx0" brushRef="#br0" timeOffset="106818.43">26243 13275 0,'-40'0'0,"40"40"31,40-40-16,-40 40-15,40-40 16,0 0-16,0 0 16,0 0-16,-40 40 0,40-40 0,0 0 15,1 0-15,-1 0 0,0 0 16,0 0-16,0 0 16,0 0-1,-80 0 16,0 0-31,40 40 16,-40-40-16,0 0 0,0 0 0,-1 40 16,41 0-16,-40-40 0,0 40 0,0-40 15,0 41-15,0-41 0,0 40 16,0-40 0,40-40-1</inkml:trace>
  <inkml:trace contextRef="#ctx0" brushRef="#br0" timeOffset="107088.83">26283 13916 0,'-40'0'0,"40"41"0,40-41 32,0 0-17,0-41-15,0 41 0,0 0 0,0-40 16,1 40-16,-1-40 0,0 40 0,0 0 16,0 0-16,-40-40 0,40 40 0,0 0 15,0 0-15,1 0 16,-41-40-16</inkml:trace>
  <inkml:trace contextRef="#ctx0" brushRef="#br0" timeOffset="107774.96">27527 13154 0,'-40'0'31,"40"41"-15,0 39-16,0-40 0,-41 0 15,41 0-15,0 0 0,0 40 0,0-40 16,0 1-16,0-1 0,0 0 0,41 0 16,-41 0-16,80-40 0,-80 40 15,40-40-15,0 0 0,0 0 0,0 0 16,0 0-16,1-40 0,-1 40 0,0-80 16,-40 40-16,40 40 0,0-40 0,-40-1 15,0 1-15,0 0 0,0 0 0,0 0 16,-40 40-16,40-40 0,-40 0 0,0 40 15,0-40-15,-41 40 0,41 0 0,0 0 16,-40 0-16,40 0 0,0 0 0,-1 0 16,41 40-16,-40-40 0</inkml:trace>
  <inkml:trace contextRef="#ctx0" brushRef="#br0" timeOffset="108320.82">28530 12874 0,'-40'0'0,"0"40"0,-1-40 16,1 0-16,40-40 31,40 40-31,1-40 16,39 40-16,-40 0 15,0 0-15,0 0 0,-40 80 0,40-40 16,-40 0-16,40 0 0,-40 0 0,0 40 15,41-39-15,-41-1 0,0 40 0,40-40 16,-40 0-16,0 0 0,40 0 16,-40 0-16,40-40 0,0 0 15,0 0-15,0 0 16,0 0-16,-40-40 0,41 40 0,-1-40 16,0 0-16,-40 0 15,-40 40 1,40 40-16,-40-40 15,40 80-15,-41-40 0,1 0 0,40 41 16,-40-41-16,40 40 0,0 0 0,0 0 16,0 1-16,0-1 0,0-40 0,0 40 15,0-40-15,0 40 0,0-39 0,0-1 16,0 0-16,-40 0 16,40 0-16,-80-40 0,40 40 0,-41 0 15,41-40-15,-40 0 0</inkml:trace>
  <inkml:trace contextRef="#ctx0" brushRef="#br0" timeOffset="119833.31">20063 1043 0,'0'-40'31,"0"80"31,0 0-30,-40-40-32,40 40 0,0 0 0,0 0 0,-40 0 15,40 0-15,-40 0 0,40 0 0,-40 1 16,40 39-16,-40-40 0,40 0 16,-41 0-16,1 0 0,40 0 15,0-120 1</inkml:trace>
  <inkml:trace contextRef="#ctx0" brushRef="#br0" timeOffset="120000.14">19742 1243 0,'0'40'47,"40"0"-47,0 0 15,-40 1-15,81-41 0,-81 40 16,40 0-16,0-40 0,0 40 16</inkml:trace>
  <inkml:trace contextRef="#ctx0" brushRef="#br0" timeOffset="121738.84">20424 1083 0,'40'0'0,"-40"40"47,0 0-31,0 0-16,0 0 15,0 0-15,0 0 16,41 0-16,-41 1 0,0-1 16,40 0-16,0-40 15,0 0 1,-40-40-16,40 40 16,-40-40-16,40 40 0,-40-41 0,40 1 15,-40 0-15,40 0 0,-40 0 16,0 0-16,0 0 15,0 0-15,0 120 32,0-40-32,0 0 15,0 0-15,41 40 0,-41-39 0,0-1 16,40 0-16,-40 0 0,0 40 0,40-40 16,-40 0-16,0 0 0,0 1 15,0-1-15,-80 0 16,39-40-16,41 40 0,-40-40 15,0 0-15,0 0 0,0 0 16</inkml:trace>
  <inkml:trace contextRef="#ctx0" brushRef="#br0" timeOffset="122340.75">21708 1564 0,'0'40'15,"0"0"1,40 0 0,-40 0-16,0 1 15,0-1-15,0 0 16,-40 0-16,40 0 16,-40-40-16,40 40 0,-80-40 0,80 40 15,-40-40-15,40 40 0,-40-40 0,0 0 16</inkml:trace>
  <inkml:trace contextRef="#ctx0" brushRef="#br0" timeOffset="122714.95">22391 1243 0,'0'40'16,"0"0"-1,0 0-15,0 1 0,-41-1 16,41 0-16,0 0 0,-40 0 16,40 0-16,-40 0 0,40 0 0,-40 0 15,0 1-15,0-41 16</inkml:trace>
  <inkml:trace contextRef="#ctx0" brushRef="#br0" timeOffset="122874.6">22070 1363 0,'0'-40'0,"0"80"16,0 1-16,40-1 15,-40 0-15,40 0 0,0-40 16,-40 40-16,40 0 0,0 0 0,0-40 15,0 40-15,1 0 0,-1-40 16,0 0-16,0 0 0</inkml:trace>
  <inkml:trace contextRef="#ctx0" brushRef="#br0" timeOffset="124107.07">22872 1283 0,'0'-40'16,"0"0"15,0 80 94,0 0-109,0 0-16,0 0 0,-40 1 15,40-1-15,0 0 0,0 0 16,0 0-16,0 0 0,0 0 0,0 0 16,40-40-1,0 0-15,0-40 16,0 0-16,-40 0 0,41 0 16,-1 0-16,0 0 0,-40 0 0,40-1 15,-40 1-15,40 0 0,0 0 16,-40 0-16,0 80 31,-40-40-15,40 80-16,0-40 0,0 1 15,0-1-15,0 0 0,40 0 0,-40 0 16,0 0-16,40-40 0,-40 40 0,0 0 16,0 0-16,0 1 0,0-1 15,0 0-15,0 0 0,-40-40 16,40 40-16,-80 0 0,40-40 0,0 40 15,0-40-15,-1 40 0,-39-40 0</inkml:trace>
  <inkml:trace contextRef="#ctx0" brushRef="#br0" timeOffset="124787.84">23554 1163 0,'0'40'31,"0"0"-15,0 0-16,0 0 15,0 0-15,40 1 0,-40-1 0,0 0 16,0 0-16,40-40 0,-40 40 0,41-40 15,-1 0 1,0-40-16,0-40 16,0 40-16,-40-1 0,40 1 0,-40 0 15,40 0-15,-40 0 0,40 0 0,-40 0 16,41 40-16,-1 0 16,-40 40-16,0 0 15,0 0-15,40 0 0,-40 0 0,0 0 16,40 41-16,-40-41 0,0 0 0,0 0 15,0 0-15,0 0 0,0 40 0,0-39 16,0-1-16,-40 0 0,-40 0 16,39 0-16,1 0 0,0 0 0,0-40 15,0 0-15,40 40 0,-40-40 0,0 0 16</inkml:trace>
  <inkml:trace contextRef="#ctx0" brushRef="#br0" timeOffset="125038.42">24758 1564 0,'0'40'15,"0"0"-15,0 0 0,0 0 16,0 1-16,0-1 0,-40 0 0,40 0 16,-80 0-16,80 0 0,-41 0 0,41 0 15,-40 0-15,0-40 0,0 0 0</inkml:trace>
  <inkml:trace contextRef="#ctx0" brushRef="#br0" timeOffset="125568.65">25561 1203 0,'0'-40'16,"0"80"15,-41 0-31,41 0 0,0 0 16,-40 0-16,40 1 0,-40-1 0,40 0 15,-40 0-15,0-40 0,40 40 0,-40 0 16,0-40-16,40 40 0,-41-40 0,1 0 16,0 0-1,40-40-15</inkml:trace>
  <inkml:trace contextRef="#ctx0" brushRef="#br0" timeOffset="125710.39">25199 1363 0,'40'0'16,"-40"-40"-16,41 40 16,-1 0-16,0 0 0,-40 81 15,40-81-15,-40 40 0,40 0 0,0 0 16,0 0-16,1 0 0,-1 0 16,-40 0-16,40 0 0,0-40 0,-40 41 15,40-41-15,0 0 16</inkml:trace>
  <inkml:trace contextRef="#ctx0" brushRef="#br0" timeOffset="126513.16">26042 1243 0,'0'40'62,"0"0"-46,0 0-1,0 1-15,0-1 0,0 0 0,0 0 16,0 0-16,40-40 0,-40 40 0,40 0 16,0 0-16,1-40 15,-1 0 1,-40-80-16,40 80 0,0-40 0,0 0 15,-40 0-15,0 0 0,40 0 16,-40-1-16,40 1 16,-40 80 15,0 1-31,0-1 0,0 0 16,0 0-16,0 0 0,0 0 0,0 0 15,0 0-15,0 0 0,0 1 0,0-1 16,0 0-16,-40 0 0,40 0 0,-40 0 15,40 0-15,-40 0 0,0 0 0,0 0 16,0-40-16,-1 41 0,1-41 16,0 0-16,0 0 0</inkml:trace>
  <inkml:trace contextRef="#ctx0" brushRef="#br0" timeOffset="127061.68">26845 1203 0,'0'40'16,"-41"0"0,41 0-16,0 0 0,0 1 15,0-1-15,0 0 0,0 0 16,0 0-16,41 0 0,-41 0 15,40-40-15,0 0 16,0 0-16,-40-40 0,40 40 16,0-80-16,0 40 0,-40 0 15,0 0-15,40-1 0,-40 1 0,0 0 16,41 0-16,-41 0 16,0 80-1,0 0 1,40 0-16,-40 0 0,0 1 15,0-1-15,0 0 0,0 0 16,0 0-16,0 0 0,0 40 0,0-40 16,-81 1-16,81-1 0,-40 0 0,40 40 15,-40-40-15,0 0 0,0 0 0,0 0 16,0 0-16,0 1 0,-1-1 0,1 0 16,0-40-16,0 0 0,0 40 0</inkml:trace>
  <inkml:trace contextRef="#ctx0" brushRef="#br0" timeOffset="127531.46">27647 1203 0,'0'40'16,"0"0"-16,0 0 15,0 0-15,0 1 0,0-1 0,0 0 16,0 0-16,0 0 0,40 0 15,0-40 1,0 0-16,-40-40 16,41 40-16,-1-80 0,0 40 15,-40 0-15,40-1 0,-40 1 0,40 40 16,-40-40-16,40 0 0,-40 80 31,40-40-31,-40 40 0,0 0 16,0 1-16,0 39 0,0-40 0,0 0 15,0 0-15,0 0 0,0 0 16,-40 0-16,40 1 0,-80 39 0,40-40 16,0 0-16,0 0 0,-1 0 0,-39 0 15,0 0-15,40 0 0,-40-40 0,39 41 16</inkml:trace>
  <inkml:trace contextRef="#ctx0" brushRef="#br0" timeOffset="128801.1">28811 1644 0,'40'0'31,"-40"40"-15,0 0-16,0 1 16,0-1-16,0 0 15,0 0-15,-40 0 0,0 0 16,40 0-16,-41-40 0,1 0 16</inkml:trace>
  <inkml:trace contextRef="#ctx0" brushRef="#br0" timeOffset="129070.88">29653 1123 0,'0'40'16,"0"0"0,-40-40-16,40 40 0,-40 0 0,40 0 15,0 0-15,0 1 0,-40-1 0,40 0 16,-40 0-16,0 0 0,0 0 16,0 0-16,40 0 0,-41-40 15</inkml:trace>
  <inkml:trace contextRef="#ctx0" brushRef="#br0" timeOffset="129229.47">29373 1163 0,'40'40'0,"0"-40"0,-40 40 16,40 0-16,-40 0 0,40 0 0,0 1 15,0-1-15,0 0 0,1 0 16,-1-40-16,-40 40 0,40-40 15,0 0-15</inkml:trace>
  <inkml:trace contextRef="#ctx0" brushRef="#br0" timeOffset="129744.76">30095 1163 0,'40'0'16,"-40"40"15,0 0-31,40-40 16,-40 40-16,40 0 16,0-40-1,0 0-15,1 0 0,-1 0 16,0-40-16,0 40 15,0-40-15,0 0 0,0 0 16,-40 0-16,40 40 0,-40-40 0,41 40 16,-41 40-1,0 0-15,0 0 16,0 0-16,0 0 0,-41 0 0,41 0 16,0 1-16,0-1 0,-40-40 15,40 40-15,-40 0 0,40 0 0,0 0 16,-40 0-16,0-40 0,40 40 0,-40 0 15,0 1-15,0-41 0,-1 40 0,1-40 16,0 0-16,0 0 0</inkml:trace>
  <inkml:trace contextRef="#ctx0" brushRef="#br0" timeOffset="130461.2">31058 1243 0,'0'-40'16,"0"0"-16,0 0 31,40 40-31,-40 40 16,0 40-1,0-40-15,0 40 0,0-39 16,0-1-16,0 0 0,0 0 16,0 0-16,0 0 0,40-40 15,0 0 1,-40-40-16,40 40 0,0-80 16,1 80-16,-41-40 0,40 0 0,0-1 15,-40 1-15,40 0 0,-40 0 0,0 0 16,40 40-16,-40 40 15,0 0 1,0 0-16,0 0 0,0 1 0,0 39 16,0 0-16,0-40 0,-40 40 0,40-40 15,0 41-15,-40-41 0,40 40 0,0-40 16,-40 0-16,0 0 0,-1 0 0,41 0 16,-40-40-16,0 0 0,0 41 0,0-41 15,0 0-15,0 0 0,40-81 16,-40 81-16</inkml:trace>
  <inkml:trace contextRef="#ctx0" brushRef="#br0" timeOffset="130825.48">31860 1363 0,'-40'0'32,"40"81"-32,-40-81 0,40 40 15,0 0-15,0 0 0,0 0 16,80-40-16,-40 0 16,1 0-16,-41-40 15,40 0-15,-40 0 16,40 0-16,-40 0 15,40 40 1,-40 40 0,40-40-16,-40 40 0,0 0 0,40 0 15,-40 0-15,0 40 0,0-40 0,0 1 16,0-1-16,-40 0 0,40 0 16,-40 0-16,0 0 0,0 0 0,0 0 15,-41 0-15,41-40 0,0 0 0</inkml:trace>
  <inkml:trace contextRef="#ctx0" brushRef="#br0" timeOffset="131596.16">32502 1323 0,'-40'40'0,"40"1"15,0-1-15,0 0 0,0 0 16,40 0-16,-40 0 16,40-40-16,-40 40 0,41-40 0,-1 0 15,0 0-15,0-40 16,0 0-1,0-40-15,0 40 16,-40 0-16,41 40 16,-41 40-1,0 0-15,0 0 0,0 0 0,0 40 16,0-40-16,0 41 0,-81-41 0,81 40 16,-40-40-16,40 40 0,-40-40 0,0 0 15,0 0-15,0 1 0,-41-1 0,41 0 16,0-40-16,-40 40 0,0-40 15</inkml:trace>
  <inkml:trace contextRef="#ctx0" brushRef="#br0" timeOffset="136501.72">19261 1965 0,'0'40'47,"0"0"-32,0 0-15,0 41 16,0-41-16,0 0 0,0 40 0,0 0 0,0 0 15,0 1-15,0 39 0,0 0 0,0 1 16,-40-1-16,40 40 0,0-39 0,0 39 16,0 0-16,0-39 0,-41-1 0,41 41 15,0-41-15,0 0 0,-40 0 16,40 1-16,-40-1 0,40 0 0,-40 1 16,40 39-16,-40-40 0,40 1 0,-40 39 15,40 1-15,-40-41 0,40 40 0,-40-39 16,40 39-16,-41-40 0,41 1 0,-40-1 15,0 0-15,40 1 0,-40-1 0,40-40 16,0 41-16,-40-1 0,40-40 0,0 0 16,0 41-16,0-41 0,-40 0 15,40 40-15,0-39 0,-40 39 0,40-40 16,-40 40-16,-1-39 0,41 39 0,-40-40 16,0 40-16,0 1 0,0-41 0,0 40 15,0-40-15,0 1 0,-1 39 0,1-40 16,0 0-16,0 1 0,0-1 0,40 0 15,-40-40-15,0 40 0,-1 1 0,1-1 16,0-40-16,0 40 0,0 0 0,0 1 16,0-1-16,0-40 0,-41 40 0,41 0 15,0 0-15,-40 1 0,40-1 0,-41 0 16,41 0-16,-40 1 0,40-1 0,0 0 16,0 0-16,0 0 0,-41-40 0,41 41 15,0-41-15,0 40 0,0-40 16,0 40-16,0-40 0,-1 41 0,1-41 15,0 40-15,-40-40 0,0 40 0,-1 0 16,1-39-16,0 39 0,0 0 0,-1-40 16,1 40-16,0-40 0,0 1 0,-41 39 15,41-40-15,0 40 0,0-40 0,-41 40 16,41-40-16,0 41 0,-1-41 0,1 40 16,0-40-16,0 40 0,-1-40 15,41 41-15,0-41 0,-40 0 0,40 40 16,0-40-16,-1 0 0,1 0 0,0 0 15,0 1-15,0-1 0,40 0 0,-40-40 0,0 40 16,0-40-16,40 40 16,-41-40 15,1 0-15,0 0-1,0 40 1,40 0 15,-40 0-15,40 0-1,-40-40-15,40 41 0,-40-41 16,40 40-16,-40-40 0,40 40 16,-41-40-16,1 40 15,0-40 1,0 0-16,40 40 15,-40-40-15,0 0 16,40 40-16,0-80 47,40 40-47,-40-40 0,0 0 16,40 40-16,-40-40 0,0 0 15,0-1-15,40 41 0,-40-40 16,0 0-16,0 0 0,40 0 0,-40 0 15,0 0-15,0 0 16,40 0-16,-40-1 0,0 1 16,41 40-16,-41 40 31,0 1-15,-41-41-16,41 40 15,0 0-15,-40-40 0,40 40 0,-40 0 0,40 0 16,0 0-16,-40-40 0,40 40 15,0 0-15,0 1 32,40-41-32,0 0 15,0 0-15,1 0 16,-1 0-16,0 0 0,0 0 16,-40-41-16,40 41 0,0 0 15,-40 41 16,0-1-31,-40-40 32,0-81-17,40 41-15,0 0 0,-40 0 16,40 0-16,-40 40 0,40 40 31,40 0-15,-40 0-16,40 0 0,0 1 15,-40-1-15,0 0 0,40 0 16,-40-80 15,0 0-31,-40 40 0,40-40 16,0-1-16,-40 1 0,40 0 0,-40 0 16,40 0-16,0 0 0,0 0 0,0 0 15,0 80 1,0 40-1,40-80-15,-40 40 0,0 0 16,40 0-16,-40 0 0,0 1 0,0-1 16,0 0-16,0 0 0,0 0 15,0-80 17,-40 40-32,40-40 0,0 0 15,0 0-15,-40 40 0,40-41 0,0 1 16,-40 40-16,40 40 31,0 1-31,0-1 16,40 0-16,-40 0 0,0 0 0,0 0 15,0 0-15,0 0 0,0 0 0,0 0 16,0 1-16,0-1 16,0-80-1,0-41 1,0 41-16,-40-40 15,40 40-15,0 0 0,0-40 16,0 40-16,0-1 0,0 1 0,0 0 0,-40 40 16,40-40-16,0 80 15,0 40 1,0-39 0,0-1-16,0 0 0,0 0 15,0 0-15,0 0 0,0 0 16,0 0-16,0 0 15,0-80 17,0 0-17,0 0-15,-41 40 0,41 40 32,0 0-17,0 0-15,41 0 16,-41 1-1,40-1-15</inkml:trace>
  <inkml:trace contextRef="#ctx0" brushRef="#br0" timeOffset="143522.91">19702 2807 0,'0'40'109,"40"-40"204,0 0-298,0 0-15,1 0 0,-1 0 16,0 0-16,0 0 15,0 0 1,-40 40-16,40-40 0,0 0 16,-40 41-16,40-41 0,1 0 15,-1 0 1,0 0-16,0 0 16,-80 0 46,0 0-46,0 0-16,-1 0 15,1 0-15,0 0 16,0 40-16,0-40 0,0 0 16,0 40-16,0-40 0,-1 0 15,82 0 16,-1 0-15,-40-40-16,40 40 0,0 0 16,0 0-16,0 0 0,0 0 0,0 0 15,1 0-15,-1 0 0,0 40 16,0-40-16,0 0 16,-80 0 15,0 0-16,0 0-15,0 0 16,-1 0-16,1 0 16,0 0-1,80 0 17,0 40-17,1-40 1,-1 0-16,0 0 15,0 0 1,-120 0 15,40 0-31,-1 0 16,41-40-16,-40 40 0,0 0 16,0 0-16,0 0 15,40-40 1,40 40-1,0 0-15,0 0 16,0 0-16,1 0 0,-1 0 16,0 0-16,0 0 15,0 0-15,0 0 0,0 0 0,0 0 16,1 0-16,-1 0 0,0 0 0,0 0 16,0 0-16,0 0 0,0 0 0,0 0 15,41 0-15,-41 0 0,0 0 0,0 0 16,0 0-16,0 0 0,0 0 0,1 0 15,-1 0-15,0 0 0,0 0 16,0 0-16,0 0 0,0 0 16,0 0-16,1 0 0,-1 0 0,0 0 15,0 0-15,0 0 0,0-40 16,0 40-16,0 0 16,1 0-16,-1 0 15,0 0-15,0 0 16,0 0-1,0 0-15,-40-41 0,40 41 16,1 0-16,-1 0 16,0 0-1,0 0-15,0 0 16,0 0-16,-40 41 16,40-41-16,0 0 15,1 0 1,-1 0-1,0 0-15,-40-41 0,40 41 16,0 0-16,0 0 16,0 0 15,-40 41-15,40-41 15,-40 40-31,41-40 15,-1 0 1,0 0 0,0 0-1,0 0-15,0 0 16,0 0 0,0 0-16,1 0 15,-1 0 1,0 0-1,-40 40 1,40-40-16,0 0 16,0 0-1</inkml:trace>
  <inkml:trace contextRef="#ctx0" brushRef="#br0" timeOffset="148241.28">14967 1043 0,'0'40'78,"-40"-40"-62,40 40-16,-40-40 0,40 40 0,-40 0 15,40 0-15,-40-40 0,0 40 16,40 0-16,-41 0 0,41 1 16,-40-1-16,40 0 0,0 0 0,-40 0 15,40 0-15,0 0 0,0 40 0,0-39 16,0-1-16,80 0 0,-80 40 0,41-40 15,-41 40-15,40-40 0,0 0 0,-40 1 16,40 39-16,0-40 0,0-40 0,-40 40 16,40 0-16,0 0 0,1 0 15,-1-40-15,-40 40 0,40-40 0,0 41 16,-40-1-16,40-40 16,-40 40-16,0 0 15,-40-80 32,0 0-31,0 0-16,0-1 15,-1 1-15,41 0 0,-40 40 16,0-40-16,0 0 0,0 40 0,40-40 16,-40 0-16,0 0 0,40 0 0,-40-1 15,-1 1-15,41-40 0,-40 40 0,40 0 16,0 0-16,0-40 0,0 40 0,0-1 15,40-39-15,-40 40 0,81-40 16,-41 40-16,0-40 0</inkml:trace>
  <inkml:trace contextRef="#ctx0" brushRef="#br0" timeOffset="148849.13">16652 1123 0,'41'0'15,"-1"40"1,0 0-16,-40 0 16,40 0-16,0 40 0,-40-39 0,40 39 15,-40-40-15,40 40 0,-40 0 0,0 1 16,0 39-16,0-40 0,0 0 0,0 0 15,-40 1-15,40-1 0,-40-40 16,40 0-16,0 0 0,-40 0 0,40 0 0,0-80 31,40 0-15,-40 0-16,40 0 0,-40-40 0,80 40 16,-80-41-16,41 1 0,-41 0 15,40 0-15,-40 0 0,0 40 0,0-81 16,-81 41-16,41 0 0,0 0 0,0-1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41:5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 1323 0,'40'0'31,"-40"-40"-31,0 0 31,40 40-15,-80 0 140,0 0-140,40 40-16,-41-40 0,41 40 15,-40-40-15,40 40 16,0 1-16,0-1 16,0 0-16,0 0 15,40 0-15,-40 0 16,0 0-16,41-40 0,-41 40 15,0 0-15,0 1 0,0-1 16,0 0-16,0 0 0,0 0 16,0 0-16,-41-40 0,41 40 0,-40 0 15,0-40-15,40 40 16,-40-40-16,40 40 0,-40-40 16,0 0-16,0 0 15,40-40 1,-40 40-16,40-40 0,0 0 15,0 0 1,40 40 0,0 40-16,0 40 15,0-40-15,0 1 0,-40 39 16,40-40-16,0 40 0,1 0 0,-41-40 16,40 1-16,0 39 0,-40-40 0,40 0 15,0 0-15,0 0 16,0-40-16,0 0 0,1 0 15,-1 0-15,-40-40 0</inkml:trace>
  <inkml:trace contextRef="#ctx0" brushRef="#br0" timeOffset="232.7">2367 2326 0,'0'40'0,"-40"-40"0,0 0 16,0 0 0,120 0 15</inkml:trace>
  <inkml:trace contextRef="#ctx0" brushRef="#br0" timeOffset="419.74">2729 2326 0,'-41'40'15,"1"-40"1,40-40 15</inkml:trace>
  <inkml:trace contextRef="#ctx0" brushRef="#br0" timeOffset="568.34">3050 2246 0,'0'40'0,"-41"-40"16,1 0-1,40-40 1</inkml:trace>
  <inkml:trace contextRef="#ctx0" brushRef="#br0" timeOffset="1205.03">3371 1363 0,'0'-40'0,"0"0"32,0 0-17,40 40 1,-40-40-16,40 40 0,-40-40 15,40 40 1,-40-40-16,40 40 0,0 0 16,0 40-1,-40 40-15,0-40 0,0 0 16,0 0-16,0 1 0,41-1 0,-41 0 16,0 0-16,0 0 15,40-40-15,-40 40 0,40-40 16,0 0-1,0 0-15,0 0 16,0 0 0,-40-40-1,-40 40 17,40 40-32,0 0 15,0 0-15,0 0 0,0 1 16,0-1-16,80 40 15,-80-40-15,41 0 0,-41 0 0,40-40 16,-40 40-16,0 0 0,0 0 0,0 1 16,0-1-16,0 0 0,-40 0 15,-1 0-15,41 0 0,-80 0 16,40 0-16,0-40 0,0 0 16</inkml:trace>
  <inkml:trace contextRef="#ctx0" brushRef="#br0" timeOffset="2412.23">6220 1323 0,'40'0'0,"0"0"15,-40-40 1,40 40-16,-40-40 16,0 0-1,0 0-15,-40 40 16,0 0 0,0 0-16,-1 0 0,1 40 15,0 0-15,0-40 0,40 40 16,0 0-16,0 0 0,-40 1 0,40-1 15,0 0-15,0 0 0,80-40 16,-80 40-16,40 0 0,0 0 0,1 0 0,-1 0 16,0 1-16,0-41 0,-40 40 0,40 0 15,0 0-15,-40 0 0,0 0 16,0 0-16,0 0 16,-40-40-16,40 40 0,-80-40 15,80 40-15,-40-40 0,0 0 16,-1 0-16,1 0 15,40-40 1,0 0-16,81 40 16,-41 0-16,-40-40 0,40 40 15,0-40-15,0 40 0,0-40 0,0 40 16,0-40-16,1 40 16,-1 0-16,0-40 0,0 0 15,0 0-15,0-1 16,-40 1-16,0 0 0,0 0 15,-40 40 1,40-40-16,-40 40 16,0 40-1,40 0-15,0 0 0,0 0 16,0 1-16,0-1 0,0 0 0,40-40 16,-40 40-16,40 0 0,-40 0 0,40 0 15,0 0-15,0-40 0,-40 40 0,41-40 16,-1 0-16,0 40 0,0-40 0,0-80 15,0 80-15,-40-80 0,40 40 16,-40 0-16,0 0 0,40 0 0,-40-41 16,0 41-16,0 0 0,0 0 15,0-40-15,0 40 0,0 0 0,0 0 16,0-1-16,0 1 0,-40 0 0,40 0 16,0 0-16,81 120 15,-81-40 1,0 0-16,0 1 0,0-1 15,40 0-15,-40 0 0,0 0 0,0 0 16,0 0-16,0 0 0,0 0 16,0 1-16</inkml:trace>
  <inkml:trace contextRef="#ctx0" brushRef="#br0" timeOffset="2778.06">7102 1484 0,'40'0'32,"1"0"-17,-1 0-15,0 0 16,0 0-16,0-40 0,0 40 0,0 0 16,1 0-16,-1-40 0,0 40 15,-40-41-15,40 41 0,0-40 0,0 0 16,-40 0-1,-40 40 1,0 80 0,40-40-1,0 1-15,0-1 16,0 0-16,40-40 0,-40 40 0,40-40 16,-40 40-16,40-40 0,-40 40 0,40-40 15,-40 40-15,41 0 0,-41 0 16,-81 1-1,41-1-15,0 0 0,0-40 16,0 40-16,0-40 0,0 40 16,-1-40-16</inkml:trace>
  <inkml:trace contextRef="#ctx0" brushRef="#br0" timeOffset="5999.78">3090 3890 0,'0'-40'140,"0"0"-124,0 0-16,0 0 16,0 0-16,0-1 0,0 1 15,0 0-15,-40 40 125,-1 0-125,1 0 16,0 0-1,0 0-15,40 40 0,-40-40 0,0 0 16,0 0 0,0 0-16,40 40 0,-41-40 0,1 0 15,40 41-15,-40-41 0,0 0 16,0 0-16,40 40 16,-40-40-16,0 0 0,0 0 0,-1 40 15,1-40-15,0 0 0,0 0 16,40 40-16,-40-40 15,0 0-15,0 0 16,0 0 0,-1 0 15,82 0 78,-1 40-93,0-40-16,0 0 16,-40 40-16,40-40 0,0 40 15,0-40-15,0 40 0,1-40 16,-41 40-16,40 1 0,0-41 0,-40 40 15,40-40-15,0 40 0,0 0 16,0-40-16,-40 40 0,40-40 0,1 40 16,-1-40-16,0 40 15,0-40-15,0 40 16,0-40 0,-40 40 62,-40-40-63,0 40 1,0-40-16,40 41 16,-40-41-16,40 40 0,-40-40 0,40 40 15,-41-40-15,1 40 0,0 0 16,0-40-16,40 40 0,-40-40 0,40 40 15,-40-40-15,0 40 16,0-40 0,40 40 31,40-40-47,0 0 15,0 0-15,0 0 16,0 0-16,0 0 0,0 0 15,1 0-15,-1 0 0,0 0 16,0 0-16,0 0 0,0 0 16,0 0-16,0 0 15,1 0-15,-1 0 16,0 0 62,-40 41-62,40-41-1,-40-41 1,40 41-16,-40-40 0,0-40 16,40 40-16,-40 0 0,0 0 15,-40 40 16</inkml:trace>
  <inkml:trace contextRef="#ctx0" brushRef="#br0" timeOffset="7284.32">5858 3569 0,'0'-40'15,"0"0"1,41 40 0,-1 0-1,-40-40-15,0 80 32,0 0-32,0 0 0,-40 0 15,40 0-15,-41 1 0,41-1 0,-40 40 16,40-40-16,-40 40 0,40 0 0,-40-39 15,0 39-15,40-40 0,-40 0 0,40 0 16,0 0-16,-40-40 0,40-40 16</inkml:trace>
  <inkml:trace contextRef="#ctx0" brushRef="#br0" timeOffset="7455.5">5818 3489 0,'40'0'0,"-40"40"15,41-40 1,-41 80-16,0-40 0,40 1 0,-40-1 16,0 0-16,40 0 0,0 40 0,-40-40 15,40 0-15,0 0 16,-40 1-16,40-41 0,-40 40 0</inkml:trace>
  <inkml:trace contextRef="#ctx0" brushRef="#br0" timeOffset="7583.83">5658 4010 0,'-40'-40'0,"0"40"16,120 0-1,-40 0 1,0 0-16,0 0 0,0 0 16,0 0-16,1 0 0,-1 0 0</inkml:trace>
  <inkml:trace contextRef="#ctx0" brushRef="#br0" timeOffset="7787.71">6340 3289 0,'0'40'31,"0"40"-31,0-40 0,0 0 16,0 40-16,0-40 0,40 41 0,-40-1 15,0-40-15,40 40 0,-40 0 0,0-40 16,40 41-16,-40-41 0,0 0 16,0 0-16,40-40 0</inkml:trace>
  <inkml:trace contextRef="#ctx0" brushRef="#br0" timeOffset="8164.93">6862 3609 0,'0'40'0,"0"1"16,0-1-1,-41 0-15,41 0 0,0 0 16,0 0-16,0 0 0,0 0 0,0 41 16,0-41-16,0 0 0,41 40 0,-41-40 15,0 0-15,0 0 0,0 0 16,0 0-16,0-80 15,-41-40 1,41 40-16,-40 0 16,40-40-16,0 40 0,0 0 0,0-1 15,0 1-15,0 0 0,0 0 16,40 40-16,-40-40 0,41 40 0,-41-40 16,40 40-16,0-40 0,0 40 15,0 0-15,0 0 16,-40 80-16,0-40 0,0 0 15,0 0-15,0 0 0,-40 1 16,0-1-16,40 0 0,-80 0 16,40 0-16,-1 0 0,1-40 15</inkml:trace>
  <inkml:trace contextRef="#ctx0" brushRef="#br0" timeOffset="8731.9">7263 3289 0,'0'40'15,"0"0"1,0 0-1,0 0-15,40 0 16,-40 0-16,0 0 0,0 0 0,40 0 16,-40 1-16,0-1 0,0 40 0,0-40 15,40 0-15,-40 40 0,0-40 0,0 1 16,0-1-16,0 0 0,0 0 0,0 0 16,0-80-1,0-40 1,40 40-16,-40-1 0,0 1 0,0 0 15,41 0-15,-41 0 0,40 0 16,-40 0-16,40 0 0,0 40 16,0 40-1,-40 0-15,40 0 16,-40 0-16,0 0 0,40 0 0,-40 0 16,0 1-16,0-1 0,0 0 0,0 0 15,0 0-15,0 0 16</inkml:trace>
  <inkml:trace contextRef="#ctx0" brushRef="#br0" timeOffset="9371.64">8065 3810 0,'41'0'31,"-82"0"47,41-40-78,-40 40 16,0 0-16,40 40 15,-40-40-15,40 40 0,-40 0 16,40 0-16,0 0 0,0 0 16,0 1-16,0-1 0,0 0 15,40-40-15,-40 40 0,40-40 16,0 0-16,0 0 15,-40-80-15,41 80 0,-41-40 0,40-1 16,-40 1-16,40 40 0,-40-40 0,40 0 16,-40 0-16,40 0 15,-40 120 1,0 0 0,0-40-16,0 1 0,40-1 0,-40 0 15,0 0-15,40-40 0,-40 40 16,40 0-16,1-40 15</inkml:trace>
  <inkml:trace contextRef="#ctx0" brushRef="#br0" timeOffset="9758.23">8507 3569 0,'0'40'16,"0"0"-1,0 1-15,0-1 16,0 0-16,0 40 0,0-40 0,0 0 16,0 40-16,0-39 0,0-1 0,0 0 15,0 0-15,0 0 0,0 0 0,40-80 32,-40-40-32,0 40 15,40 0-15,-40-1 0,0 1 0,0 0 16,40 0-16,-40 0 0,40 40 0,-40-40 15,40 40-15,1 0 16,-1 0-16,-40 40 16,40-40-16,-40 80 0,0-40 0,40 0 15,-40 1-15,40-1 0,-40 0 16,0 0-16,0 0 0,0 0 16,-80-40-16,80 40 0,-40-40 0,0 40 15,-1-40-15,1 0 0,0 0 16,0 0-16,0 0 0,0 0 15,40-40-15,0 0 0</inkml:trace>
  <inkml:trace contextRef="#ctx0" brushRef="#br0" timeOffset="10113.68">8988 4010 0,'0'41'0,"40"-41"31,1 0-31,-1-41 16,0 1-16,0 0 15,-40 0-15,40 0 16,-40 0-16,-40 40 31,0 40-15,40 40-1,0-40-15,0 0 16,0 1-16,0-1 0,0 0 16,40 0-16,0-40 15,0 0-15,-40-80 16,40 80-16,-40-40 0</inkml:trace>
  <inkml:trace contextRef="#ctx0" brushRef="#br0" timeOffset="10255.6">9470 3449 0,'0'-40'0,"0"120"16,40-80 0,-40 80-16,0-40 0,0 0 0,40 1 15,-40-1-15,0 0 0,0 0 0,0 40 16,0-40-16,0 0 0,0 0 0,0 1 15,0-1-15,0 0 0</inkml:trace>
  <inkml:trace contextRef="#ctx0" brushRef="#br0" timeOffset="10429.25">9430 3730 0,'40'0'0,"0"0"15,0 0 1,0 0 0,0-40-16,0 40 0,1 0 15,-1 0-15</inkml:trace>
  <inkml:trace contextRef="#ctx0" brushRef="#br0" timeOffset="12591.9">1685 6216 0,'0'-40'16,"40"40"15,-40-40-31,41 40 16,-1-40-1,0 40 1,0 0-16,0 0 31,-40 40-31,0 0 16,40-40-16,-40 40 0,0 0 15,0 0-15,40-40 0,-40 41 16,0-1-16,0 0 0,0 0 16,40 0-16,-40 0 0,0 0 0,0 0 15,0 0-15,0 0 16,0 1-16,41-1 0,-41 0 15,0 0-15,40-40 16,-40 40-16,40-40 16,0 0-1,0 0-15,-40-40 16,40 40-16,-40-40 0,0 0 16,40 0-16,-40-1 0,40 1 15,-40 0-15,0 0 16,41 40-16,-41-40 0,0 0 15,0 0-15,40 40 16,-40-40-16,0 0 16,0 80 15,0 40-15,40-80-16,-40 40 0,0 0 15,0 0-15,40 0 0,-40 0 16,0 1-16,40-41 0,-40 40 0,40 0 15,0-40 1,0-40-16,-40-41 16,41 81-16,-41-40 0,0 0 15,0 0-15,40 0 0,-40 0 0,0 0 16,0 0-16,0 0 0,0 0 0,0-1 16</inkml:trace>
  <inkml:trace contextRef="#ctx0" brushRef="#br0" timeOffset="12929.48">3531 6457 0,'40'0'31,"-40"40"-15,40-40-16,1 0 15,-1 0 1,0 0 15</inkml:trace>
  <inkml:trace contextRef="#ctx0" brushRef="#br0" timeOffset="14301.86">4414 4331 0,'0'-40'15,"40"40"32,0 0-31,0-40-1</inkml:trace>
  <inkml:trace contextRef="#ctx0" brushRef="#br0" timeOffset="14581.22">4615 2166 0,'0'-41'0,"40"41"16,-40-40-16,40 40 0,0-40 15,0 40-15,-40-40 16,40 40-16,0 0 0,-40-40 0,40 40 16,1 0-16,-1 0 0</inkml:trace>
  <inkml:trace contextRef="#ctx0" brushRef="#br0" timeOffset="15571.13">5417 5976 0,'0'-41'47,"-40"41"-31,0 0-1,0 41-15,0-1 16,-1 0-16,41 0 0,-40 0 16,40 0-16,0 0 15,40 0 1,1 0-16,39-40 16,-40 0-16,-40 41 0,40-41 0,0 0 0,0 0 15,-40 40 1,0 0-1,-40 0-15,40 0 16,-40-40-16,40 40 0,-40-40 0,0 0 16,0 40-16,0-40 0,-1 0 15,1 0-15,40-40 16</inkml:trace>
  <inkml:trace contextRef="#ctx0" brushRef="#br0" timeOffset="15788.53">5778 5775 0,'0'40'15,"-40"0"-15,40 0 16,0 0-16,0 1 0,40-1 15,-40 0-15,0 0 0,40 0 0,-40 0 16,0 0-16,40 40 0,-40-39 16,0-1-16,0 0 0,0 0 0,0 0 15</inkml:trace>
  <inkml:trace contextRef="#ctx0" brushRef="#br0" timeOffset="16183.9">5578 6176 0,'40'0'32,"0"0"-17,0 0-15,0 0 0,0 0 16,0 0-16,0-40 0,1 40 16,-1-40-16,0 40 0,0 0 15,0-40-15,0 40 0,0 0 16,-40-40-16,40 40 0,1 0 15,-41 40 1,0 0 0,0 0-16,0 0 0,0 0 15,0 0-15,0 0 16,-41-40 0,41-40-1,0 0 1,0 0-16,0 0 15,41 40-15,-41-40 0,40 0 16,0 0-16,0 40 0,-40-40 16,40 40-16,-40-41 0,40 41 0,0 0 15</inkml:trace>
  <inkml:trace contextRef="#ctx0" brushRef="#br0" timeOffset="16308.29">6581 6056 0,'40'0'16,"-40"40"-16,0 0 16,0 0-16,0 0 0,0 0 15,0 0-15,0 1 16</inkml:trace>
  <inkml:trace contextRef="#ctx0" brushRef="#br0" timeOffset="16466.98">6701 5534 0,'-40'41'16,"0"-1"0,40 0-16,0 0 15</inkml:trace>
  <inkml:trace contextRef="#ctx0" brushRef="#br0" timeOffset="16887.16">6942 5976 0,'40'0'16,"-40"40"-1,0 0-15,0 0 16,0 0-16,0 0 0,0 0 16,0 0-16,0 0 0,0 1 15,0-1-15,0 0 16,0-80-1,0-41 1,40 41-16,-40 0 0,40 0 0,-40 0 16,40 0-16,-40 0 0,40 0 15,1 0-15,-41-1 16,40 41-16,0 41 16,-40 39-16,0-40 0,40 0 15,-40 0-15,0 0 0,0 0 16,40 0-16,0-40 15,-40-40 1,40 40-16</inkml:trace>
  <inkml:trace contextRef="#ctx0" brushRef="#br0" timeOffset="17148.93">7584 5895 0,'-40'40'0,"40"1"15,0-1 1,0 0-16,0 0 15,40-40 1,0 0-16,-40-40 16,40 40-16,0 0 0,0 0 15,1 0 1,-1 0-16,-40 40 16,40-40-16,-40 40 0,40 0 0,-40 0 0,40 0 15,-40 0-15,0 1 0,0-1 0,0 0 16,0 0-16,0 0 0,0 0 0,-40 0 15,40 0-15,-80 0 0,80 0 16,-40-40-16,-1 41 0,1-1 0</inkml:trace>
  <inkml:trace contextRef="#ctx0" brushRef="#br0" timeOffset="19114.49">2207 7981 0,'0'-40'63,"40"40"-48,-40-40-15,40 40 32,0 0-17,0 0 1,-40 40-16,41-40 16,-41 40-16,40 0 0,0 0 0,-40 0 15,40 0-15,0 0 0,-40 41 16,40-41-16,-40 0 0,40 0 0,0 40 15,1-40-15,-41 0 0,40 41 0,0-41 16,-40 0-16,40 40 0,0-40 0,-40 0 16,40 0-16,0 0 0,-40 0 0,0 1 15,40-1-15,-40 0 0,0 0 16,0-80 15,-40 40-15,40-40-16,-40 0 0</inkml:trace>
  <inkml:trace contextRef="#ctx0" brushRef="#br0" timeOffset="19443.79">2688 8422 0,'41'0'32,"-41"40"-1,-41-40-31,41 40 15,-40 0-15,40 0 0,-40 1 0,0-1 16,0 0-16,40 0 0,-40 40 0,0-40 16,0 0-16,40 40 0,-41-39 0,41-1 15,-40 0-15,0 0 0</inkml:trace>
  <inkml:trace contextRef="#ctx0" brushRef="#br0" timeOffset="19998.87">3973 8462 0,'40'0'47,"0"0"-47,0 0 0,0 0 16,0 0-16,0 0 0,0-40 15</inkml:trace>
  <inkml:trace contextRef="#ctx0" brushRef="#br0" timeOffset="20703.46">5056 8262 0,'0'40'0,"40"0"31,0-40-15,-40-40 0,40 40-16,0-40 0,-40-1 15,41 41-15,-41-40 0,0 0 16,0 0-16,-41 40 16,1 0-1,0 0-15,0 0 16,0 80-1,40-40-15,0 1 0,-40-1 16,40 0-16,0 0 0,0 0 0,0 0 16,0 0-16,40-40 0,-40 40 15,40-40-15,0 0 0,0 0 16,0 0-16,1 0 0,-1-40 16,0 40-16</inkml:trace>
  <inkml:trace contextRef="#ctx0" brushRef="#br0" timeOffset="21171.38">5537 7981 0,'0'40'0,"0"0"15,0 0-15,0 0 16,0 0-16,41 0 0,-1 1 15,-40-1-15,40-40 16,-40 40-16,40 0 0,-40 0 0,0 0 16,0 0-16,0 0 15,0-80 17,0-40-17,0 40-15,0 0 0,0 0 16,40 0-16,-40-1 0,40 1 0,-40 0 15,40 40-15,-40-40 0,40 40 0,1 40 32,-41 0-32,0 0 15,0 1-15,0-1 0,0 0 16,0 0-16,0 0 0,0-80 31,40-40-15,-40 40-16,40 40 0,-40-41 0,40 1 15,0 40 1,0 0-16,-40 40 16,0 1-16,40-1 0,-40 0 15,0 0-15</inkml:trace>
  <inkml:trace contextRef="#ctx0" brushRef="#br0" timeOffset="21520.37">6380 7981 0,'0'80'0,"0"-40"0,0 0 16,0 0-16,0 0 15,0 1-15,0 39 0,40-40 0,-40 0 16,40 40-16,-40-40 0,40 0 0,-40 41 16,41-41-16,-41 0 0,40 0 0,-40 0 15,0 0-15,-40-40 16,40-40-1,-41 40-15,41-40 0,-40 0 0,0 0 16,0 0-16,40-41 0,-40 41 0,40 0 16,0 0-16,0 0 0,0 0 0,0 0 15,0 0-15,0 0 0,40 40 0,-40-41 16,40 41-16,0 0 0,0-40 0,1 40 16,-1 0-16,0 0 15,0 40-15,0 41 0,-40-41 16,0 0-16,0 0 0,0 0 15,-40 0-15,40 0 0,-80 0 0,40 1 16,-1-41-16,1 40 0</inkml:trace>
  <inkml:trace contextRef="#ctx0" brushRef="#br0" timeOffset="21735.45">6862 7740 0,'0'80'15,"0"-39"-15,0-1 16,40 0-16,-40 0 0,0 0 0,40 0 16,-40 0-16,0 0 0,40 40 0,-40-39 15,0-1-15,0 0 0,0 0 0,0 0 16,0 0-16</inkml:trace>
  <inkml:trace contextRef="#ctx0" brushRef="#br0" timeOffset="22087.78">6942 8141 0,'40'0'16,"0"0"-1,0 0-15,0 0 16,-40-40-16,40 40 0,1 0 15,-1 0-15,-40 80 16,40-40-16,-40 1 0,0-1 16,0 0-16,40-40 0,-40 40 0,0 0 15,40-40-15,-40-40 32,40 0-32,-40 0 0,40 0 0,-40-1 15,0 1-15,41 0 0,-41 0 0,0 0 16,40 40-16,0 0 15,-40 40-15,40-40 16,-40 40-16,0 0 0,40 0 0,-40 1 16,0-1-16,0 0 0,0 0 0,0 0 15,0 0-15,0 0 0,0 0 0,0 0 16,-40-40-16,40 41 0,-40-1 0,0 40 16,0-40-16,-1 0 0,-39 0 0</inkml:trace>
  <inkml:trace contextRef="#ctx0" brushRef="#br0" timeOffset="22827.47">8507 8061 0,'0'-40'31,"0"0"-31,40 0 16,-40 0-16,-40 40 31,40 40-15,-40-40-16,40 40 0,0 0 0,-40 0 15,40 0-15,0 0 0,0 0 0,0 0 16,0 1-16,40-41 0,-40 40 15,0 0-15,40-40 0,-40 40 16,40-40-16,-40 40 0,0 0 16,-40-40-1,0 0-15,40 40 0,-40-40 16,-41 0-16,81-40 16</inkml:trace>
  <inkml:trace contextRef="#ctx0" brushRef="#br0" timeOffset="22996.96">8828 7580 0,'40'0'0,"-40"40"16,0 40 0,0-40-16,0 0 0,0 0 0,0 1 15,0 39-15,0-40 0,40 0 0,-40 0 16,0 0-16,0 0 0,0 0 0,0 0 15,0 1-15</inkml:trace>
  <inkml:trace contextRef="#ctx0" brushRef="#br0" timeOffset="23435.79">8667 8141 0,'40'0'31,"1"0"-15,-1 0-16,0-40 15,0 40-15,0-40 16,0 40-16,-40-40 0,40 40 0,0 0 16,-40-40-16,41 40 15,-41-40-15,40 40 0,0 0 16,-40 40 0,40 40-16,-40-40 15,0 0-15,0 0 0,0 0 16,0 1-16,0-1 15,-40-40-15,40 40 0,0-120 32,0 39-32,0 1 15,0 0-15,0 0 0,40 0 16,-40 0-16,40 0 0,-40 0 16,40 40-16,0-40 15,0 40 1,-40 40-16,41-40 15,-41 40 1,40-40-16,-40 40 16,0 0-16,40 0 15,-40 0-15,0 0 0,0 0 16</inkml:trace>
  <inkml:trace contextRef="#ctx0" brushRef="#br0" timeOffset="23593.38">9550 7540 0,'-40'0'32,"40"40"-17</inkml:trace>
  <inkml:trace contextRef="#ctx0" brushRef="#br0" timeOffset="24250.16">9711 7981 0,'0'40'16,"0"0"0,0 0-16,0 0 0,0 0 15,0 0-15,0 1 0,0-1 0,0 0 16,-41-40-16,41 40 0,0 0 0,0 0 31,0-120-31,41 0 16,-41 40-16,40-1 0,-40 1 15,0 0-15,40 0 0,-40 0 16,40 40-16,-40-40 0,40 40 0,0 0 16,0 0-16,-40 40 15,40-40-15,-40 80 0,41-40 0,-1 0 16,-40 1-16,40-1 0,-40 0 15,40-40-15,0 0 16,-40-80-16,40 80 0,-40-41 16,0 1-16,0 0 0,0 0 0,0 0 15,0 0-15,0 0 0,0 0 16,-40 40 0,40 40-16,0 0 15,0 0 1,0 0-16,40-40 0,0 40 15,41-40-15,-41-40 16,0 40-16,0 0 0,-40-40 16,40 40-16,0 0 0,0 0 15,-40 40-15,40-40 0,-40 80 0,41-40 16,-41 1-16,0-1 0,0 0 16,0 0-16,0 40 0,0-40 0,0 0 15,-41 0-15,41 1 0,-40-1 0,0 0 16,-40 0-16,40-40 0,0 40 0,0 0 15,-1-40-15</inkml:trace>
  <inkml:trace contextRef="#ctx0" brushRef="#br0" timeOffset="26859.18">1284 10147 0,'0'-41'0,"40"41"31,-40-40-16,0 80 95,0 1-110,0-1 15,0 0-15,0 0 0,0 0 16,0 0-16,0 40 0,0-40 16,0 41-16,0-1 0,40-40 0,-40 40 15,0 0-15,0 1 0,0-1 0,0 0 16,0 0-16,0-40 0,0 40 0,0-39 16,0-1-16,0 0 15,0-80 1</inkml:trace>
  <inkml:trace contextRef="#ctx0" brushRef="#br0" timeOffset="27573.7">3170 9986 0,'0'-40'32,"0"0"-17,0 120 16,40-80-31,-40 40 16,0 0-16,0 41 0,0-41 16,40 40-16,-40-40 0,0 40 0,0 40 0,0-39 15,40-1-15,-40 40 0,0-40 0,0 41 16,0-41-16,0 0 0,0-40 16,0 0-16</inkml:trace>
  <inkml:trace contextRef="#ctx0" brushRef="#br0" timeOffset="28436.02">2006 10427 0,'40'80'94,"-40"-39"-94,0 39 0,41-40 16,-1 0-16,-40 0 0,40 40 0,-40-40 15,40 1-15,-40-1 0,40 0 16,0-40-16,0 0 15,-40-40-15,0 0 16,40-41-16,-40 41 0,0 0 16,0 0-16,0-40 0,0 40 15,41 0-15,-41-1 0,0 1 16,40 40 0,-40 81-16,0-41 0,0 0 0,40 0 15,-40 0-15,0 0 0,40 0 0,-40 0 16,0 0-16,40-40 0,-40 41 15,40-41 1,-40-41-16,0-39 0,0 40 16,0 0-16,0 0 0,0 0 15,0 0-15,0 0 0,-40-1 0,0 1 16</inkml:trace>
  <inkml:trace contextRef="#ctx0" brushRef="#br0" timeOffset="29555.68">4454 10628 0,'-40'0'16,"80"0"46,0 0-46,0 0 0,-40 40-1,40-40-15</inkml:trace>
  <inkml:trace contextRef="#ctx0" brushRef="#br0" timeOffset="42835.59">5457 10227 0,'0'40'62,"0"0"-46,0 0-16,0 0 0,0 0 0,0 0 16,0 41-16,0-41 0,0 40 0,0-40 0,0 40 15,0 0-15,0 1 0,0-1 16,0-40-16,0 0 0,-40 0 0,40 0 16</inkml:trace>
  <inkml:trace contextRef="#ctx0" brushRef="#br0" timeOffset="43196.77">5738 10708 0,'0'40'0,"-40"-40"0,40 40 16,40-40-1,0 0-15,0-40 16,41 0-16,-81 0 16,40 0-16,-40 0 0,0 0 15,40 40-15,-40-41 0,-40 41 16,0 0 0,40 41-1,-41-41-15,41 40 0,-40-40 0,40 40 16,-40 0-16,40 0 0,-40-40 0,40 40 15,0 0-15,0 0 16,0 0-16,0 1 0,40-1 16,-40 0-16,40-40 0,0 0 15,1 0 1,-1 0-16,-40-40 0,40 40 16</inkml:trace>
  <inkml:trace contextRef="#ctx0" brushRef="#br0" timeOffset="43479.97">6179 10548 0,'0'40'15,"0"0"1,0 0-16,0 0 0,0 0 16,0 40-16,0-40 0,0 1 0,41-1 15,-41 0-15,0 0 16,0-80-1,40-40 1,-40 39-16,0 1 0,40-40 0,-40 40 0,40 0 16,-40 0-16,40 0 0,0 40 15,-40-40-15,40 40 0,-40 40 16,40-40-16,-40 80 16,0-40-16,0 0 0,0 0 0,0 0 15,0 0-15,41-40 0</inkml:trace>
  <inkml:trace contextRef="#ctx0" brushRef="#br0" timeOffset="43789.11">6781 10588 0,'0'40'0,"-40"0"0,40 0 0,-40 0 0,40 0 15,-40-40-15,40 40 0,-40 0 0,40 1 16,80-41-1,-80-81-15,40 41 0,-40 0 16,40 0-16,-40 0 0,40 0 0,-40 0 16,41 0-16,-41-1 0,40 41 15,-40 41 1,0-1 0,0 40-16,40-40 0,-40 0 0,0 40 15,40-40-15,-40 1 0,0 39 0,0-40 16,0 40-16,0-40 0,0 0 15,0 0-15,0 0 0,0 1 0,-40-1 0,40 0 16,-40 0-16,0-40 16,-1 40-16,1-40 0,0 0 0</inkml:trace>
  <inkml:trace contextRef="#ctx0" brushRef="#br0" timeOffset="43996.57">7183 10387 0,'40'0'16,"-40"40"-1,0 0-15,0 0 16,0 1-16,40 39 16,-40-40-16,0 0 0,0 0 0,0 40 15,0-40-15,40 1 0,-40 39 0,0-40 16,0 0-16,0 0 0,-40-40 15</inkml:trace>
  <inkml:trace contextRef="#ctx0" brushRef="#br0" timeOffset="44345.21">7022 10748 0,'80'0'0,"-40"0"16,1 0-1,-1 0-15,0 0 0,0 0 16,0 0-16,0-40 0,0 0 15,-40 0-15,41 40 16,-41-40-16,40 0 0,-40-1 0,0 1 16,0 0-16,0 0 15,0 0-15,0 80 32,40 40-17,-40-40-15,0 1 0,0-1 0,40 0 0,-40 0 16,0 0-16,0 0 0,0 0 0,0 0 15,0 0-15,40-40 16,-40-40 0,0 0-1,40 40-15,0 0 16,0 40 0,-40 0-16,0 1 0,41-1 0,-41 0 15,40 0-15</inkml:trace>
  <inkml:trace contextRef="#ctx0" brushRef="#br0" timeOffset="44836.52">8707 10387 0,'0'40'31,"-40"0"-31,40 0 16,0 1-16,0-1 0,0 0 0,0 0 16,40 0-16,-40 0 0,0 0 0,81-40 15,-81 40-15,40-40 0,0 0 16,0 0-16,-40-40 15,40 0-15,-40 0 0,40 0 0,-40 0 0,0 0 16,0 0-16,0-1 0,0 1 16,-40 40-16,-40-40 15,40 40-15,0 0 16,0 0-16,-1 0 0,1 40 16</inkml:trace>
  <inkml:trace contextRef="#ctx0" brushRef="#br0" timeOffset="45035.83">9309 9906 0,'-40'40'16,"40"0"-1,0 0-15,-40 0 0,40 0 0,0 1 16,0-1-16,0 40 0,0-40 15,0 0-15,40 40 0,-40-40 0,0 0 16,40 41-16,0-41 0,-40 0 16</inkml:trace>
  <inkml:trace contextRef="#ctx0" brushRef="#br0" timeOffset="45178.38">9028 10267 0,'0'-40'0,"41"40"31,39 0-31,-40 0 16,0 0-16,0 0 0,0 0 15,0-40-15,1 40 0,-1 0 0</inkml:trace>
  <inkml:trace contextRef="#ctx0" brushRef="#br0" timeOffset="46288.83">10192 10347 0,'-40'0'16,"0"0"-16,0 0 16,0 40-16,40 0 0,0 0 15,0 0-15,40 1 16,40-1-16,-40 0 16,0 0-16,0-40 0,-40 40 15,40-40-15,1 40 0,-41 0 16,40 0-16,-40 0 15,-40 1-15,-41-1 16,41-40-16,-40 40 0,40-40 16,0 0-16,0 0 0</inkml:trace>
  <inkml:trace contextRef="#ctx0" brushRef="#br0" timeOffset="46471.74">10674 9946 0,'0'80'0,"0"-40"0,0 41 15,0-41-15,-41 0 0,41 0 16,0 40-16,0-40 0,0 0 0,0 40 16,0-39-16,0-1 0,0 40 0,0-40 15,0 0-15,0 0 0</inkml:trace>
  <inkml:trace contextRef="#ctx0" brushRef="#br0" timeOffset="46826.02">10433 10507 0,'-40'0'0,"80"0"31,0 0-15,0 0-16,0 0 0,0 0 0,0-40 15,1 40-15,-1 0 0,0 0 16,0-40-16,0 40 0,0 0 0,0-40 16,1 40-16,-41-40 0,40 40 15,0 0 1,-40 40 0,0 0-16,0 0 15,0 0-15,0 1 16,0-1-16,0 0 0,0 0 0,0 0 15,0 0-15,0-80 32,0 0-32,0 0 15,40 0-15,-40 0 0,0-1 16,40 41-16,-40-40 0,0 0 0,40 40 16</inkml:trace>
  <inkml:trace contextRef="#ctx0" brushRef="#br0" timeOffset="46952.32">11396 10347 0,'0'40'0,"0"0"0,0 0 15,0 0-15,0 1 16,0-1-16,-40-40 0,40 40 0,0 0 16</inkml:trace>
  <inkml:trace contextRef="#ctx0" brushRef="#br0" timeOffset="47093.72">11396 10026 0,'-40'0'16,"0"0"0</inkml:trace>
  <inkml:trace contextRef="#ctx0" brushRef="#br0" timeOffset="47786.69">11717 10267 0,'40'0'0,"-40"40"47,0 40-31,0-40-1,0 0-15,-40 0 0,40 1 0,0-1 0,-40 0 16,40 0-16,0 0 0,0 0 15,0-80 1,40-40-16,-40 40 16,40 0-16,-40-1 0,0 1 15,0 0-15,40 0 0,0 0 16,-40 0-16,40 40 16,1 40-1,-41 0-15,40 0 0,-40 0 16,0 0-16,40 1 15,-40-1-15,40 0 0,0-40 16,0 0-16,-40-80 16,40 80-16,-40-41 0,40 1 15,-40 0-15,0 0 0,41 0 0,-41 0 16,0 0-16,0 0 0,-41 40 31,41 40-31,0 0 16,-40-40-16,40 80 0,0-40 15,81-40 1,-41 0-16,-40-40 16,40 40-16,-40-80 0,40 80 0,-40-40 15,40 40-15,0 0 16,-40 40-16,40-40 16,-40 80-16,40-40 0,-40 0 15,41 0-15,-41 1 0,0-1 0,0 40 0,0-40 16,0 0-16,0 40 0,-41-40 0,41 41 15,-40-1-15,0-40 0,-40 40 16,40-40-16,0 0 0,-41 0 0,41 1 16,-40-1-16,40-40 0,-40 0 0</inkml:trace>
  <inkml:trace contextRef="#ctx0" brushRef="#br0" timeOffset="48836.98">13081 10147 0,'40'0'16,"-40"-41"-16,40 41 47,-40 41-47,0-1 16,41-40-16,-41 40 0,0 0 15,0 0-15,0 0 16,0 0-16,40 0 0,-40 0 0,0 0 15,0 1-15,0-1 0,40-40 16,-40 40-16,0 0 16,40-40-16,0 0 15,0 0 17,-40-40-32,0 0 15,40 0-15,-40-1 16,0 1-16,40 0 15,-40 0-15,0 0 16,0 0-16,41 0 16,-41 0-16,0 0 15,0 0-15,40 40 16,-40 40 46,40-40-62,-40 80 16,0-40-16,0 0 16,0 0-16,40 0 0,-40 0 15,0 0-15,40 1 16,-40-1 62,40-40-47,-40-40 32,40 40-63,-40-41 0,0 1 15,0 0-15,40 40 0,-40-40 16,41 0-16,-41 0 0,40 0 16,-40 0-16,40 40 15,-40 40 17,-40-40-32,40 40 15</inkml:trace>
  <inkml:trace contextRef="#ctx0" brushRef="#br0" timeOffset="50092.11">13081 10147 0,'0'-41'16,"40"41"0,0 0 30,-40 41-46,0-1 16,0 0-16,41 0 0,-41 0 16,0 0-16,40 0 0,-40 0 15,0 0-15,0 0 0,40 1 16,-40-1-16,0-80 31,0-1-15,0 1-16,0 0 0,-40 40 15,40-40-15,0 0 0,0 0 0,0 0 16,-40 0-16,40 0 0,0 0 0,0-1 16,0 1-16,0 0 15,0 80 1,0 0 0,0 41-16,40-81 15,-40 40-15,0 0 0,0 0 16,0 0-16,0 0 0,40-40 0,-40 40 15,0 0-15,0 0 0,0 1 16,40-1-16,-40 0 0,0 0 16,0 0-16,0 0 15,40 0-15,-40 0 16,40-40-16,-40-40 16,0 0-1,0 0-15,0 0 16,0 0-16,0 0 15,0 0 1,40 40-16,-40-41 0,0 1 16,40 40-16,-40-40 0,41 0 15,-41 0-15,0 0 16,40 40-16,-40-40 16,0 0-16,0 0 15,40 40 1,-40-40-16,0 80 47,0 0-32,40-40-15,-40 40 0,0 0 0,0 0 16,0 0-16,40 0 0,-40 0 16,0 0-16,40 1 15,-40-1-15,40 0 16,0-40-1,-40-40 1,0 0-16,0-1 16,41 41-16,-41-40 0,0 0 15,0 0-15,40 0 16,-40 0-16,0 0 16,40 40-16,-40-40 15,40 0-15,-40 0 16,0 80 15,0 0-15,0 0-16,0 0 0,0 0 15,0 0-15,-40-40 0,40 40 16,-40 0-16,40 0 0,-40-40 0,40 41 16,-41-41-16,1 0 15</inkml:trace>
  <inkml:trace contextRef="#ctx0" brushRef="#br0" timeOffset="53168.52">2087 12433 0,'40'0'47,"-40"40"16,-40 0-48,40 0-15,0 0 0,-41 0 0,41 0 0,-40 40 16,40-40-16,0 41 0,-40-41 0,40 40 15,-40-40-15,40 0 0,0 0 0,-40 0 16,40 1-16,-40-41 16,0 0-1</inkml:trace>
  <inkml:trace contextRef="#ctx0" brushRef="#br0" timeOffset="53379.63">1806 12793 0,'0'-40'16,"40"40"-1,0 40 1,0 1 0,0-1-16,-40 0 0,40-40 0,0 40 15,-40 0-15,41-40 0,-41 40 0,40-40 16,0 40-16,0-40 0,0 0 15</inkml:trace>
  <inkml:trace contextRef="#ctx0" brushRef="#br0" timeOffset="53686.01">2408 12593 0,'40'0'0,"-40"40"16,0 0-1,40 0-15,-40 0 0,0 0 16,0 41-16,40-41 0,-40 0 0,40 0 15,0 0-15,0-40 16,0-40 0,-40-40-16,41 40 15,-41 0-15,0-1 0,0 1 0,0 0 16,40 0-16,-40 0 0,40 40 16,-40 40-1,40-40-15,-40 80 0,40-40 16,0 1-16,-40 39 0,40-40 0,0 40 15,-40 0-15,41-40 0,-41 41 0,40-41 16,-40 40-16,0-40 0,0 0 0,0 0 16,0 0-16,0 0 0,-40 1 0,40-1 15,-41 0-15,1-40 0,-40 0 16</inkml:trace>
  <inkml:trace contextRef="#ctx0" brushRef="#br0" timeOffset="53968.03">4173 12874 0,'0'40'0,"40"-40"47,0 0-31,1 0-16,-1 0 0,0 0 0,0 0 15</inkml:trace>
  <inkml:trace contextRef="#ctx0" brushRef="#br0" timeOffset="54879.9">5698 12633 0,'-40'0'0,"40"-40"31,0 0-31,0 0 16,-40 80 31,40 0-32,-40 0 1,40 0-16,0 0 0,0 40 0,0-39 15,0-1-15,0 0 0,0 0 0,40 0 16,0 0-16,0-40 16,-40 40-16,40-40 0,0 0 15,0-40-15,0-40 16,-40 40-16,41 0 0,-41 0 16,0-1-16,40 1 0,-40 0 15,40 40 1,0 40-1,-40 0-15,40-40 0,0 41 16,0-1-16,0-40 16,1 0-16,-1 0 15,0-40-15,-40-1 16,0-39-16,0 40 16,-40 0-16,0 0 15,-41 40-15,81-40 0,-40 40 16,0 0-16,0 0 0,0 0 15,0 40-15</inkml:trace>
  <inkml:trace contextRef="#ctx0" brushRef="#br0" timeOffset="55204.95">6460 12392 0,'0'81'16,"0"-41"-16,0 0 0,0 40 15,0-40-15,0 0 0,0 0 16,0 0-16,0 1 0,0-1 16,40-40-1,1 0-15,-41-40 16,0-1-16,40 1 0,-40 0 0,40 0 15,-40 0-15,40-40 0,0 40 0,-40 0 16,40 40-16,-40-40 0,40 40 0,0 0 16,1 0-16,-41 40 15,40 0-15,-40 0 0,40 0 0,-40 0 16,0 40-16,0-40 0,0 0 0,0 1 16</inkml:trace>
  <inkml:trace contextRef="#ctx0" brushRef="#br0" timeOffset="56499.68">7343 12473 0,'0'-40'78,"-40"40"0</inkml:trace>
  <inkml:trace contextRef="#ctx0" brushRef="#br0" timeOffset="60793.58">7544 12473 0,'40'0'15,"-80"0"48,0 0-63,0 0 16,-1 0-16,1 0 15,0 0-15,40 80 0,-40-80 16,40 40-16,0 0 0,0 0 15,-40 0-15,40 0 0,0 0 0,0 1 16,80-41-16,-80 40 0,40-40 16,0 0-16,1 0 0,-1-40 0,40 40 15,-40-81-15</inkml:trace>
  <inkml:trace contextRef="#ctx0" brushRef="#br0" timeOffset="61299.26">8266 12433 0,'-40'0'16,"0"0"-1,0 0 1,0 0-16,40-41 16,-41 41-16,1 0 15,0 0-15,40 81 16,-40-81-16,40 40 0,-40 0 15,0 0-15,40 0 0,0 0 0,0 0 16,0 0-16,0 0 16,40-40-16,0 0 15,0 0-15,-40-40 16,40 40-16,-40-80 0,40 40 0,1 0 0,-1 40 16,-40-40-16,0 0 0,40 40 0,0 0 15,-40 40 1,0 0-16,0 0 0,0 0 15,40 0-15,-40 0 0,0 0 16,40-40-16,0 0 16,-40-40-16,40 0 0,-40 0 15,41 0-15,-41-40 0,0 40 0,40 0 16,-40-41-16,0 41 0,0 0 0,0 0 16,0 0-16,0 0 0,40 0 0,-40 0 15,0 80 1,40 40-1,-40-40-15,0 0 0,40 40 0,-40-39 16,0 39-16,40-40 0,-40 40 0,0-40 16,0 0-16,0 40 0,40-80 15,-40 41-15</inkml:trace>
  <inkml:trace contextRef="#ctx0" brushRef="#br0" timeOffset="61576.42">8427 12473 0,'40'40'16,"-40"0"-16,40-40 0,-40 40 16,40-40-16,-40 40 0,40-40 15,0 0-15,0 0 0,0 0 0,1 0 16,-1-80-16,0 80 0,0-40 16,0 0-16,0 0 15,-40-1-15,-40 41 31,0 0-31,40 41 0,-40-41 16,40 80-16,-40-80 0,40 40 0,-40 0 16,40 0-16,0 0 0,0 0 0,0 0 15,0 0-15,40 1 0,-40-1 0,80-40 16,-40 0-16,0 0 0,0 0 16</inkml:trace>
  <inkml:trace contextRef="#ctx0" brushRef="#br0" timeOffset="61855.25">9189 12433 0,'0'40'31,"0"40"-31,0-40 16,0 0-16,0 0 0,0 0 0,0 0 15,0 0-15,0 1 0,0-1 0,0-80 31,40 40-31,-40-81 16,0 41-16,40 0 0,-40 0 16,40 0-16,-40 0 0,40 0 0,1 0 15,-1 40-15,0 40 16,-40 40-16,0-40 16,40 0-16,-40 0 0,0 0 0,0 0 15,0 1-15,0-1 0</inkml:trace>
  <inkml:trace contextRef="#ctx0" brushRef="#br0" timeOffset="62338.07">9911 12553 0,'0'-40'47,"0"0"-31,-40 40-1,0 0 1,0 40 0,0-40-16,40 40 0,-40-40 0,40 40 15,0 0-15,-41 0 0,41 0 0,0 0 16,0 0-16,0 1 0,0-1 16,41-40-16,-1 0 15,0 0-15,-40-81 0,40 81 16,0-40-16,-40 0 0,40 0 0,-40 0 15,40 40-15,-40-40 0,40 40 16,-40 80-16,0-40 16,41 0-16,-41 0 15,0 1-15,0-1 0,40-121 32,-40 41-32,0 0 0,40 0 0,-40-40 15</inkml:trace>
  <inkml:trace contextRef="#ctx0" brushRef="#br0" timeOffset="62455.48">10232 12192 0,'0'-40'16,"0"120"-16,0-40 16,0 0-16,0 40 0,40-39 15,-40-1-15,0 40 0,0-40 0,40 0 16,-40 0-16,0 0 0,0 0 16,0 0-16</inkml:trace>
  <inkml:trace contextRef="#ctx0" brushRef="#br0" timeOffset="62694.01">10072 12433 0,'0'40'16,"40"-40"0,0 40-16,0-40 0,0 0 15,0 0-15,0 0 0,1 0 0,-1-40 16,0 40-16,0 0 0,0 0 0,0 0 15,0 0-15,0 0 0,1 40 16,-41 0 0,0 0-16,0 0 15,-41 0-15,41 0 0,-40-40 16,40 40-16,-40-40 0</inkml:trace>
  <inkml:trace contextRef="#ctx0" brushRef="#br0" timeOffset="62837.22">10714 12232 0,'-40'0'31,"-41"0"-31</inkml:trace>
  <inkml:trace contextRef="#ctx0" brushRef="#br0" timeOffset="63155.79">10955 12433 0,'-41'0'15,"41"80"16,0-40-15,0 0-16,0 0 0,0 40 16,41-40-16,-1 0 0,-40 1 15,40-41-15,0 0 16,0 0-16,-40-41 16,40 41-16,-40-80 0,0 40 15,0 0-15,0 0 0,0 0 0,-40 0 16,0 40-16,0-40 15,0 40-15,0 0 0,-1 0 16,1 40-16,0 0 16</inkml:trace>
  <inkml:trace contextRef="#ctx0" brushRef="#br0" timeOffset="63392.78">11356 12433 0,'0'40'15,"0"0"-15,0 0 0,0 0 0,0 0 16,0 0-16,0 0 0,0 0 0,0 0 16,0-80 15,40 0-31,-40 0 0,80 0 0,-80 0 16,40 0-16,-40 0 0,40 40 0,1 0 15,-1 0-15,0 40 16,0 0-16,-40 0 15,40 40-15,-40-40 0,40 0 0,-40 1 0,0-1 16,0 0-16,40 40 0</inkml:trace>
  <inkml:trace contextRef="#ctx0" brushRef="#br0" timeOffset="66181.97">12640 12593 0,'0'-40'0,"40"40"31,-40-40-15,40 40 0,-80 0 62,0 0-78,40 40 15,0 0-15,0 0 16,0 0-16,0 0 0,0 0 16,0 0-16,0 41 0,40-41 0,0 0 15,0 0-15,0-40 0,0 0 16,1 0-16,-1 0 0,0 0 0,0 0 16,0-40-16,0 40 0,-40-80 0,40 40 15,-40-1-15,40 1 0,-40 0 0,0 0 16,0 0-16,0 0 0,-40 0 15,-40 0 1,40 40-16,0 0 0,0 0 0,0 0 16,-1 0-16,1 0 0,40 40 15,-40-40-15,0 40 0,40 40 16</inkml:trace>
  <inkml:trace contextRef="#ctx0" brushRef="#br0" timeOffset="66368.81">13442 11951 0,'-40'80'16,"40"-39"-16,-40-1 0,40 40 0,-40-40 16,40 0-16,0 40 0,0 1 0,0-41 0,0 40 15,0-40-15,0 0 0,0 0 0,40 0 16,-40 0-16,0 0 0</inkml:trace>
  <inkml:trace contextRef="#ctx0" brushRef="#br0" timeOffset="66507.5">13041 12392 0,'40'0'0,"0"0"15,0 0 1,1 41-16,-1-41 0,0 0 0,0 0 15,0 0-15,40 0 0,-40 0 0,1 0 16</inkml:trace>
  <inkml:trace contextRef="#ctx0" brushRef="#br0" timeOffset="66953.84">14767 12272 0,'40'0'0,"-40"-40"0,0 80 47,-40-40-47,40 40 0,-81 0 16,81 0-16,-40 1 0,0-1 0,0 40 15,0-40-15,0 0 0,-1 0 0,41 0 16,-40 0-16,0-40 0,0 40 16,0-40-16</inkml:trace>
  <inkml:trace contextRef="#ctx0" brushRef="#br0" timeOffset="67092.7">14245 12392 0,'40'0'16,"0"0"-16,0 41 0,0-41 0,0 80 15,-40-40-15,41 0 0,-1 0 0,0 0 16,40 0-16,-40 0 0,0 0 0,1 1 16,-1-1-16,40-40 0,-40 0 0,0 0 15,0 0-15</inkml:trace>
  <inkml:trace contextRef="#ctx0" brushRef="#br0" timeOffset="68517.75">15770 12793 0,'40'0'62,"-40"41"-31,0-82 422,0 1-453,0 0 16,0 0 0,0 0-16,0 0 15,40 40-15,-40-40 16,40 40-16,-40-40 16,40 40-16,0 0 15,-80 0 63,0 0-62,0 0 0,0 0-16,0 0 15,40 40-15,-40 0 0,40 0 16,0 0-16,-41 0 0,41 0 15,0 0-15,81-40 16,-41-40 0,0 0-1,0 0-15,-40 0 0,40 0 16,-40 0-16,0 0 0,40 40 16,-40-40-16,0 0 0,40 40 0,1 40 31,-41 0-16,0 0-15,0 0 0,0 0 0,0 0 16,0 0-16</inkml:trace>
  <inkml:trace contextRef="#ctx0" brushRef="#br0" timeOffset="68946.48">16291 12352 0,'0'40'16,"0"41"-16,0-41 0,0 0 16,0 0-16,0 0 0,0 0 15,0 0-15,0 0 0,0 0 16,0-80 15,0 0-31,0 0 0,0 0 0,40 0 16,-40 0-16,41 40 15,-41-40-15,40 40 0,0 40 16,-40 40 0,40-80-16,-40 40 0,0 0 15,40-40-15,-40 40 0,40-40 0,0 0 16,0 0-16,-40-40 16,41 40-16,-41-80 0,40 80 0,-40-40 15,0 0-15,40 40 0,-40 40 31,0 0-15,0 0-16,-40-40 0,40-80 31,40 40-31,-40 0 16,0 0-16,0-41 0,0 41 0</inkml:trace>
  <inkml:trace contextRef="#ctx0" brushRef="#br0" timeOffset="69056.33">16853 12112 0,'40'0'0,"-40"40"15,0 0-15,0 40 0,0-40 0,0 0 16,0 0-16,0 1 0,0 39 0,0-40 16,0 0-16,0 0 0,0 0 0,0 0 15</inkml:trace>
  <inkml:trace contextRef="#ctx0" brushRef="#br0" timeOffset="69556.67">17615 12433 0,'-40'0'16,"40"40"-1,0 0-15,0 0 16,0 0-16,0 0 0,0 0 15,40 0-15,-40 0 0,41-40 16,-41 40-16,40-40 0,0 0 0,0 0 16,-40-40-16,40 40 15,-40-40-15,0 0 0,40 0 16,-40 0-16,0 0 0,40 40 0,-40-40 16,0 0-16,40 40 15,-40 40 1,0 0-16,41 0 0,-41 0 15,0 40-15,0-40 0,40 0 0,-40 1 16,0 39-16,0-40 0,0 0 0,0 0 16,0 0-16,-81 0 0,81 0 0,-40 1 15,-40-41-15,40 40 0,0 0 0,-40-40 16</inkml:trace>
  <inkml:trace contextRef="#ctx0" brushRef="#br0" timeOffset="71933.5">1605 14999 0,'0'-40'31,"0"80"16,0 0-32,-40-40-15,40 40 16,0 1-16,0-1 0,0 0 0,0 0 16,0 0-16,40 40 0,-40-40 15,0 0-15,40 1 0,-40-1 0,40 0 16,-40 0-16,40 0 0,-40 0 0,41-40 16,-41 40-16,40-40 0,0 0 15,0-40-15,0-40 16,0 40-16,-40 0 15,40 0-15,-40-1 0,0 1 0,40 0 16,-40 0-16,0-40 0,0 40 16,41 40-16,-41-40 0,0 0 0,0-1 15,0 82 1,0-1-16,0 40 16,0-40-16,40 40 0,-40-40 0,40 41 15,-40-1-15,40-40 0,-40 40 0,0-40 0,40 0 16,0 0-16,0-40 15,-40 40-15,40-40 0,1 0 16,-41-80-16,40 40 0,-40 0 0,0 0 16,40-40-16,-40 40 0,0-41 0,0 41 15,0 0-15,0-40 0,0 40 0,0 0 16</inkml:trace>
  <inkml:trace contextRef="#ctx0" brushRef="#br0" timeOffset="72350.03">2889 14438 0,'0'-40'0,"0"80"62,40-40-62,-40 40 16,0 0-16,0 0 0,0 0 16,0 0-16,0 0 0,0 1 0,0-1 15,0 40-15,0-40 0,0 0 16,0 0-16,0 0 0,0 0 0,-40 0 16,40 1-16,0-1 0,-40-40 15</inkml:trace>
  <inkml:trace contextRef="#ctx0" brushRef="#br0" timeOffset="72567.92">3170 14638 0,'0'40'16,"-40"-40"-16,0 41 15,0-1-15,40 0 16,-41-40-16,41 40 15,-40-40-15,40 40 16,0 0 0,40-40-16,-40 40 0,41-40 0,-1 40 15,0-40-15,0 0 0,0 40 0,0-40 16,0 0-16,0 0 0,1 0 0</inkml:trace>
  <inkml:trace contextRef="#ctx0" brushRef="#br0" timeOffset="72775.99">4053 15320 0,'-40'0'15,"80"0"16,40-40-31,-40 40 0,0 0 16,0-40-16,1 40 0,-1 0 0,0-40 16</inkml:trace>
  <inkml:trace contextRef="#ctx0" brushRef="#br0" timeOffset="73528.36">5618 14518 0,'40'-40'16,"-40"0"-16,40 40 31,-40 40-15,0 40-16,40-40 15,-40 0-15,0 41 0,40-41 0,-40 40 16,0 0-16,0 0 0,0 0 0,0 1 15,0-41-15,0 40 0,0-40 0,0 0 16,0 0-16,-40-40 16</inkml:trace>
  <inkml:trace contextRef="#ctx0" brushRef="#br0" timeOffset="73767.35">6099 14839 0,'0'40'15,"-40"0"1,0 0-16,-40 0 16,40 0-16,-1-40 0,41 40 15,-40-40-15,0 0 16,80 0 15,-40 41-31,81-41 0,-41 40 0,0-40 16,0 40-16,0 0 0,40 0 0,1 0 15,-41-40-15,0 40 0,40-40 0,-40 0 16,0 0-16</inkml:trace>
  <inkml:trace contextRef="#ctx0" brushRef="#br0" timeOffset="74419.99">7504 14919 0,'0'-40'0,"-40"0"31,-1 40-15,1 0 0,40 40-16,0 40 15,0-40-15,0 0 0,0 0 16,0 1-16,0-1 0,0 0 0,0 0 16,40 0-16,1 0 0,-1 0 15,0-40-15,0 0 16,-40-40-16,40 40 0,-40-80 15,40 80-15,-40-40 0,0 0 16,40 40-16,-40 40 31,40 0-31,-40 0 16,41-40-16,-41 40 0,40-40 0,0 0 16,0 0-16,0 0 15,0 0-15,-40-40 0,40 0 0,-40 0 16,0 0-1,-40 40-15,-40-40 16,40 40-16,0 0 0,0 0 16,40 40-16</inkml:trace>
  <inkml:trace contextRef="#ctx0" brushRef="#br0" timeOffset="74595.87">8226 14879 0,'40'40'0,"-40"0"16,0 0-16,0 0 0,0 0 15,0 41-15,0-41 0,0 40 0,0-40 16,0 0-16,0 40 0,0-39 0,0-1 16,0 0-16,40 0 0,-40 0 15,0 0-15</inkml:trace>
  <inkml:trace contextRef="#ctx0" brushRef="#br0" timeOffset="74786.75">8106 15360 0,'0'-40'0,"0"0"0,0 0 15,40 0-15,-40 0 0,40 0 0,0-1 16,0 41-16,0-40 0,0 40 0,0 0 16,1-40-16,-1 40 0,0 0 0,0 0 15,0 40-15,0 41 0,-40-41 16,40 0-16,-40 0 0,0 0 15,0 0-15,-80 0 0,80 0 0,-40 0 16,0 1-16,0-41 16</inkml:trace>
  <inkml:trace contextRef="#ctx0" brushRef="#br0" timeOffset="74923.41">8868 14959 0,'40'0'15,"-40"40"-15,0 0 16,0 0-16,0 1 0,0-1 0,0 0 16,0 0-16,0 0 0</inkml:trace>
  <inkml:trace contextRef="#ctx0" brushRef="#br0" timeOffset="75063.42">8868 14638 0,'0'40'16,"-40"-40"-1,40 41 1,40-41-16</inkml:trace>
  <inkml:trace contextRef="#ctx0" brushRef="#br0" timeOffset="75392.41">9149 15200 0,'0'40'0,"40"-40"16,0 0-16,0 0 15,0 0-15,-40-40 0,40 40 0,1-40 16,-1 0-16,-40-1 0,40 1 16,-40 0-16,0 0 15,-40 40 1,0 0 0,-1 40-16,1 0 15,40 41-15,0-41 0,0 0 16,0 0-16,0 0 15,40-40-15,1 40 0,-1-40 16,-40-40-16</inkml:trace>
  <inkml:trace contextRef="#ctx0" brushRef="#br0" timeOffset="75581.88">9751 14919 0,'-40'40'16,"40"0"-16,0 0 15,0 0-15,0 1 0,0-1 0,0 0 16,40 0-16,0 0 16,-40 0-16,40-40 0,0 0 15,-40 40-15,-40-40 16,-40 0 0,40 0-16,-1 0 0</inkml:trace>
  <inkml:trace contextRef="#ctx0" brushRef="#br0" timeOffset="75994.61">10834 15120 0,'0'40'31,"0"0"-31,0 0 16,0 0-16,0 0 0,40 0 15,-40 0-15,40 0 16,1-40-16,-1 0 0,0 0 16,0 0-16,-40-40 0,40 40 15,-40-80-15,40 80 0,-40-40 0,0 0 16,0 0-16,0 0 16,-80 40-16,80-40 0,-40 40 0,0 0 15,0-41-15,-1 41 0,1 0 0,0 0 16,0 0-16,0 0 0</inkml:trace>
  <inkml:trace contextRef="#ctx0" brushRef="#br0" timeOffset="76365.56">11637 14759 0,'0'-40'0,"0"-1"0,0 1 15,0 0 1,-40 40-16,-1 0 16,41 40-1,-40-40-15,40 40 0,0 1 16,0-1-16,0 40 0,0-40 0,0 0 16,0 40-16,0-40 0,0 0 0,40 1 15,-40-1-15,0 0 0,0 0 0,0 0 16,0 0-16</inkml:trace>
  <inkml:trace contextRef="#ctx0" brushRef="#br0" timeOffset="76520.53">11316 15039 0,'40'0'15,"0"0"-15,0 0 16,0 0-16,0 0 15,0 0-15,1 0 16,-1-40-16,0 40 0,0-40 0</inkml:trace>
  <inkml:trace contextRef="#ctx0" brushRef="#br0" timeOffset="77169.38">12961 14839 0,'0'-40'31,"0"80"16,0 0-31,0 0-16,0 0 0,0 0 0,0 0 16,0 0-16,40 1 0,-40-1 0,0 0 15,0 0-15,0 0 0,40-40 16,0 0-16,0 0 15,0-40-15,-40 0 16,41 0-16,-1 0 0,-40-1 0,0 1 16,40 0-16,-40 0 0,40 0 0,-40 0 15,0 0-15,40 40 16,-40 40-16,0 40 16,0-40-16,0 0 15,40 0-15,0 1 0,-40-1 16,40-40-16,1 0 0,-1 0 15,-40-40-15,40-1 0,-40 1 16,0-40-16,0 40 0,40 0 0,-40 0 16,0 0-16,0 0 0,0 0 0,-80-41 15,80 41-15</inkml:trace>
  <inkml:trace contextRef="#ctx0" brushRef="#br0" timeOffset="85423.58">642 882 0,'40'0'219,"-40"40"-219,40-40 15,-40 40-15,0 1 0,40-1 0,-40 0 16,41 0-16,-41 0 16,40 0-16,0 0 15,-40 0 1,40-40-16,-40 40 47,0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16:01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4414 13114 0,'40'0'16,"-40"40"93,0 1-77,0-82 61,40 41-93,-40-40 16,40 40 0,-40-40-16,40 40 0,-40-40 15,41 40-15,-1-40 0,0 40 16,-40-40-16,40 40 15,0-40-15,0 0 16,0 0-16,0 40 0,1-41 16,-1 1-16,0 40 0,-40-40 15,40 40-15,0 0 0,0 0 16,0 0-16,-40 40 16,40-40-16,-40 40 0,0 1 15,0-1-15,0 0 16,41-40-16,-41 40 0,0 0 15,0 0 1,0 0 15,0-80 47,-41 40-78,1 0 32,40-40-32,0 0 109,-40 40-93,0 0-1,0 0-15,0 0 16,0 0 0,0 0-16,-1 0 0,1 0 15,0 0-15,0 0 16</inkml:trace>
  <inkml:trace contextRef="#ctx0" brushRef="#br0" timeOffset="2613.03">4294 13315 0,'0'40'31,"0"0"32,-41-40 327</inkml:trace>
  <inkml:trace contextRef="#ctx0" brushRef="#br0" timeOffset="4441.14">4334 5976 0,'0'-41'79,"0"82"30,40-1-93,-40-80 46,0-1-62,0 1 31,0 80 1,0 1-32,0-1 15,0 0 16,40-80 1,-40 0-17</inkml:trace>
  <inkml:trace contextRef="#ctx0" brushRef="#br0" timeOffset="5581.91">5578 13275 0,'0'-40'94,"0"0"-79,0-1-15,0 1 0,0-40 0,0 40 16,40-40-16,-40 0 0</inkml:trace>
  <inkml:trace contextRef="#ctx0" brushRef="#br0" timeOffset="6420.72">4494 6136 0,'0'-40'31,"0"0"-15,-40 40-1,0 0 17,80 40 46,-40 0-63,0 0-15,40-40 0,0 40 16,-40 0-16,0-80 47,0 0-47,0 0 16,0 0-16,-40 40 0,0-40 15,40 80 32,40-40-47,-40 40 16,40-40-16</inkml:trace>
  <inkml:trace contextRef="#ctx0" brushRef="#br0" timeOffset="7894.07">2006 15841 0,'0'41'94,"0"-1"-78,0 0-16,40 0 0,-40 0 15,0 0-15,41 0 0,-41 0 0,0 0 16,0 1-16,0-1 0,40 0 15,-40 0-15,40-40 16,0 0 0,0 0-16,-40-40 15,40 40-15,-40-40 0,0 0 16,40 40-16,-40-41 0,0 1 0,40 0 16,-40 0-16,0 0 0,41 0 0,-41 0 15,0 0-15,0 80 31,0 40-31,0-40 16,0 0-16,0 0 0,0 0 0,0 1 16,0-1-16,0 0 0,0 0 15,40-40-15,0 0 16,0-80-16,0 80 0,-40-40 16,40-1-16,-40 1 0,40 0 0,0-40 15,-40 40-15,0 0 0,41 0 0,-41 0 16,0-1-16,0 1 0,0 0 15,0 0-15</inkml:trace>
  <inkml:trace contextRef="#ctx0" brushRef="#br0" timeOffset="8153.41">3130 16042 0,'0'40'15,"40"-40"1,40 0 0,-40 0-16,0 0 15,1-40-15,-1 40 0,0 0 0,0-40 16,0 40-16,0 0 0,0 0 15,1 0-15</inkml:trace>
  <inkml:trace contextRef="#ctx0" brushRef="#br0" timeOffset="8337.69">3330 15801 0,'0'40'16,"41"-40"15,-41-40-31,40 40 0,0 0 0,0-40 16,0 40-16,0 0 0,0 0 0,1-40 16</inkml:trace>
  <inkml:trace contextRef="#ctx0" brushRef="#br0" timeOffset="9161.51">4334 15681 0,'-40'0'110,"-1"0"-95,41 40 1,-40-40-16,40 40 0,-40 0 16,40 0-16,0 1 0,-40-1 0,40 0 15,0 0-15,0 0 0,0 0 0,0 0 16,0 0-16,80 0 0,-80 1 15,40-41-15,1 0 0,-1 0 16,0 0-16,0-41 0,0 41 16,0-40-16,0-40 0,0 40 15,-40 0-15,0 0 16,0 0-16,0 0 0,0-1 16,-40 1-16,0 0 15,0 40-15,0-40 0,0 40 16,0 0-16,0 0 15,-1 0-15,1 0 16</inkml:trace>
  <inkml:trace contextRef="#ctx0" brushRef="#br0" timeOffset="10876.74">5016 15721 0,'40'0'94,"-40"-40"62,0 0-124,-40 40 15,40 40-16,0 0-31,0 0 15,0 0-15,-40 0 16,40 1-16,0-1 0,0 40 0,0-40 16,-40 0-16,40 0 0,0 0 15,0 0-15,0-80 32,0 0-17,0 0-15,0 0 0,0 0 0,0 0 16,40-40-16,-40 39 0,0 1 0,0 0 15,40 0-15,-40 0 0,0 0 16,40 40-16,-40 80 16,0-40-1,0 0-15,0 0 0,-40 1 16,40-1-16,0 40 0,-40-40 0,40 0 16,-40 0-16,-1 0 0,41 0 15,-40-40-15,40-40 16</inkml:trace>
  <inkml:trace contextRef="#ctx0" brushRef="#br0" timeOffset="13104.12">7142 7901 0,'0'40'16,"41"-40"-1,-41 40 1,40-40-16,0 40 15,-40 0-15,40 0 16,-40 0-16,0 0 0,40-40 16,-40 40-16,0 1 0,0-1 15,40 0-15,-40 0 0,40 0 16,1-40 31,-41-40-47,0 0 0,40 0 15,-40 0-15,40-1 0,-40 1 16,0 0-16,40 0 0,-40 0 0,0 0 16,40 0-16,-40 0 0,0 0 15,0 80 17,0 0-32,0 0 15,0 0-15,0 0 0,0 0 16,0 0-16,0 0 0,40-40 15,0 41-15,0-41 16,1 0-16,-41-81 0,40 41 16,0 0-16,-40 0 15,40 0-15,-40 0 0,0 0 0,40 0 16,-40 0-16,0-1 16,0 1-16</inkml:trace>
  <inkml:trace contextRef="#ctx0" brushRef="#br0" timeOffset="13328.67">8226 8061 0,'-40'0'15,"80"0"16,40 0-15,-40 0-16,0 0 0,1-40 0,-1 40 16,0-40-16,0 40 0,0 0 15,0 0-15,0 0 0,-40-40 16</inkml:trace>
  <inkml:trace contextRef="#ctx0" brushRef="#br0" timeOffset="13506.89">8266 7901 0,'40'0'32,"0"0"-17,0-40-15,1 40 0,-1 0 16,0 0-16,0 0 0,0-41 0,0 41 0</inkml:trace>
  <inkml:trace contextRef="#ctx0" brushRef="#br0" timeOffset="14136.67">9149 7620 0,'0'-40'0,"40"40"31,-40 40-31,0 0 16,0 0-1,40 40-15,-40-40 0,0 1 0,0-1 16,0 0-16,0 0 0,0 0 0,0 0 16,0 0-16,0 0 0,0 0 15,0 0-15,40-80 31</inkml:trace>
  <inkml:trace contextRef="#ctx0" brushRef="#br0" timeOffset="14399.25">9711 7700 0,'-81'0'0,"81"80"0,-40-80 16,40 40-16,-40 1 0,40-1 0,-40 0 15,40 0-15,-40-40 0,40 40 0,0 0 16,40 0-16,40-40 16,-40 0-16,0 0 0,1 0 0,-1 0 15,0-40-15,40 40 0,-40-80 0,0 80 16,0-40-16,1 0 0,-41 0 0,40 40 16,-40-41-16,0 1 0,0 0 0,-81 0 15,81 0-15,-80 40 16,40-40-16,0 40 0,-40 0 0,40 0 0,-41 0 15,41 0-15,-40 40 0,40-40 16</inkml:trace>
  <inkml:trace contextRef="#ctx0" brushRef="#br0" timeOffset="15129.01">7343 9705 0,'0'40'16,"0"1"-1,0-1-15,0 0 16,0 0-16,0 0 0,0 0 0,0 0 15,0 0-15,0 0 0,0 1 0,0-1 16,0 0-16,40 0 16,0-40-1,1-40-15,-1 0 16,-40 0-16,40-1 0,-40 1 16,40 0-16,0 0 0,-40 0 0,0 0 15,40 40-15,-40-40 0,0 80 31,0 0-31,0 40 16,0-40-16,0 0 0,0 1 16,40-41-1,0 0-15,1 0 16,-1-41-16,0 1 0,0 0 16,-40 0-16,40 0 0,-40 0 15,0 0-15,0 0 0,0 0 16,0-1-16,0 1 0</inkml:trace>
  <inkml:trace contextRef="#ctx0" brushRef="#br0" timeOffset="15347.29">8346 9986 0,'-40'0'0,"80"0"47,41 0-47,-41-40 0,0 40 15,0 0-15,0-40 0,0 40 0,0 0 16,0 0-16,1-40 0,-1 40 0,-40-40 16,40 40-16</inkml:trace>
  <inkml:trace contextRef="#ctx0" brushRef="#br0" timeOffset="15521.72">8346 9786 0,'-40'0'0,"80"-41"31,41 41-16,-41 0-15,40-40 0</inkml:trace>
  <inkml:trace contextRef="#ctx0" brushRef="#br0" timeOffset="17535.18">9349 9505 0,'0'40'32,"0"0"-32,0 0 0,0 0 15,0 0-15,0 0 0,0 41 0,0-41 16,0 0-16,0 0 0,0 0 0,0 0 15,0 0-15,0 0 0,0 1 0,0-1 16</inkml:trace>
  <inkml:trace contextRef="#ctx0" brushRef="#br0" timeOffset="17794.11">9911 9625 0,'0'40'16,"0"40"-1,0-39-15,0-1 0,0 0 16,0 0-16,0 0 0,0 0 0,-40 40 15,40-40-15,0 1 0,0-1 0,-40 0 16,40 0-16,0 0 0</inkml:trace>
  <inkml:trace contextRef="#ctx0" brushRef="#br0" timeOffset="17984.15">10674 9505 0,'0'40'0,"0"40"16,0-40-16,-41 0 16,41 0-16,-40 41 0,40-41 0,-40 40 15,40-40-15,-40 40 0,40-40 0,-40 1 16,40-1-16,0 0 0,0 0 0,0 0 16,40-40-16,0-40 15</inkml:trace>
  <inkml:trace contextRef="#ctx0" brushRef="#br0" timeOffset="18139.97">11276 9545 0,'40'40'16,"-40"40"-16,0-40 0,-81 0 16,81 1-16,-40 39 0,0-40 0,0 0 15,40 40-15,-40-40 0,0 0 0,0 1 16,40-1-16,-40 0 15,40 0-15</inkml:trace>
  <inkml:trace contextRef="#ctx0" brushRef="#br0" timeOffset="18309.05">11998 9465 0,'0'40'16,"0"40"-16,0-40 15,0 0-15,0 0 0,0 0 0,0 1 16,0-1-16,0 0 0,0 0 0,0 40 16,0-40-16,0 0 0,0 0 0,0 1 15</inkml:trace>
  <inkml:trace contextRef="#ctx0" brushRef="#br0" timeOffset="19188.54">7102 12031 0,'0'-40'15,"40"0"1,1 40 0,-1 80 15,-40-39-31,0-1 0,0 0 16,0 0-16,0 40 0,0-40 0,0 0 15,0 0-15,0 1 0,40-41 16,-40 40-16,40-40 15,0 0-15,-40-40 16,40 40-16,-40-81 0,40 41 0,1 0 16,-41 0-16,40 0 0,-40 0 0,40 0 15,-40 0-15,0 80 32,0 0-32,0 0 15,0 40-15,0-40 0,0 0 0,0 0 16,0 1-16,40-41 15,0 0-15,0-41 16,0 41-16,0-40 0,-40 0 16,41 0-16,-1 0 0,-40 0 15,0 0-15,40 0 0</inkml:trace>
  <inkml:trace contextRef="#ctx0" brushRef="#br0" timeOffset="19349.99">8106 12232 0,'40'0'16,"0"0"-1,0 0 1,0 0-16,0 0 16,0 0-16,0 0 0</inkml:trace>
  <inkml:trace contextRef="#ctx0" brushRef="#br0" timeOffset="19511.53">8226 11991 0,'-40'0'0,"120"-40"31,-40 40-31,0 0 16,0 0-16,1 0 0,-1 0 0,0 0 15</inkml:trace>
  <inkml:trace contextRef="#ctx0" brushRef="#br0" timeOffset="19686.4">9189 11751 0,'-40'40'0,"40"0"0,-80 0 16,80 0-16,-41 0 0,41 0 0,-40 0 15,40 41-15,-40-41 0,40 0 0,-40 40 16,40-40-16,0 0 0,0 0 0,0 1 16,40-1-16,40-40 15</inkml:trace>
  <inkml:trace contextRef="#ctx0" brushRef="#br0" timeOffset="19901.57">9430 12072 0,'40'0'0,"-40"40"15,0 0 1,0 0-16,0 0 0,0 0 16,0 0-16,40-40 15,0 0-15,0 0 0,0 0 16,0-40-16,1 0 0,-41 0 16,40 0-16,-40 0 0,0 0 15,0-1-15,-40 1 0,-1 0 16,1 40-16,0 0 15,0-40-15,0 40 16</inkml:trace>
  <inkml:trace contextRef="#ctx0" brushRef="#br0" timeOffset="20318.98">10393 11751 0,'0'40'31,"-40"-40"-31,40 40 0,-41-40 16,41 40-16,0 0 15,0 0 1,0 0-16,0 0 16,0 1-16,0-1 0,0 0 15,0 0-15,0 0 16,41-40-16,-1 0 0,0 0 16,40 0-16,-80-40 15,40 40-15,-40-40 0,40 40 0,-40-40 16,0 0-16,40 40 0,-40-41 0,0 1 15,0 0-15,-40 0 16,40 0-16,-80 40 0,80-40 0,-40 40 16,0-40-16,0 40 0,0 0 0,-1 0 15,1 0-15,0 0 0</inkml:trace>
  <inkml:trace contextRef="#ctx0" brushRef="#br0" timeOffset="20545.82">11035 11630 0,'40'81'31,"-40"-41"-31,0 0 16,0 0-16,0 40 0,0-40 0,0 0 15,0 41-15,-40-41 0,40 0 0,-40 40 16,40-40-16,0 0 0</inkml:trace>
  <inkml:trace contextRef="#ctx0" brushRef="#br0" timeOffset="20749.57">11877 11630 0,'0'41'0,"-40"-41"0,40 40 15,-40 0-15,40 0 0,-40-40 0,40 40 16,-40 40-16,40-40 0,-40 0 0,40 0 16,0 41-16,-40-41 0,40 0 0,0 0 15,0 0-15,0 0 0,0 0 16</inkml:trace>
  <inkml:trace contextRef="#ctx0" brushRef="#br0" timeOffset="21058.75">12399 11871 0,'0'-40'0,"-40"40"0,0 0 16,0 80-16,0-40 16,40 0-16,-41 0 0,41 1 15,0-1-15,0 0 16,0 0-16,81-40 0,-1 40 0,-40-40 16,0 0-16,0 0 0,0-80 15,1 80-15,-1-40 0,0 0 0,-40-1 0,40 1 16,-40 0-16,0 0 0,0 0 15,0 0-15,-40 0 0,0 40 0,0-40 16,-1 40-16,1-40 0,-40 40 0,40 0 16,-40 0-16,40-40 0,-1 40 0,-39 0 15</inkml:trace>
  <inkml:trace contextRef="#ctx0" brushRef="#br0" timeOffset="21574.58">13282 11470 0,'0'40'15,"-40"-40"1,40 80-16,0-40 0,0 1 0,-40 39 16,40-40-16,-41 40 0,1 0 0,40 0 0,-40 1 15,40-1-15,-40 0 0,40-40 0,0 0 16</inkml:trace>
  <inkml:trace contextRef="#ctx0" brushRef="#br0" timeOffset="22688.95">8908 12914 0,'0'40'16,"-40"-40"-16,40 40 47,40-40-31,0 40-16,0-40 15,0 0-15,1 40 0,-1-40 0,0 0 16,0 0-16,0 40 0,40-40 15,-40 0-15,1 0 0,-1 0 0,0 0 16,40 0-16,-40 0 0,0 0 16,41 0-16,-41 0 0,0 0 0,40 0 15,0 0-15,-40 0 0,41 0 0,-41 0 16,40 0-16,0 0 0,1 0 0,-1-40 16,0 40-16,0 0 0,1 0 0,-1 0 15,0 0-15,0 0 0,1 0 0,-1 0 16,0 0-16,0 0 0,1 0 0,-1-40 15,0 40-15,-40 0 0,41 0 0,-1 0 16,0 0-16,0 0 0,1-40 0,-1 40 16,0 0-16,0 0 0,1-40 0,-1 40 15,-40 0-15,40 0 0,0-40 0,-39 40 16,39 0-16,-40 0 0,40 0 0,-40 0 16,41 0-16,-41 0 0,0-40 15,40 40-15,-40 0 0,0 0 0,0 0 16,1 0-16,-1 0 0,0 0 0,0 0 15,0-40-15,0 40 0,0 0 16,-80 0 0,-40 0-1,40 0-15</inkml:trace>
  <inkml:trace contextRef="#ctx0" brushRef="#br0" timeOffset="23665.07">9109 11751 0,'-40'0'0,"40"40"141,0 0-141,0 0 0,0 0 15,-41 0-15,41 40 0,0-39 0,0 39 16,-40-40-16,40 0 0,0 0 0,-40 40 16,40-40-16,0 1 0,-40-41 15,40 40-15,0-80 47,0-1-47,40 1 16,-40 0-16,0 0 0,0 0 0,40 0 15,-40 0-15,0 0 0,0 0 16,40-1-16,-40 1 0,0 0 0</inkml:trace>
  <inkml:trace contextRef="#ctx0" brushRef="#br0" timeOffset="24624.14">9590 11991 0,'-40'-40'63,"0"40"-32,0 0-16,0 40-15,0 0 16,40 1 0,0-1-16,-41 0 0,41 0 15,0 0-15,0 0 16,41 0-16,-1-40 16,0 40-16,0-40 15,0 0-15,0 0 16,0 0-16,-40-40 15,40 40-15,-40-40 0,41 40 16,-41-40-16,0 0 16,0 0-16,0 0 15,0 0-15,-41-1 16,41 1-16,-40 40 16,40-40-16,-40 40 15,0 0-15</inkml:trace>
  <inkml:trace contextRef="#ctx0" brushRef="#br0" timeOffset="38411.33">9109 11711 0,'0'40'188,"0"0"-173,0 0-15,0 0 16,-40-40-16,40 40 0,0 0 0,0 0 16,-41 0-16,41 1 0,0-1 0,0 0 15,0 0-15,-40 0 0,40 0 0,0 0 16,0 0-16,0 0 15</inkml:trace>
  <inkml:trace contextRef="#ctx0" brushRef="#br0" timeOffset="40421.21">11837 11630 0,'0'-40'47,"0"80"-15,0 1-17,0-1-15,-40 0 0,40 40 16,-40-40-16,40 40 0,-40-40 0,40 41 0,0-41 15,-40 0-15,40 0 0,0 40 16,-40-80-16,40 40 0,0 0 16,0-80-1,40 40-15,-40-80 0,0 40 16,40 0-16,-40 0 0,40-41 0,-40 41 16,40 0-16,-40 0 0,40 0 0,-40 0 15,40 0-15,-40 0 0,0 0 16,0 80-1,-40-40-15,40 80 0,0-40 16,-40 0-16,40 0 0,0 0 16,0 0-16</inkml:trace>
  <inkml:trace contextRef="#ctx0" brushRef="#br0" timeOffset="40708.36">10834 11751 0,'0'40'0,"0"0"16,0 0-16,0 0 0,0 0 0,0 0 15,0 0-15,0 1 0,0-1 16,40-40-16,-40 40 0</inkml:trace>
  <inkml:trace contextRef="#ctx0" brushRef="#br0" timeOffset="42202.36">7624 4091 0,'-40'40'47,"0"0"-47,40 0 0,-80 0 16,39-40-16,41 40 0,-40 0 0,0 0 15,0 0-15,0 1 0,0-1 0,0 0 16,-1 0-16,1 0 0,0-40 16,0 0-1,0-40 1</inkml:trace>
  <inkml:trace contextRef="#ctx0" brushRef="#br0" timeOffset="42334.2">6942 4452 0,'40'0'31,"-40"40"-15,40-40-16,0 40 0,0-40 15,0 0-15,1 0 0,-1 40 0,40-40 16,-40 0-16,0 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17:30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3770 0,'0'40'156,"0"0"-141,0 0-15,-40-40 16,40 40-16,0 0 16,0 0-16,0 1 15,0-1 1,0 0 109,0 0-47,0 0 31,0 0-93,0 0 203,-40-40-110,40 40-31,0 0-62</inkml:trace>
  <inkml:trace contextRef="#ctx0" brushRef="#br0" timeOffset="901.27">4615 4251 0,'0'40'62,"40"0"-46,0 0-1,0 0-15,0 1 16,0-41 0,-40 40-1,0-80 32,-40 40-47,40-41 16,0 1-16,-40 40 15,40-40-15,-40 40 16,40 40 31,40-40-47,-40 40 0,40-40 16,-80 0 46,40 41-15,80-41-31,-80 40-16,40-40 15,-40 40-15,40-40 0,-40 40 0,41-40 16,-41-40 31,0 0-32,0 0-15,0-1 16,0 1-16,0 0 16,0 0-1,0 80 16,0 0-15,0 0-16,0 1 16,0-1-16,-41-40 15,41 40-15,0 0 16,0-80 15,0 0-31,0 0 16,41 40-16,-41-41 0</inkml:trace>
  <inkml:trace contextRef="#ctx0" brushRef="#br0" timeOffset="1692.2">5337 3850 0,'0'40'31,"40"0"-31,-40 0 16,40 0-16,-40 1 0,0-1 15,40 0-15,-40 0 0,0 0 0,40-40 16,-40 40-16,0 0 0,40-40 16</inkml:trace>
  <inkml:trace contextRef="#ctx0" brushRef="#br0" timeOffset="2024">6139 3770 0,'0'40'0,"-40"-40"16,40 40-1,0 0-15,0 0 16,0 0-16,0 0 0,0 1 16,40-1-16,-40 0 0,0 0 15,40 0-15,1 0 0,-1 0 16,0-40-16</inkml:trace>
  <inkml:trace contextRef="#ctx0" brushRef="#br0" timeOffset="2237.25">6982 3449 0,'0'40'31,"0"40"-31,0-40 16,0 0-16,0 1 0,0 39 0,0-40 15,0 0-15,0 0 0,40 0 0,-40 0 16,0 0-16,40-40 0,-40 41 0</inkml:trace>
  <inkml:trace contextRef="#ctx0" brushRef="#br0" timeOffset="7370.02">9991 5133 0,'41'0'78,"-41"40"16,-41 1-94,41-1 0,-40-40 15,0 40-15,0 0 0,40 0 0,-40 0 16,0-40-16,0 40 0,0 0 0,-1 0 16,1-40-16,40 41 0,-40-41 15,80 0 48,0 0-48,1 40-15,-1-40 16,0 0-16,0 40 0,0-40 16,40 0-16,-40 40 0,1-40 0,-1 40 15,0-40-15,0 0 0,0 0 16,-40 40-16,40-40 0,-80 0 62,0 0-46,40-40 0,0 0-16</inkml:trace>
  <inkml:trace contextRef="#ctx0" brushRef="#br0" timeOffset="8031.97">10032 5093 0,'0'-40'16,"0"80"30,40-40-46,-40 40 0,40-40 0,-40 40 16,0 1-16,0-1 0,40 0 0,-40 0 16,40 40-16,-40-40 0,0 40 0,0 1 15,0-1-15,0 0 0,0-40 0,0 40 16,0 1-16,0-41 0,0 40 16,0-40-16,0 0 0,0 0 0,0 0 15,40-40 1,-120 0 374</inkml:trace>
  <inkml:trace contextRef="#ctx0" brushRef="#br0" timeOffset="17679.22">1685 10708 0,'40'0'78,"-40"40"-31,0 0-31,41 0-16,-41 0 16,0 1-16,0-1 0,0 0 15,0 0-15,0 40 0,0-40 16,40 0-16,-40 0 0,0 41 15,0-41-15,0 0 0,0 40 0,0-40 0,0 0 16,0 40-16,0-39 0,0-1 0,0 0 16,0 0-16,0 0 0,40 0 0,-40 0 15,0 0-15,0 0 0,0 0 0,0 1 16,0-1-16,0 0 0,0 0 16,0 0-16,0 0 0,0 0 15,0 0-15,0 0 0,0 1 16,0-1-16,0 0 15,0 0-15,0 0 0,0 0 16,0 0-16,0 0 0,0 0 0,0 0 16,0 1-16,0-1 15,0 0-15,0 0 16,0 0 0,0-80 62,0-40-78,0 40 15,0-1-15,0 1 16,0 0-16,0 0 0,0 0 16,0 0-16,0 0 0,0 0 15,0 0-15,0 0 16,0-1-16,0 1 0,0 0 15,0 0-15,0 0 0,0 0 16,0 0-16,-40 0 16,40 0-16,0-1 0,0 1 15,0 0-15,-40 0 0,40 0 16,0 0-16,0 0 16,0 0-16,-41 40 0,41-40 15,0 0-15,0-1 0,0 1 16,-40 40-16,40-40 0,0 0 0,0 0 15,-40 0-15,40 0 16,0 0-16,0 0 0,0-1 16,0 1-16,-40 0 15,40 0-15,0 0 16,0 0-16,-40 0 16,40 0-1,0 0-15,0 0 16,0-1-16,0 1 15,0 0-15,0 0 32,40 40-32,0 0 31,-40 40 16,0 0-32,0 0 1,0 1-16</inkml:trace>
  <inkml:trace contextRef="#ctx0" brushRef="#br0" timeOffset="18982.28">4013 10868 0,'0'-40'16,"0"0"15,0 80 31,0 41-62,0-41 0,40 0 16,-40 0-16,0 40 0,40 0 16,0 121-16,-40-81 0,40-40 0,-40 41 15,40-1-15,-40 40 0,40-39 0,-40-41 16,0 40-16,0-40 0,0 1 0,0-1 16,41-40-16,-41 0 0,0 0 0,0 0 15,0-80 16,0-40-31,0 40 0,0 0 0,0-40 16,0 39-16,0-39 0,-41 40 16,41-40-16,0 0 0,0-1 0,0 1 15,0 0-15,0 0 0,-40 0 0,40-41 16,0 41-16,0 0 0,0 0 0,0-1 16,0 41-16,0-40 0,0 40 0,0 0 15,0 0-15,0 0 0,0 0 16,0 80-1,0 40-15,0 0 16,0-40-16,0 40 0,0 1 0,0 39 16,0-40-16,0 41 0,0-1 15,0 0-15,0 0 0,0 1 0,0-41 0,0 40 16,0-39-16,0-41 0,0 40 0</inkml:trace>
  <inkml:trace contextRef="#ctx0" brushRef="#br0" timeOffset="20516.95">1966 4652 0,'-40'40'15,"0"-40"-15,0 0 0,0 0 16,0 0-16,40 40 16,-41-40-16,1 0 0,0 40 15,0-40-15,0 41 0,0-41 16,0 40-16,40 0 0,-40 0 0,-1 0 16,41 0-16,-40 0 0,40 0 0,-40 40 15,40 1-15,0-41 0,0 40 0,0 0 16,0 0-16,40 1 0,-40-1 0,81 0 15,-41 0-15,40-40 0,-40 41 0,40-41 16,1 0-16,-1 0 0,0-40 0,40 0 16,-39 0-16,39 0 0,-40-40 0,1 0 15,39 0-15,-40-1 0,0-39 0,-39 40 16,39 0-16,-40-40 0,0 40 0,0 0 16,-40 0-16,0-41 0,0 41 15,0 0-15,-80 0 0,40 0 0,-40 0 0,-1 0 16</inkml:trace>
  <inkml:trace contextRef="#ctx0" brushRef="#br0" timeOffset="21456.88">2608 11390 0,'0'-40'16,"0"80"46,0 0-62,0 0 16,0 0-16,0 0 0,0 0 15,0 0-15,0 41 0,40-41 0,-40 40 16,0 0-16,40-40 0,-40 40 0,41 1 16,-41-41-16,0 0 0,40 0 0,-40 0 15,40 0-15,0-40 16,0 0-16,0-80 0,0 40 16,-40 0-16,40 0 0,-40 0 15,41-1-15,-41 1 0,0 0 0,0 0 16,0 0-16,0 0 0,0 0 0,0 0 15,0 0-15,0 0 16,0 80 0,0 40-1,0-40-15,0 0 0,0 0 0,0 40 16,40-40-16,-40 1 0,0-1 0,40 0 16,-40 0-16,40-40 15,0 0-15,0 0 0,-40-40 16,40 0-16,-40 0 0,0-41 0,40 41 15,-40 0-15,0-40 0,0 0 0,0 40 16,0-41-16,0 41 0,0-40 0,0 40 16,-40 0-16,40 0 0,0 0 0,0 0 15</inkml:trace>
  <inkml:trace contextRef="#ctx0" brushRef="#br0" timeOffset="21981.18">5096 11871 0,'80'0'62,"1"0"-46,-81-40-16,40 40 16,0 0-16,0 0 0,0-40 15,0 40-15,0 0 16,-40-40-16</inkml:trace>
  <inkml:trace contextRef="#ctx0" brushRef="#br0" timeOffset="22177.27">4976 11590 0,'0'40'0,"-40"-40"0,80 0 47,-40-40-47,80 40 0,-40 0 0,0-40 15,40 40-15,-39 0 0,-1 0 0,40-40 16,-40 40-16,40-40 0</inkml:trace>
  <inkml:trace contextRef="#ctx0" brushRef="#br0" timeOffset="22915.33">6621 11029 0,'-40'0'94,"40"40"-94,-40 0 15,40 0-15,-41-40 0,1 40 0,0 0 16,0 41-16,0-41 0,0 0 16,0 0-16,0 0 0,-1 0 0,41 0 0,-40-40 15,40 40-15,-40-40 0,40 40 16,80-40-1,-39 0-15,-1 0 0,0 0 16,0 0-16,0 0 0,0 0 16,0 0-16,0-40 0,41 40 0,-41 0 0,0-40 15,0 40-15,0 0 0,0 0 16,0 0-16,1 0 16,-82 0 15,1 0-16,0-40-15</inkml:trace>
  <inkml:trace contextRef="#ctx0" brushRef="#br0" timeOffset="23137.94">6661 10828 0,'0'-40'16,"0"120"15,40-39-31,-40-1 0,40 0 16,-40 0-16,40 40 0,-40 0 0,0 0 15,0 1-15,40-1 0,-40 40 0,0-40 16,0 1-16,0 39 0,0-40 0,41 0 16,-41 1-16,0-41 0,0 40 15,0-40-15,0 0 0</inkml:trace>
  <inkml:trace contextRef="#ctx0" brushRef="#br0" timeOffset="26880.49">1605 10788 0,'0'-40'0,"0"0"16,0 0 15,40 40 47,-40 40-62,0 0-1,40 0-15,-40 40 16,0-39-16,40 39 0,-40 0 0,41 0 0,-1 0 16,0 1-16,-40 39 0,40-40 15,0 40-15,0 1 0,0-41 0,0 40 16,1-40-16,-41 41 0,40-41 0,-40 0 16,40-40-16,-40 41 0,0-41 0,0 0 15,40 0-15,-40 0 0,0 0 0,0 0 16,0 0-1,0-80 1,-40 40-16,40-80 0,0 40 16,0-40-16,-40 40 0,40-1 15,0-39-15,0 40 0,-40-40 16,40 0-16,0-1 0,0-39 0,0 40 0,0 0 16,-41-41-16,41 41 0,0 0 15,0 0-15,-40 0 0,40-1 0,0 1 0,-40 40 16,40 0-16,-40 0 0,0 0 15,40 0-15,-40 40 16,0 0 0,40 80-16,0-40 0,0 0 15,0 0-15,0 40 0,0-40 0,0 41 16,0 39-16,0-40 0,40 41 0,-40-1 16,0-40-16,0 40 0,40 1 0,-40-41 15,0 40-15,0-40 0,0 1 16,0-41-16,0 40 0,0-40 0,0 0 0,-40 0 15,40-80 1,0 0-16,0 0 16,0 0-16,0 0 0,0-40 15,-40-1-15,40 1 0,0 0 0,0-40 16,-40 39-16,40 1 0,0 0 0,-41 0 16,41 0-16,0-1 0,0 41 0,0 0 15,0 0-15</inkml:trace>
  <inkml:trace contextRef="#ctx0" brushRef="#br0" timeOffset="27873.35">4093 10548 0,'-40'0'32,"40"40"15,0 0-47,40 0 15,-40 0-15,0 0 0,40 0 0,-40 0 16,0 41-16,40-1 0,-40 0 0,40 0 15,-40 40-15,40 1 0,-40-1 0,41 0 16,-41 1-16,40-41 0,-40 40 0,0 1 16,0-41-16,40 0 0,-40 0 0,0 0 15,0-39-15,0-1 0,0 0 16,-40-80 15</inkml:trace>
  <inkml:trace contextRef="#ctx0" brushRef="#br0" timeOffset="57229">12680 7219 0,'0'-40'47,"0"80"47,0 0-78,0 0-1,0 0-15,0 0 0,0 0 16,0 0-16,0 1 0,0 39 0,0-40 0,0 40 16,0-40-16,0 40 0,0-39 15,0 39-15,0-40 0,0 0 0,0 40 0,40-40 16,-40 0-16,0 0 0,0 1 15,0-1-15,0 0 0,0 0 16</inkml:trace>
  <inkml:trace contextRef="#ctx0" brushRef="#br0" timeOffset="58157.1">13161 7580 0,'0'40'78,"0"0"-62,0 0 0,0 0-16,0 0 0,0 0 15,41 1-15,-41-1 0,0 0 16,0 0-16,40-40 0,-40 40 0,0 0 16,40 0-16,0-40 31,0-40-16,-40 0-15,40 40 0,-40-40 16,0 0-16,40 0 0,-40 0 16,0-1-16,0 1 0,40 0 15,-40 0-15,0 0 16,0 80 0,0 40-1,0-40-15,0 1 0,0-1 16,0 0-16,0 0 0,0 0 0,0 40 15,0-40-15,0 0 0,41-40 16,-1 0-16,0 0 16,0 0-16,0-40 0,0-40 15,0 80-15,-40-40 16,0 0-16,40 0 0,-40 0 0,41 0 0,-41-1 16,0 1-16,0 0 0,0 0 0,0 0 15,0 0-15,-41 40 16,1 0-1</inkml:trace>
  <inkml:trace contextRef="#ctx0" brushRef="#br0" timeOffset="58421.29">14044 7259 0,'-40'0'15,"40"40"17,0 0-17,40 0-15,-40 0 0,0 0 0,40 41 16,-40-41-16,0 40 0,40 0 0,-40-40 16,0 41-16,0-1 0,0 0 15,0 0-15,0-40 0,0 40 0,0-39 0,0-1 16,0 0-16,0 0 15,0-80-15,41 40 16</inkml:trace>
  <inkml:trace contextRef="#ctx0" brushRef="#br0" timeOffset="58721.93">14566 8101 0,'40'0'47,"0"0"-31,0 0-16,0 0 0,1 0 15,-1 0-15,0 40 16,0-40-16,0 0 16,0 0-1,-40-40-15,40 40 0,-40-40 16</inkml:trace>
  <inkml:trace contextRef="#ctx0" brushRef="#br0" timeOffset="58928.87">14646 7861 0,'-40'0'0,"80"0"47,0 0-47,0-41 15,41 41-15,-41 0 16,0 0-16,0 0 0</inkml:trace>
  <inkml:trace contextRef="#ctx0" brushRef="#br0" timeOffset="59660.91">15649 7660 0,'-40'0'15,"40"40"-15,-40-40 16,80 0 15,0-40-31,0 40 16,1-40-16,-1 40 15,0 0-15,0 0 16,0 0-16,0 0 16,0 0-16,0 0 15,1 0-15,-41 40 16,40 0-16,-40 0 16,0 0-16,0 0 0,0 1 0,-40-1 15,40 0-15,-81 0 0,41 40 0,0-40 16,0 40-16,0-40 0,0 1 0,0-1 15,-1 0-15,1 0 0,40 0 0,-40-40 16,40 40-16,0-80 31,40 40-31,-40-40 0,40 40 0,-40-40 16,81 40-16,-41-40 0,0 0 16,0 40-16,0 0 0,0 0 15,0 0-15,1 0 0,-1 0 16,0 0-16,0 0 0,0 0 15,0 0-15</inkml:trace>
  <inkml:trace contextRef="#ctx0" brushRef="#br0" timeOffset="73588.96">22150 7339 0,'0'40'31,"0"0"297,0 0-328,-40 1 16,40-1-16,0 0 0,0 0 16,0 0-16,0 0 0,0 0 0,0 40 15,-40-39-15,40 39 0,0-40 0,0 0 16,0 0-16,0 0 0,0 0 0,0 0 16,0 0-16,0 1 0,0-1 15,-41-40-15,41 40 0,0 0 31,0 0-15,0-80 47,0 0-63,0 0 15,0 0-15,41-1 0,-41 1 16,0 0-16,0 0 0,0 0 15,40 0-15,-40 0 0,0 0 0,40 0 16,-40 0-16,0-41 0,0 41 0,40 0 16,-40 0-16,0 0 0,0 0 15,0 0-15,0 0 0,0-1 32,0 1 61,-40 40-93</inkml:trace>
  <inkml:trace contextRef="#ctx0" brushRef="#br0" timeOffset="77657">22631 7740 0,'0'-40'15,"0"0"110,0 80-31,0 0-94,0 0 16,0 0-16,0 1 0,0-1 0,0 0 15,0 0-15,0 0 0,0 0 0,0 0 16,0 0-16,0 0 0,0 0 0,0 1 15,40-1-15,1-40 16,-41 40-16,40-40 16,0 0-1,-40-40 1,40 0-16,-40-1 16,40 1-16,-40 0 0,40 0 15,-40 0-15,0 0 0,0 0 16,40 40-16,-40-40 0,0 0 0,0 0 15,0-1-15,0 82 47,0-1-47,0 0 0,0 0 16,0 0-16,0 40 0,0-40 0,0 0 16,0 0-16,0 1 0,40-41 15,-40 40-15,0 0 0,41-40 0,-41 40 16,40-40-16,0 0 15,0-80-15,0 40 16,0-1-16,-40 1 0,0 0 0,40 0 16,-40 0-16,0 0 0,0 0 0,40 40 15,-40-40-15,0 0 0,0 0 0,0-1 16,0 1-16,-40 40 31,0 40-31,40 1 16</inkml:trace>
  <inkml:trace contextRef="#ctx0" brushRef="#br0" timeOffset="78141.3">23755 7459 0,'-40'0'15,"40"-40"1,0 0 0,40 40-1,-40 40 1,40 0-1,-40 1-15,0-1 16,0 0-16,0 40 0,0-40 0,0 40 16,0 1-16,0-1 0,0 0 0,0 0 15,0 0-15,0 1 0,0-1 0,0-40 16,0 0-16,0 0 0,0 0 0,0 0 16,40-40-16,0 0 15,0 0-15,-40-40 16</inkml:trace>
  <inkml:trace contextRef="#ctx0" brushRef="#br0" timeOffset="78451.63">24437 8141 0,'-40'0'15,"80"0"32,0 40-47,0-40 16,0 0-16,0 0 15,1 0 1,-1 0 0,0 0-16,-40-40 0</inkml:trace>
  <inkml:trace contextRef="#ctx0" brushRef="#br0" timeOffset="78658.22">24397 7740 0,'-40'0'0,"80"0"32,0 0-17,40 0-15,-40 0 16,0 0-16,1 0 0,-1 0 15</inkml:trace>
  <inkml:trace contextRef="#ctx0" brushRef="#br0" timeOffset="127584.59">26283 7379 0,'-40'0'140,"0"0"-140,-1 0 16,1 40-16,0-40 16,0 0-16,0 40 15,0-40-15,40 41 0,-40-41 16,0 40-16,40 0 16,0 0-16,0 0 0,0 0 15,40 0-15,-40 0 0,80 0 0,-40 1 16,0-1-16,0 0 0,0 0 15,1-40-15,-1 40 0,0 0 0,0 0 16,0 0-16,-40 0 16,0 0-16,0 1 0,0-1 15,-40 0-15,40 0 0,-80 0 0,40 0 16,-1-40-16,1 40 0,0 0 0,0-40 16,0 40-16,0-40 0,0 0 15,0 0-15,-1 0 0,1 0 16,40-40-16,-40 0 0,40 0 15,0 0-15,0 0 16,0 0-16,40 40 0,-40-40 16,40 0-16,1 40 0,-1-41 0,0 1 15,0 40-15,0-40 0,0 0 0,40 0 16,-39 0-16,-1 0 0,0 0 0,40 0 16,-40 0-16,0-1 0,0 1 0,1 0 15,-1 0-15,0 40 0,0-40 16,-40 0-16,40 40 0,-40-40 0,0 0 15,-80 40-15,80-40 16,-40 40-16,0 0 0,-1 0 0,1 0 16,0 0-16,0 0 0,0 0 0,-40 0 15,40 0-15,-1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19:48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9510 2727 0,'-40'40'15,"0"-40"1,80 0 0,40 0-16,-40-40 15,0 40-15,0 0 0,1-40 16,-1 40-16,0 0 0,0 0 0,40 0 15,-40 0-15,0 0 0,1 0 0,39 0 16,-40 0-16,0 0 0,40 0 0,1 0 16,-1 40-16,-40-40 0,40 0 15,41 0-15,-41 0 0,0 0 0,0 0 16,41 40-16,-41-40 0,0 0 0,1 0 16,-1 0-16,0 0 0,0 0 0,1 0 15,-1 0-15,0 0 0,-40 0 0,40 0 16,1 0-16,-41 0 0,40 0 0,-40-40 15,40 40-15,-39 0 0,39-40 0,-40 40 16,40-40-16,-40 40 0,0-40 0,1 40 16,39-40-16,-40 40 0,0 0 15</inkml:trace>
  <inkml:trace contextRef="#ctx0" brushRef="#br0" timeOffset="32691.26">2127 13716 0,'0'-40'125,"0"0"-110,40 40-15,-40-40 0,0-1 16,40 41-16,-40-40 16,40 40-16,0-40 31,0 40-16,0 0 1,1 0 0,-1-40-16,0 40 15,0 0 1,0 0 0,-40 40-16,40 0 15,-40 0-15,40 1 16,-40-1-16,40-40 15,-40 40-15,41 0 16,-1 0-16,-40 0 16,0 0-16,40 0 15,-40 0-15,0 1 16,0-1-16,40-40 0,-40 40 0,0 0 16,0 0-16,40 0 0,-40 0 15,0 0-15,0 0 16,40-40-16,-40 40 0,0 1 15,0-1-15,40 0 0,-40 0 16,0 0-16,0 0 0,0 0 16,0 0-16,40 0 0,-40 1 0,0-1 15,0 0-15,0 0 0,0 0 0,0 0 16,0 0-16,0 0 0,41 0 16,-41 0-16,0 1 15,40-41-15,-40 40 0,0 0 16,40-40-16,-40 40 0,40 0 15,-40 0-15,40 0 16,0 0-16,0 0 16,0-40-16,1 41 0,-1-41 15,0 0-15,0 0 0,0-41 16,0 1-16,0 40 0,1-40 16</inkml:trace>
  <inkml:trace contextRef="#ctx0" brushRef="#br0" timeOffset="33341.35">2849 14077 0,'40'-40'16,"0"0"-1,0 40 17,-40 40-17,0 0 1,-80 0-16,80 0 15,0 0-15,0 0 0,-80 0 0,80 41 0,-40-1 16,0 0-16,-1 0 0,1 0 16,-40 41-16,40-41 0,0 40 0,-40 1 15,39-41-15,-39 40 0,40-40 0,0-40 16,0 1-16,40-1 0,0 0 0,-40-40 16,40-40-1,80 40-15,-80-40 0</inkml:trace>
  <inkml:trace contextRef="#ctx0" brushRef="#br0" timeOffset="33703.19">4013 14558 0,'-40'0'15,"80"0"17,40 0-17,-40 0-15,0 0 0,0 0 0,0 0 16,1 0-16,39 0 0,-40 0 16,0 0-16,40-40 0,1 40 0,-41-40 0</inkml:trace>
  <inkml:trace contextRef="#ctx0" brushRef="#br0" timeOffset="33968.28">4936 13596 0,'0'40'16,"0"40"0,0-40-16,40 0 15,-40 40-15,0 1 0,0-1 0,0 0 0,0 0 16,40 0-16,-40 41 16,40-41-16,-40-40 0,0 0 0,40 0 15,0 0-15</inkml:trace>
  <inkml:trace contextRef="#ctx0" brushRef="#br0" timeOffset="34425.3">5939 14157 0,'-40'0'0,"40"-40"16,-41 0-1,1 0 1,0 40 0,0 0-16,0 40 15,0-40-15,40 80 0,-40-80 0,0 40 16,-1 40-16,1-40 0,40 1 0,-40-1 15,40 40-15,-40-40 0,40 0 0,0 0 16,0 0-16,0 0 0,0 1 16,40-1-16,40-40 0,-39 0 15,-1-40-15,0 40 0,0-81 16,0 41-16,0-40 0,0 40 0,-40 0 16,40 0-16,-40 0 0,41-1 0,-41 1 15,0 0-15,40 0 0,-40 120 31,0-40-15,0 1-16,0-1 0,0 0 0,0 0 16,0 0-16,0 0 0,40-40 0,-40 40 15,40-40-15,-40 40 0</inkml:trace>
  <inkml:trace contextRef="#ctx0" brushRef="#br0" timeOffset="34904.4">6260 14117 0,'0'40'0,"0"0"16,0 0-16,0 0 0,-40-40 0,40 40 16,0 1-16,0-1 0,0 0 0,0 0 15,0 0-15,0 0 0,0 0 0,0 0 16,0 0-16,40-40 15,-40-40 1,0 0 0,0 0-16,0 0 0,0 0 15,0 0-15,0 0 0,40 40 0,-40-40 0,0-1 16,0 1-16,80 40 0,-80-40 16,40 40-16,0 0 0,0 0 15,-40 40-15,41 41 16,-41-41-16,0 0 0,0 40 15,0-40-15,0 0 0,0 0 0,0 0 0,0 1 16,-41-1-16,41-80 16,0-1-1,0 1-15,41-40 0,-41 40 16,80 0-16,-40 0 0,-40 0 0,40 0 16,0-1-16,0 41 0,-40-40 0,40 40 15,1 0-15,-1 0 0,-40 81 16,40-41-16,-40 0 0,0 0 0,0 40 15,40-40-15,-40 40 0,0-39 0,0-1 16,0 0-16,0-80 16</inkml:trace>
  <inkml:trace contextRef="#ctx0" brushRef="#br0" timeOffset="43271.73">7263 13636 0,'0'40'15,"0"40"-15,0-40 16,0 0-16,0 0 0,0 0 0,0 41 16,40-41-16,-40 40 0,0-40 0,0 40 0,0-40 15,0 41-15,0-41 16,0 0-16,0 0 0,0 0 0,0 0 16,0-80 15,0 0-31,0 0 0,0 0 15,40 40-15,-40-40 0,40-1 0,0 1 16,1 40-16,-1-40 0,-40 0 16,40 40-16,0 0 0,0 0 0,0 0 15,0 0-15,0 0 0,1 40 16,-41 0-16,0 41 16,0-41-16,-41 0 0,41 0 15,-40 0-15,0 0 0,0 0 0,0-40 16,0 40-16,0-40 0,0 40 0,-1-40 15,1 0-15,0 0 0,0 0 16,40-80-16,0 40 0,0 0 16</inkml:trace>
  <inkml:trace contextRef="#ctx0" brushRef="#br0" timeOffset="43864.08">8587 14277 0,'0'-40'16,"-40"0"0,40 0-1,-40 40-15,0-40 16,0 40-16,-1-40 15,1 40-15,0 0 0,0 0 0,0 0 16,0 40-16,0-40 0,0 80 16,40-40-16,-41 0 0,41 41 0,0-41 15,0 40-15,0-40 0,0 40 0,0-40 16,41 0-16,-41 1 0,80-1 0,-40-40 16,0 40-16,0-40 0,40 0 0,-39 0 15,-1 0-15,0-40 0,40 40 0,-80-81 16,40 1-16,0 40 0,-40-40 0,40 40 15,-40-40-15,0 39 0,41 1 0,-41 0 16,0-40-16,0 40 0,0 0 16,0 0-16,0 80 31,-41 40-31,41-40 0,0 0 16,0 0-16,0 41 0,0-41 0,-40 40 15,40 0-15,0-40 0,0 40 0,0-39 16,0 39-16,0-40 0,0 0 0,40-40 15</inkml:trace>
  <inkml:trace contextRef="#ctx0" brushRef="#br0" timeOffset="44301.1">9349 14438 0,'-40'0'15,"0"0"-15,0 0 16,40 40-16,-40-40 0,40 80 0,-40-40 16,40 0-16,-40 0 0,40 1 0,0-1 15,0 0-15,0 0 0,0 0 0,0 0 16,40-40-16,0 0 16,0-80-16,0 40 15,0 0-15,0 0 0,-40-1 0,41 1 16,-41 0-16,40 40 0,-40-40 15,40 40-15,-40 40 0,0 0 16,0 0-16,0 41 0,0-41 16,0 40-16,0-40 0,0 40 0,0-40 15,0 0-15,40 1 0</inkml:trace>
  <inkml:trace contextRef="#ctx0" brushRef="#br0" timeOffset="44828.98">8788 13716 0,'40'0'31,"0"0"0,-40 40-31,0 40 16,0-40-1,0 0-15,0 1 16,0-1-16,0 0 0,-40 0 0,40 0 16,0 0-16,-40 0 0,40 0 0,0 0 15</inkml:trace>
  <inkml:trace contextRef="#ctx0" brushRef="#br0" timeOffset="56688.87">1926 7901 0,'0'-40'47,"0"-1"-16,0 1-31,0 0 15,0 0-15,0 0 16,0 0-16,0 0 16,0 0-16,0 0 15,0-1-15,0 1 16,0 0-16,0 0 16,0 0-16,0 0 0,0 0 15,0 0-15,0 0 16,0 0-1,0-1-15,0 1 0,0 0 16,0 0-16,0 0 0,0 0 16,0 0-16,40 0 0,-40 0 15,0-1-15,0 1 0,40 0 16,-40 0-16,0 0 16,0 0-1,-40 40 1,40-40-16,0 0 15,0 0 1,0 0 0,0-1-1,0 82 157,-40-1-172,40 0 16,-40-40-16,40 40 0,-40-40 0,0 40 15,40 0-15,-40-40 0,-1 40 16,1-40-16,40 40 16,-40-40-16,40-40 47,40 40-32,0-40 1,1 0-1,-1 0-15,-40 0 16,40 40-16,0-40 16,0 0-16,0-1 15,0 41 1,0 41 31,1-41-47,-1 40 15,0-40 1,0 0 0,-40 40-16,40-40 0,0 0 15,-40 40-15,40-40 16</inkml:trace>
  <inkml:trace contextRef="#ctx0" brushRef="#br0" timeOffset="78458.28">5979 11470 0,'-40'0'0,"0"0"16,80 0 15,40 0-31,-40 40 16,0-40-16,0 0 0,41 0 15,-41 40-15,0 0 0,0 0 16,0-40-16,0 41 0,0-1 0,0-40 16,1 0-16,-41 40 0,40-40 15,-40 40-15,40-40 0,0 0 16,-40 40-16,-40-80 62,40 0-62,-40 40 16,0-40-16,-1 40 0,41-40 0,-40 40 16,0-41-16,0 41 0,0-40 15,0 40-15,0-40 0,0 40 0,-1-40 0,1 40 16,0 0-16,0-40 0,0 40 15,0 0-15,40-40 0,40 80 47,0 0-47,0 0 16,-40 0-16,40 0 16,0 1-16,-40-1 15,41 0-15,-41 0 16,0 0-1,0-80 17,-41 0-32,1 0 15,40 0-15,-40-1 0,0 1 16,40 0-16,-40 40 0,40-40 0,-40 40 16,40-40-16,-40 40 0,40-40 15,0 0 32,40 40-31,0 0-1,0 0-15,0 0 16,0 0-16,0 0 0,1 0 16,39-40-16,-40 40 0,0-40 0,0-1 15,0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21:49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7504 8262 0,'40'0'156,"0"0"-125,0 0-15,0 0-1,-40 40-15,40-40 16,0 0-16,1 0 16</inkml:trace>
  <inkml:trace contextRef="#ctx0" brushRef="#br0" timeOffset="1057.67">8507 8061 0,'-40'0'141,"0"0"-126,-1 0 1,1 0-16,0 0 16,0 40-16,40 0 15,-40 0-15,40 0 16,-40-40-16,40 41 0,0-1 0,0 0 15,0 0-15,0 0 16,40-40-16,-40 40 0,40-40 16,0 0-16,0 0 0,0 0 15,1 0-15,-1 0 0,0 0 0,0-40 16,0 40-16,-40-40 0,40 40 0,0-40 16,0 40-16,1-40 15,-41 0-15,40-1 16,-40 1-1,-40 80 17,40 1-32,-41-1 15,41 0-15,0 0 0,0 0 16,0 0-16,41-40 0,-1 40 16,40-40-16,-40 0 15,0 0-15,-40-40 0,40 40 0,0 0 16,-40-40-16,41 40 0,-41-40 15,0 0-15,40 40 0,-40-40 16,0 0-16,-40-1 16,-1 41-16,41-40 15,-40 40-15,0 0 0,0 0 16,0 0-16,0 0 16,0 0-1,40 40-15</inkml:trace>
  <inkml:trace contextRef="#ctx0" brushRef="#br0" timeOffset="3807.94">9149 8221 0,'0'41'219,"0"-1"-188,0 0-31,0 0 31,0 0-31,0 0 16,0 0 0,0 0 31,0-80 109,0 0-141,0 0-15,0 0 16,0 0-16,0 0 16,0 0-16,40 40 0,0-41 15,0 1 1,0 40-16,-40-40 0,40 40 16,1 0-16,-41-40 0,40 40 15,0 0 1,-40 80-1,40-80-15,-40 40 0,0 1 16,0-1-16,0 0 0,0 0 0,0 0 16,0 0-16,0 0 0,0 0 15,0 0-15,0 1 16,0-82 0,0 1-1</inkml:trace>
  <inkml:trace contextRef="#ctx0" brushRef="#br0" timeOffset="4246.71">10112 8181 0,'-40'0'15,"40"-40"-15,-40 40 16,-1 0-16,1 0 15,0 0 1,0 0-16,40 40 16,-40 0-16,40 1 15,0-1-15,0 0 16,0 0-16,0 0 0,40 0 16,-40 0-1,40-40-15,-40 40 16,-40-40-1,-40 0 1,40 0-16,0 0 0,-1 0 0,1-40 16</inkml:trace>
  <inkml:trace contextRef="#ctx0" brushRef="#br0" timeOffset="4625.47">10272 8342 0,'40'0'15,"1"0"1,-41-40 0,40 0-16,-40-1 15,0 1 1,-40 40-16,-1 0 16,1 0-16,0 40 15,0-40-15,0 41 0,0-1 16,40 0-16,0 0 0,0 0 15,0 0-15,40-40 0,40 0 16,-40 0-16,0 0 0,1 0 0,-1-40 16,40 40-16,-40-40 0</inkml:trace>
  <inkml:trace contextRef="#ctx0" brushRef="#br0" timeOffset="6112.97">10914 8101 0,'41'0'0,"-1"0"78,-80 0 0,-1 0-62,1 0 0,0 0-1,0 40 1,40 0-1,-40-40-15,40 40 16,-40-40 0,40 41-16,0-1 15,0 0-15,0 0 16,0 0-16,40-40 16,-40 40-16,40 0 15,0-40-15,0 40 0,0-40 16,1 0-16,-1 0 15,0 0-15,-40-40 16,40 40-16,-40-40 0,40 40 0</inkml:trace>
  <inkml:trace contextRef="#ctx0" brushRef="#br0" timeOffset="7342.95">11276 8181 0,'0'40'407,"0"1"-392,-41-41-15,41 40 0,0 0 16,0 0-16,0 0 15,0 0-15,0 0 16,41-40 0,-1 0-1,0 0 1,-40-40 0,40 40-16,0-40 15,-40 0-15,40 0 16,-40 0-16,0 0 15,40 40-15,-40-41 16,0 82 15,0-1-15,0 0-16,0 0 16,0 0-16,0 0 0,0 0 15,0 0 1,40-40-16,1-40 15</inkml:trace>
  <inkml:trace contextRef="#ctx0" brushRef="#br0" timeOffset="7557.39">11877 7901 0,'0'40'16,"0"0"-1,0 0-15,0 0 16,0 0-16,0 0 0,0 0 0,0 0 16,0 1-16,0-1 0,0 0 15,0 0-15,0 0 0,0 0 16,0 0-16,0-80 31</inkml:trace>
  <inkml:trace contextRef="#ctx0" brushRef="#br0" timeOffset="7783.15">11717 8221 0,'-40'0'16,"40"-40"-16,40 40 31,40 0-31,-80 40 0,40-40 16,0 0-16,1 0 0,-1 0 0,0 0 15,0 0-15,0 0 16,0-40-16,0 40 15,-40 81 1,0-41 0,-40 0-16,0 0 15,40 0-15,-40 0 0,40 0 16</inkml:trace>
  <inkml:trace contextRef="#ctx0" brushRef="#br0" timeOffset="7927.53">12198 8021 0,'0'-40'0,"0"0"15,-40 40-15</inkml:trace>
  <inkml:trace contextRef="#ctx0" brushRef="#br0" timeOffset="8357.83">12279 8101 0,'-40'40'15,"40"0"1,0 0-16,0 1 15,0-1-15,0 0 0,0 0 16,0 0-16,0 0 0,0 0 0,40-40 16,-40 40-16,40-40 0,0-40 47,-40 0-47,0 0 15,40 0-15,-40 0 0,40 0 0,-40 0 16,0-1-16,40 41 0,-40-40 0,40 40 15,-40-40-15,41 40 0,-1 0 16</inkml:trace>
  <inkml:trace contextRef="#ctx0" brushRef="#br0" timeOffset="8652.44">12800 8422 0,'0'40'0,"-40"-40"16,80-40 15,0 0-31,1 0 16,-1 0-16,0 0 0,-40-1 15,0 1 1,0 0-16,-40 40 16,0 0-16,-1 0 15,1 40-15,0 0 0,0-40 16,40 81-16,-40-41 0,40 0 15,-40 0-15,40 0 0,0 0 16,80-40-16,-40 40 16,0-40-16,0 0 15,1 0-15,-1-40 0,0 40 0,-40-80 16,40 80-16</inkml:trace>
  <inkml:trace contextRef="#ctx0" brushRef="#br0" timeOffset="9163.82">13322 7820 0,'0'41'15,"-40"-41"1,40 80-16,0-40 16,0 0-16,0 0 0,0 0 15,0 0-15,0 0 0,0 41 0,0-41 16,0 0-16,0 0 0,0 0 15,0 0-15,40-40 0,-40 40 0,40-40 16,0 0 0,-40-40-16,40 40 0,0-80 15,1 40-15,-41 0 0,0 0 16,40 40-16,-40-41 0,0 82 31,-40 39-31,40-40 16,0 0-16,0 0 0,0 0 0,40-40 31,0 0-31,0-40 16,40 0-16,-40 0 15,0 0-15,1 40 16,-41 40 0,0 0-1,0 0-15,0 40 0,0-40 0,0 1 16,0 39-16,0-40 0,-41 40 15,41-40-15,0 40 0,0-40 0,0 1 16,-40-1-16,0 0 0,0 0 16,0-40-16,0 0 0,0 0 0,0 0 15,-1 0-15,1 0 0,0 0 16,0-40 0</inkml:trace>
  <inkml:trace contextRef="#ctx0" brushRef="#br0" timeOffset="67990.75">3772 10026 0</inkml:trace>
  <inkml:trace contextRef="#ctx0" brushRef="#br0" timeOffset="73587.52">4695 4492 0</inkml:trace>
  <inkml:trace contextRef="#ctx0" brushRef="#br0" timeOffset="92257.25">1525 13716 0,'40'0'78,"0"0"-78,40 0 15,-80-40-15,40 40 16,1 0-16,-1 0 0,0 0 0,0 0 0,0 0 16,0 0-16,0 0 0,0 0 15,-40 40-15,41-40 16,-41 40 0,0 0-16,0 0 0,0 0 15,-41-40-15,41 40 0,-40 1 16,0-1-16,0 0 0,0 0 0,0 0 15,40 0-15,-40 0 0,0 0 0,-1 0 16,1-40-16,0 40 0,40 1 0,-40-41 16,0 40-16,80-40 31,0 0-15,0 0-16,0 0 15,1 0-15,-1 0 16,0 0-16,0 0 0,0 0 0,0 0 15,0 0-15,0 0 0,1 0 16,-1 0-16,0 0 0,0 0 0,-40-40 16,40 40-16,0 0 0</inkml:trace>
  <inkml:trace contextRef="#ctx0" brushRef="#br0" timeOffset="92580.45">2769 14077 0,'40'0'62,"0"0"-46,0 0-16,-40-40 16,40 40-16,0 0 0,0 0 15,1 0 1,-41-40-16</inkml:trace>
  <inkml:trace contextRef="#ctx0" brushRef="#br0" timeOffset="92796.6">2688 13796 0,'-40'0'15,"40"-40"17,40 40-32,1 0 15,39-40-15,-40 40 0,0 0 16,0-40-16,0 40 0,0-40 16,1 40-16</inkml:trace>
  <inkml:trace contextRef="#ctx0" brushRef="#br0" timeOffset="95782.94">3692 13515 0,'0'40'203,"0"1"-187,0-1-16,0 0 15,0 0-15,0 0 16,0 0-16,0 0 0,0 0 16,0 0-16,0 1 15,40-1-15,-40 0 0,0 0 16,40-40-16,-40 40 0,0 0 16,0 0-16,0 0 15,0 0 1,0-80 31,0 0-32,0 0 1,0 0-16,0 0 16,0 0-16,0 0 0,0 0 15,0-1-15,40 1 0,-40 0 0,40 0 0,-40 0 16,40 0-16,0 0 0,-40 0 15,41 0-15,-41-1 0,40 41 0,-40-40 16,40 40-16,-40-40 0,40 40 16,0 0-16,0 0 15,-40 40-15,40-40 16,0 0-16,-40 81 0,41-81 16,-41 40-16,40 0 0,-40 0 15,40 0-15,-40 0 0,0 0 0,0 0 16,40 0-16,-40 1 0,0-1 15,0 0-15,0 0 0,0 0 16,0 0-16,-40-80 47</inkml:trace>
  <inkml:trace contextRef="#ctx0" brushRef="#br0" timeOffset="96524.18">5257 13596 0,'40'0'16,"-40"-41"-16,-40 41 47,-1-40-32,1 40 1,0 0 0,0 0-16,0 0 0,0 0 15,0 0-15,0 0 16,-1 40-16,1 1 16,40-1-16,-40-40 15,40 40-15,0 0 0,0 0 0,0 0 16,0 0-16,0 0 0,0 0 0,0 1 15,0-1-15,0 0 0,40 0 16,41-40 0,-41 0-16,0-40 15,0 0-15,0 40 0,-40-40 16,40-1-16,0 1 0,-40 0 0,0 0 16,40 0-16,-40 0 0,0 0 15,41 40-15,-41 40 31,0 0-31,0 0 16,40 0-16,-40 0 0,0 0 0,40 1 16,-40-1-16,0 0 15,0 0-15</inkml:trace>
  <inkml:trace contextRef="#ctx0" brushRef="#br0" timeOffset="138896.72">5858 12874 0,'0'-40'15,"0"-1"-15,0 82 47,0 39-47,0-40 0,0 0 16,0 0-16,0 40 0,0 1 0,0-1 15,0 0-15,0 0 0,0 0 0,0 1 16,0 39-16,0-40 0,0 0 0,0 1 16,-40-41-16,40 40 0,0-40 0,-40-40 15,40 40-15,0-80 16,0-40-1,80 40-15,-80 0 0,41-1 16,-41 1-16,40 0 0,0 0 0,0 0 16,0 0-16,0 0 0,0 40 0,0-40 15,1 40-15,-1 0 0,40 0 0,-40 0 16,0 0-16,-40 40 0,40-40 0,0 80 16,-40-40-16,0 0 0,0 0 15,0 0-15,0 1 0,-40-1 0,40 0 16,-80-40-16,40 40 0,0 0 0,-40 0 15,39-40-15,1 0 0,-40 0 0,40 0 16,0 0-16,0 0 0,0 0 0,-1-40 16,122 0-1</inkml:trace>
  <inkml:trace contextRef="#ctx0" brushRef="#br0" timeOffset="139280.88">7704 13195 0,'0'40'31,"-40"0"-31,40 0 0,-40 0 15,40 40-15,-40-40 0,40 0 16,-40 41-16,40-41 0,-40 40 0,0 0 16,40-40-16,-41 40 0,1-39 0,40-1 15,-40-40-15,40 40 0,-40-40 16,40-40-16</inkml:trace>
  <inkml:trace contextRef="#ctx0" brushRef="#br0" timeOffset="139463.45">7343 13315 0,'40'0'32,"-40"40"-32,40-40 15,-40 40-15,41-40 0,-41 40 0,40 0 16,0 0-16,0 0 0,0 1 0,-40-1 16,80 40-16,-40-40 0,1 0 0,-1 0 15,0 0-15,0 0 0,0 1 0,0-1 16,0-40-16,0 0 0,1 0 15</inkml:trace>
  <inkml:trace contextRef="#ctx0" brushRef="#br0" timeOffset="140200.94">6862 10708 0,'40'-40'0,"0"0"0,-40 0 15,0 120 17,0-40-17,0 0-15,0 0 0,0 0 0,0 0 16,0 1-16,-40 39 0,40-40 0,-40 0 16,-1 40-16,1-40 0,40 0 0,-40 0 15,0 1-15,0-41 16,0 40-16</inkml:trace>
  <inkml:trace contextRef="#ctx0" brushRef="#br0" timeOffset="140365.46">6581 10788 0,'0'-40'0,"40"40"16,0 0-1,0 40-15,0-40 0,-40 40 16,40 0-16,0 1 0,1-1 0,-1 0 15,0 0-15,0-40 0,0 40 0,0 0 0,0 0 16,0-40-16,1 0 0,-1 0 0</inkml:trace>
  <inkml:trace contextRef="#ctx0" brushRef="#br0" timeOffset="141310.26">6220 8181 0,'0'40'62,"80"-40"-62,-80 41 16,40-41-16,-40 40 15,40-40-15,-40 40 16,40-40-16,-40-40 47,40 0-47,-40-1 16,0 1-16,40 0 0,1 0 15,-1 0-15,0 0 0,-40-40 16,40 40-16,0 0 0,0-1 0,0-39 0,0 40 15,1 0-15,-1 0 0,0 0 16,0 0-16,0 0 0,-40-1 0,40 1 16,0 40-16,-40-40 0,40 40 15,-40 40 17,-40-40-32</inkml:trace>
  <inkml:trace contextRef="#ctx0" brushRef="#br0" timeOffset="166947.68">16010 7981 0,'0'40'0,"-40"-40"16,0 0 31,80 0 15,0-40-46,1 40-16,-1 0 0,0 0 16,0 0-16,0 0 0,0 0 15,0 0-15,0 0 0,1 0 16,-41 40-16,0 0 0,0 0 16,-41 0-16,41 0 0,-80 0 15,40 1-15,0-1 0,0 0 0,0 0 16,0 0-16,-1 0 0,1-40 0,0 40 15,0 0-15,0-40 0,40 40 16,-40-40-16,80 0 16,40 0-1,-40 0-15,0 0 16,1-40-16,-1 40 0,0 0 0,0 0 16,0 0-16,0 0 0,0-40 15,0 40-15,1 0 16</inkml:trace>
  <inkml:trace contextRef="#ctx0" brushRef="#br0" timeOffset="167170.16">16893 8342 0,'40'0'62,"0"0"-62,-40-40 0,81 40 16,-41-40-16,0 40 0,0-41 16</inkml:trace>
  <inkml:trace contextRef="#ctx0" brushRef="#br0" timeOffset="167355.54">16933 8101 0,'-40'0'16,"40"-40"-1,80 40 1,-39-40-16,-1 40 0,0 0 15,0 0-15,0-40 0,0 40 0,40 0 16,-39 0-16</inkml:trace>
  <inkml:trace contextRef="#ctx0" brushRef="#br0" timeOffset="169491.86">18498 7981 0,'0'-40'31,"0"0"0,-40 40-31,0 0 31,0 0-15,0 40-16,0 0 16,0 0-16,40 40 0,-41-40 15,41 40-15,-40 1 0,40-1 16,0 0-16,0 40 0,-40-39 0,40-1 0,0 0 15,0-40-15,80 0 0,-80 0 0,41 0 16,-1-40-16,40 0 0,-40 0 0,0-80 16,40 40-16,-39 0 0,-1-40 0,0 40 15,0-40-15,0 39 0,0-39 16,0 40-16,-40-40 0,0 40 0,0 0 16,0 0-16,0-1 0,0 1 0,-40 0 15,0 0-15,-40 0 16,40 40-16,0 0 0,-1 0 15,1 0-15,0 0 0,0 40 16</inkml:trace>
  <inkml:trace contextRef="#ctx0" brushRef="#br0" timeOffset="169764.89">19221 8021 0,'0'40'15,"0"0"1,0 0-16,0 40 0,0-39 15,0-1-15,0 40 0,0-40 16,0 40-16,0-40 0,0 41 0,0-41 16,0 0-16,-41 0 0,41 0 0,0 0 15</inkml:trace>
  <inkml:trace contextRef="#ctx0" brushRef="#br0" timeOffset="170020.97">19863 8101 0,'0'40'16,"0"0"-16,-41 0 16,41 41-16,-40-41 0,40 40 15,-40 0-15,40-40 0,0 41 0,0-41 16,0 0-16,0 0 0,40 0 0,0-40 16,1 0-16,-1 0 0,0-40 0,0 40 15,40-80-15,-40 40 0,0-41 0,1 41 16,-1 0-16,-40 0 0,40 0 0,-40 0 15,0-40-15,0 39 0,0 1 0,-40 40 16,40-40-16,-40 0 0,-1 0 0,1 40 16,-40-40-16,40 40 0,0 0 0,0 0 15,0 0-15,-1 0 0,1-40 0</inkml:trace>
  <inkml:trace contextRef="#ctx0" brushRef="#br0" timeOffset="175210.81">15689 10427 0,'-40'0'15,"80"0"32,1 0-31,-1 0-1,0 0-15,0 0 16,0 0-16,0 0 16,0 0-16,0 0 0,1 0 15,-1 0 1,-40 40 0,0 0-1,-40-40-15,40 41 0,-81-1 0,81 40 16,-40-40-16,0 40 0,0-40 0,0 41 15,0-41-15,0 40 0,-1-40 0,1 0 16,0 0-16,40 0 0,-40-40 0,40 40 16,40-40-1,-40-40 1,80 40-16,-39-40 0,-1 0 16,0 40-16,0 0 0,0 0 15,0-40-15,0 40 0,0 0 16,1 0-16</inkml:trace>
  <inkml:trace contextRef="#ctx0" brushRef="#br0" timeOffset="175405.24">16412 10989 0,'-40'0'0,"40"40"15,40-40 1,0 0 0,0 0-16,0 0 15,0 0-15,0 0 0,0-40 16</inkml:trace>
  <inkml:trace contextRef="#ctx0" brushRef="#br0" timeOffset="175581.32">16452 10708 0,'40'0'47,"0"-40"-47,0 40 15,0-40-15,0 40 0,1 0 16,-1-40-16,0 0 0</inkml:trace>
  <inkml:trace contextRef="#ctx0" brushRef="#br0" timeOffset="176416.14">17696 10387 0</inkml:trace>
  <inkml:trace contextRef="#ctx0" brushRef="#br0" timeOffset="177301.1">17696 10427 0,'0'40'563,"-40"-40"-548,40 40 1,0 1 15,-41-41-15,41 40 62,0 40-78,0-40 15,0 0-15,41 0 0,-41 40 16,0-39-16,0-1 0,0 40 16,0-40-16,0 0 0,0 0 15,0 0-15,0 0 0,0-80 32</inkml:trace>
  <inkml:trace contextRef="#ctx0" brushRef="#br0" timeOffset="177656.31">18298 10307 0,'0'40'46,"0"0"-46,0 0 16,0 0-16,40 41 0,-40-41 0,0 40 16,0-40-16,0 40 0,0 0 0,0 1 15,0-41-15,40 40 0,-40-40 0,0 40 16,0-40-16</inkml:trace>
  <inkml:trace contextRef="#ctx0" brushRef="#br0" timeOffset="178291.2">15368 12834 0,'41'0'0,"-1"0"16,0-81-16,0 81 15,-40-40-15,80 40 0,-40-40 0,0 40 16,1 0-16,-1 0 0,0-40 0,0 40 16,0 0-16,0 0 15,-40 40-15,0 0 16,0 0-16,0 0 0,0 1 0,-40-1 0,40 0 16,-40 0-16,40 0 0,-40 0 0,0 0 15,0-40-15,40 40 0,-41 0 0,41 1 16,-40-41-16,40 40 0,0 0 15,0 0 1,40-40-16,1 0 16,-1 0-16,0 0 15,0 0-15,0 0 16,-40-40-16,40 40 0,0 0 0,-40-40 16</inkml:trace>
  <inkml:trace contextRef="#ctx0" brushRef="#br0" timeOffset="178443.98">16331 13114 0,'0'-40'0,"41"40"0,-1 0 31,0 0-15,0-40-16,0 40 15,0 0-15</inkml:trace>
  <inkml:trace contextRef="#ctx0" brushRef="#br0" timeOffset="178603.74">16492 12793 0,'40'0'15,"-40"-40"-15,0 0 16,40 40-16,0 0 0,0-40 0,1 40 15,-1-40-15,0 40 0,0-40 0,0 40 16,0 0-16</inkml:trace>
  <inkml:trace contextRef="#ctx0" brushRef="#br0" timeOffset="178949.32">17696 12473 0,'0'-40'16,"-81"40"-16,41 0 16,0 0-1,40 40-15,0 40 16,0-40-16,0 40 0,0-40 0,0 40 16,0 1-16,0-1 0,0 0 0,40 0 15,-40-40-15,40 1 0,-40-1 0,41 0 16,-1 0-16,0-40 0,0 0 0,0 0 15,0-40-15,0-40 0,0 39 16,1 1-16,-41-40 0,40 0 0,-40 40 16,40-40-16,-40 39 0,0-39 0,0 40 15,0 0-15,-80 0 0,80 0 16,-41 0-16,41 0 0,-40 40 0,0 0 16,0-40-16,0 40 0,0 0 15,40 40-15,0 0 0,-40-40 16,40 80-16</inkml:trace>
  <inkml:trace contextRef="#ctx0" brushRef="#br0" timeOffset="179239.91">18418 12473 0,'40'-40'16,"0"40"-16,-40 40 31,0 0-31,0 0 15,0 40-15,0 0 0,0-40 0,0 41 16,0-1-16,0 0 0,0-40 0,40 40 16,-40-40-16,41 1 0,-1-41 0,0 0 15,0 0-15,0 0 0,0 0 0,0-41 16,0 1-16,1 0 0,-1 0 0,-40-40 16,40 40-16,-40 0 0,0-41 0,0 41 15,0 0-15,0 0 0,0-40 0,-40 40 16,0 0-16,-1 0 0,1 40 15,0 0-15,0-40 0,0 40 16,0 0-16,-40 0 0,39 0 0,1 0 16</inkml:trace>
  <inkml:trace contextRef="#ctx0" brushRef="#br0" timeOffset="180695.02">15649 14959 0,'-40'0'31,"80"0"63,0 0-79,-40-40-15,41 40 16,-1 0 0,-40-40-16,40 40 15</inkml:trace>
  <inkml:trace contextRef="#ctx0" brushRef="#br0" timeOffset="180949.13">15609 14678 0,'40'0'47,"0"0"-47,1-40 16,-1 40-16,0 0 0,-40-40 15,40 40-15,0 0 0,0 0 0,0 0 16</inkml:trace>
  <inkml:trace contextRef="#ctx0" brushRef="#br0" timeOffset="183684.14">14606 14478 0,'-40'0'0,"0"0"15,80 0 32,0 0-31,0 0-1,0 0-15,0 0 0,1 0 16,-1 0-16,0 0 0,0 0 16,0 0-16,0 0 15,-40 40 1,0 0-16,0 0 16,-80 0-16,80 41 0,-40-41 0,0 0 15,0 40-15,-1-40 0,1 40 0,0-40 0,40 0 16,-40 1-16,0-1 0,40 0 15,-40 0-15,0-40 0,40 40 16,40-40 0,-40-40-16,40 40 15,-40-40-15,80 40 0,-40-40 0,0 40 16,1-40-16,-1 40 0,40 0 0,-40 0 16,0 0-16,40-41 0,-39 41 0,-1 0 15,40 0-15</inkml:trace>
  <inkml:trace contextRef="#ctx0" brushRef="#br0" timeOffset="189220.85">17335 14358 0,'0'-41'94,"-41"41"-79,41-40 1,-40 40 0,0 0 15,0 0-16,0 0 1,40 40-16,-40-40 0,40 41 16,0-1-16,0 0 0,0 0 15,0 0-15,0 0 0,0 0 16,40 0-16,-40 0 0,40 1 16,-40-1-16,40-40 0,0 40 0,0-40 0,1 0 15,-1 0-15,0 0 0,0 0 0,0-40 16,0 40-16,-40-40 0,40 40 15,-40-41-15,40 1 0,-40 0 0,0 0 16,41 0-16,-41 0 0,0 0 16,0 0-16,-41 0 0,41-1 15,-40 1-15,40 0 0,-80 0 0,40 0 16,0 40-16,0-40 0,0 40 16,-1 0-16,1 0 15,0 0-15,40 40 0,-40-40 0,40 40 16,-40-40-16,40 40 0,0 0 0,0 0 15,0 1-15</inkml:trace>
  <inkml:trace contextRef="#ctx0" brushRef="#br0" timeOffset="189483.45">18017 14037 0,'40'0'31,"-40"40"-31,0 0 16,0 0-16,0 0 0,0 0 0,40 0 15,-40 41-15,0-41 0,0 40 0,0-40 16,0 40-16,0-40 0,0 0 0,0 41 15,0-41-15,0 0 0</inkml:trace>
  <inkml:trace contextRef="#ctx0" brushRef="#br0" timeOffset="190164.52">18699 14277 0,'40'0'31,"-80"0"31,0 40-62,0 1 16,40-1-16,-40 0 0,40 40 16,0-40-16,0 0 0,0 0 15,0 41-15,0-41 0,0 0 0,40 0 0,40-40 16,-40 0-16,40 0 0,-40-40 16,41 40-16,-41-40 0,0 0 15,40-41-15,-40 41 0,0 0 0,1 0 16,-41 0-16,40 0 0,-40 0 0,0 0 15,0-1-15,0 1 16,-40 0-16,-41 0 0,41 40 16,40-40-16,-40 40 0,0 0 0,0 0 15,0 0-15,0 0 0,-1 40 16,1 0-16,40 0 16</inkml:trace>
  <inkml:trace contextRef="#ctx0" brushRef="#br0" timeOffset="190395.34">19662 13997 0,'0'40'15,"0"0"1,0 0-16,0 0 15,0 0-15,0 0 0,0 0 0,40 0 16,-40 41-16,0-41 0,0 40 0,40-40 16,-40 40-16,0-40 0,0 1 0,0-1 15,0 0-15</inkml:trace>
  <inkml:trace contextRef="#ctx0" brushRef="#br0" timeOffset="190560.01">20344 13876 0,'40'0'16,"-40"40"-16,0 1 0,0-1 0,0 0 15,0 40-15,-40-40 0,40 40 0,0 0 16,0 1-16,-40-1 0,40 0 0,0 0 16,0-40-16,0 41 0,0-41 15,0 0-15,40-40 0</inkml:trace>
  <inkml:trace contextRef="#ctx0" brushRef="#br0" timeOffset="193647.57">14847 7981 0,'40'0'172,"-40"40"-156,40-40-16,0 0 16,0 0-16,0 0 15,-40 40-15,41-40 16,-1 0-1,0 0-15,-40 40 16,40-40-16,0 0 16,-40 40-1,40-40 1</inkml:trace>
  <inkml:trace contextRef="#ctx0" brushRef="#br0" timeOffset="194472.17">15328 8061 0,'0'-40'16,"0"80"46,40-40-15,1 0-31,-41 40-1,40-40-15,0 0 16,-40 40-16,40-40 16,0 0-16,-40 40 46,-40-40-30,0 40-16,0 1 16,0-41-16,-1 40 0,1-40 15,0 40-15,80-40 47,-40-40-31,40 40-16,1-40 15,-1 40-15,0-41 16,0 1-16,-80 40 31,40 40-31,-40-40 16,40 41-16,-81-41 0,81 40 0,-40-40 16,40 40-16,-40-40 0,80-40 46,0 0-30,1 40-16,-41-41 16,40 41-16,-40-40 15,40 40 1,0-40 0,0 40-1,-40-40 1,-40 40 31,0 0 0,40-40-47,-40 40 15,40-40-15,-40 40 16,40-40-16,-41 40 15</inkml:trace>
  <inkml:trace contextRef="#ctx0" brushRef="#br0" timeOffset="200019.95">11597 3970 0,'-41'0'15,"41"40"-15,-40-40 32,80 41 93,-40-1-110,41-40 1,-41 40-1,40-40-15,-40 40 16,40-40-16,-40 40 16,40-40-1,-40 40 1,40-40-16,0 0 16,-40 40-1,40-40-15,0 40 16,1 0-1,-1-40 17,-40 40-1,40-40 0,-40 41 0</inkml:trace>
  <inkml:trace contextRef="#ctx0" brushRef="#br0" timeOffset="200823.06">11877 4411 0,'-40'0'15,"80"0"79,-40 41-78,41-41-16,-1 0 15,0 0 1,-40-41 78,40 41-79,-40-40-15,40 40 0,-40-40 16,40 40 0,-40-40-16,40 40 0,-40-40 31,40 40-31,-40 40 62,-40-40-62,40 40 0,-40-40 0,40 40 16,-40 0-16,0 1 0,0-1 16,40 0-16,-40-40 0,40 40 0,-40-40 15,40 40-15,0-80 47,40 40-47,-40-40 0,40 40 0,-40-40 16,40 0-16,-40-1 0,40 41 0,-40-40 15,40 40-15,-40-40 16,40 40-16,-80 40 16,0 0-1,0 1-15,0-41 16</inkml:trace>
  <inkml:trace contextRef="#ctx0" brushRef="#br0" timeOffset="-206821.37">21508 8542 0,'-40'0'15,"80"0"48,0 0-63,0 40 15,-40 1-15,40-1 16,-40 0-16,40 0 16,-40 0-16,40-40 15,-40 40 1,40-80 0,-40-40-1,41 80-15,-41-40 0,40 0 0,-40-1 0,40 1 16,-40 0-16,40 0 0,0 0 15,-40 0-15,40 0 0,0 0 0,1 0 16,-41-1-16,40 1 0,0 40 0,0-40 16,-40 0-16,40 40 0,0 0 0,-40-40 15,40 40-15,-80 0 32</inkml:trace>
  <inkml:trace contextRef="#ctx0" brushRef="#br0" timeOffset="-206205.84">22270 8021 0,'0'-40'0,"-40"40"15,0 0-15,-40 0 16,40 0 0,-1 0-16,1 0 0,0 0 15,0 0-15,0 40 0,0-40 0,0 0 16,-1 0-16,1 0 0,-40 40 0,40-40 15,0 40-15,-40-40 0,39 40 0,-39-40 16,40 40-16,0-40 0,0 40 0,0 1 16,0-1-16,40 0 0,0 0 15,0 0-15,0 0 0,40 0 0,-40 0 16,40 0-16,0 41 0,40-81 0,-40 40 16,41 0-16,-1 0 0,0 0 0,0-40 15,1 0-15,-1 0 0,0 0 0,0 0 16,1-40-16,-1 40 0,-40-40 0,40 0 15,-40 0-15,41 0 0,-41-1 16,0 1-16,0 0 0,-40 0 0,40 0 16,-40 0-16,0 0 0,-80 0 15,40 0-15,0-1 0,0 1 0,-41 0 16,1 0-16,40 0 0,-40 0 0,-1 0 16</inkml:trace>
  <inkml:trace contextRef="#ctx0" brushRef="#br0" timeOffset="-204806.92">19421 10949 0,'40'0'438,"-40"40"-438,40 0 15,-40 0 1,41-40 0,-41 40-1,40-40 1,-40-80 15,40 40-31,-40 0 0,40 0 16,0-1-16,-40 1 0,40 0 0,0 0 15,0-40-15,1 40 0,-41 0 0,40 0 16,0-1-16,0 41 0,-40-40 0,40 0 16,0 40-16,-40-40 0,40 40 0,0-40 15</inkml:trace>
  <inkml:trace contextRef="#ctx0" brushRef="#br0" timeOffset="-202409.26">20344 12352 0,'-40'40'234,"0"-40"-234,40 41 16,-40-41-16,40 40 0,-40-40 15,40 40-15,-41 0 0,1 0 16,0 0-16,0 0 0,40 0 0,-40-40 16,0 40-16,40 0 0,-40-40 0,40 41 15,-40-41-15,40-41 63,40 1-48</inkml:trace>
  <inkml:trace contextRef="#ctx0" brushRef="#br0" timeOffset="-202130.91">19983 12352 0,'40'0'16,"0"0"-1,-40 40-15,40-40 16,-40 41-16,40-1 0,1-40 0,-41 40 15,40 0-15,0 0 0,0 0 0,0 0 16,0 0-16,0 0 0</inkml:trace>
  <inkml:trace contextRef="#ctx0" brushRef="#br0" timeOffset="-189221.11">21387 14398 0,'0'-40'0,"40"40"110,-40 40-110,41-40 0,-1 0 15,-40 40-15,40-40 16,-40 40-16,40 0 0,-40 0 16,40-40-1,-40 40 1,0-80 31,0 0-47,0 0 0,0 0 15,0 0-15,40 40 0,-40-40 16,80-1-16,-39 1 0,-1 0 0,0 0 16,0 40-16,-40-40 0,40 0 0,0 40 15,0-40-15,1 40 16,-1 0-16,-40-40 0,40 40 15,-40-40 48</inkml:trace>
  <inkml:trace contextRef="#ctx0" brushRef="#br0" timeOffset="-167305.12">25079 4973 0,'0'-40'172,"-40"40"-157,40-40-15,-40 40 32,0 0-17,-1 0 1,1 40-16,0-40 15,0 0 1,40 40-16,-40-40 16,40 40-1,-40-40-15,40 40 0,-40-40 16,40 40-16,0 0 16,0 0-16,-40 1 0,40-1 15,0 0-15,0 0 16,0 0-1,40-40 1,0 40 0,0-40-1,0 40-15,0-40 16,0 0 0,0 0-1,-40-40-15,41 40 16,-41-40-16,40 0 0,-40 0 15,40 40-15,-40-40 0,0 0 16,40-1-16,-40 1 16,0 0-16,0 0 15,0 0 1,0 0 0,40 40 46,-40 40-62,0 0 16,0 0-16,0 0 0,0 0 15,0 1-15,0-1 0,0 0 16,0 0-16,0 0 16,0 0-1</inkml:trace>
  <inkml:trace contextRef="#ctx0" brushRef="#br0" timeOffset="-166794.37">25480 4853 0,'0'40'62,"0"0"-62,0 0 0,0 0 16,0 0-16,0 0 0,0 0 0,0 0 15,0 1-15,0-1 0,0 0 0,0 0 0,0 0 16,0 0-16,0 0 16,40-40-1,1 0-15,-41-40 16,40 40-16,0-40 0,0 0 0,-40 0 16,40 0-16,-40 0 15,0-1-15,40 41 0,-40-40 0,0 0 0,0 0 16,0 0-16,0 120 47,0-40-47,0 0 15,0 41-15,0-41 0,0 0 0,0 0 16,0 0-16,0 0 0,40-40 16,-40 40-16,40-40 15,1-40 1</inkml:trace>
  <inkml:trace contextRef="#ctx0" brushRef="#br0" timeOffset="-166572.59">26323 4532 0,'0'-40'0,"0"80"15,0 0 1,0 0-16,0 0 0,0 0 15,0 0-15,0 41 0,0-41 0,0 40 16,0-40-16,0 40 0,0-40 16,0 40-16,0-39 0,0-1 0,0 40 0,0-40 15,0 0-15,40 0 0,-40 0 16,-40-40 0</inkml:trace>
  <inkml:trace contextRef="#ctx0" brushRef="#br0" timeOffset="-166411.4">26042 4933 0,'40'0'32,"40"0"-17,-39 0-15,-1 0 0,40 0 0,-40 0 0,0-40 16,0 40-16,41-40 0,-41 40 15</inkml:trace>
  <inkml:trace contextRef="#ctx0" brushRef="#br0" timeOffset="-165860.45">26925 5133 0,'-40'0'16,"0"0"-1,-1 40 1,41 1-1,-40-41-15,40 40 0,0 0 0,-40 0 16,40 0-16,0 0 0,0 40 0,0-40 16,0 1-16,0-1 0,40-40 0,-40 40 15,40-40-15,1 0 0,39 0 16,-40 0-16,0-40 0,0 40 0,40-40 16,-39-1-16,-1 1 0,0 0 0,-40 0 15,40 0-15,-40 0 0,0 0 0,0 0 16,0 0-16,-40 40 0,40-41 15,-40 41-15,0 0 0,-1 0 0,1 0 16,0 0-16,0 0 0,0 0 0,0 41 16,0-41-16,40 40 0,0 0 15</inkml:trace>
  <inkml:trace contextRef="#ctx0" brushRef="#br0" timeOffset="-165284.86">27446 5013 0,'0'40'32,"0"0"-32,0 0 15,0 0-15,0 1 16,41-1-16,-41 0 0,0 0 15,0 0-15,0 0 0,0 0 0,0 0 16,0 0-16,0 1 0,0-1 16,0 0-16,-41-40 15,41-40 1,0 0 0,41-41-16,-41 41 15,40 0-15,-40 0 0,40 0 16,0 0-16,-40 0 0,0 0 15,40 40-15,-40-41 0,40 41 16,-40-40-16,40 40 16,-40 40-16,40 41 15,-40-41-15,0 0 16,0 0-16,0 0 0,0 0 0,0 0 16,0 0-16,0 1 15,-40-41-15,40 40 0,40-80 31,41-41-31,-81 41 16,40 0-16,0 0 0,0 40 16,-40-40-16,40 0 0,0 0 0,0 40 15,-40 80 1,0-40 0,0 0-16,0 0 0,0 0 0,0 0 15,0 1-15,0-1 0,0 0 0,0 0 16</inkml:trace>
  <inkml:trace contextRef="#ctx0" brushRef="#br0" timeOffset="-164834.68">28690 5254 0,'0'-40'0,"0"-1"15,-40 41 1,40-40-16,-40 40 16,0 0-16,0 0 15,40 40-15,-40-40 0,40 81 16,-40-81-16,40 40 0,-41 0 0,1 40 15,40-40-15,-40 0 0,40 0 0,0 1 16,-40-1-16,40 0 0,0 0 16,40-40-16,40 0 15,-80-40-15,41 40 0,-1-40 16,0 0-16,-40-1 0,40 1 16,0 0-16,-40 0 0,40 0 0,-40 0 15,0 0 1,0 120-1,-40-40-15,40 0 16,0 0-16,0 0 0,0 1 16,0-1-16,0 0 0,0 0 0,40-40 31,0-40-31,0-40 0</inkml:trace>
  <inkml:trace contextRef="#ctx0" brushRef="#br0" timeOffset="-164664.27">29172 4813 0,'0'80'0,"0"-40"15,0 0-15,0 0 0,0 0 0,0 40 16,-40-40-16,40 1 0,0 39 0,0-40 16,-40 0-16,40 0 0,0 0 15,0 0-15,0 0 0,0 1 0,0-1 16</inkml:trace>
  <inkml:trace contextRef="#ctx0" brushRef="#br0" timeOffset="-164253.4">28971 5334 0,'0'-40'31,"80"40"-16,-39 0 1,-1 0-16,0 0 0,0 0 0,0 0 0,0 0 16,41 40-16,-41-40 15,0 0-15,0 0 0,0 0 0,0 0 16,0 0-16,0 0 16,1 0-16,-1 0 15,-80 0 1,-1 40-1,-39 0-15,80 0 0,-40 0 16,40 0-16,-40 1 0,40-1 16,0 0-16,0 0 0,40-40 15,0 0-15,-40-40 16,80 40-16,-39-80 0,-41 39 0,40 1 16,0 0-16,0 0 0,-40 0 15,40 40-15,-40-40 0,0 120 16,0-40-1,0 0-15,0 0 16,0 1-16,0-1 0,0 0 0,0 0 16</inkml:trace>
  <inkml:trace contextRef="#ctx0" brushRef="#br0" timeOffset="-162705.54">24678 8181 0,'0'-40'0,"0"80"47,0 0-31,0 1-16,0-1 0,0 0 15,0 0-15,40 0 0,-40 40 0,0-40 0,0 0 16,0 1-16,40-1 0,-40 0 15,0 0-15,40-40 0,-40 40 16,40-40-16,0-40 16,0-40-16,-40 40 0,41-1 15,-41 1-15,40 0 0,-40 0 0,40 0 16,-40 0-16,0 0 0,40 40 16,-40-40-16,0 120 15,0-40 1,0 0-16,0 40 0,0-40 0,0 1 0,40 39 15,-40-40-15,0 0 0,40-40 16,-40 40-16,40-40 0,0 0 16,1 0-16,-41-40 0,40 0 15,0 0-15,-40 0 0,40 0 0,-40-1 16,40 1-16,-40 0 0,0 0 0,0 0 16</inkml:trace>
  <inkml:trace contextRef="#ctx0" brushRef="#br0" timeOffset="-162513.25">25841 8502 0,'-40'40'16,"40"0"-16,0 1 0,40-41 15,41 0 1,-41 0-16,0 0 0,0-41 15,0 41-15,0 0 16,-40-40-16,40 40 0</inkml:trace>
  <inkml:trace contextRef="#ctx0" brushRef="#br0" timeOffset="-162352.29">25721 8382 0,'40'0'32,"40"0"-32,-39 0 0,-1 0 15,0-40-15,40 40 0,-40 0 0</inkml:trace>
  <inkml:trace contextRef="#ctx0" brushRef="#br0" timeOffset="-158393.83">27326 8221 0,'-40'-40'16,"0"40"0,0 0 15,0 0-15,-1 0-1,1 0 1,0 0-1,0 0-15,0 0 0,40 40 16,-40-40-16,40 41 0,0-1 16,0 0-16,0 0 0,-40-80 0,40 80 15,0 40-15,0-120 0,0 80 0,0 0 0,0 40 16,80-120-16,-40 80 0,0 1 16,-40 39-16,40-160 0,0 80 15,-40 40-15,0-80 0,41 80 0,-41-80 0,40-1 0,0 41 16,-40 41-16,40-122 0,-40 41 0,40 0 0,0 0 15,0 80-15,-80-120 0,40 120 0,40-120 0,0 40 16,-40 80-16,0-120 0,0 39 0,41 1 0,-41 0 16,0 0-16,0 80 31,0 40-31,0-39 0,0-1 16,0 40-16,0-40 0,0 0 0,0 0 15,0 0-15,0 0 0,0 1 0,40-1 0,-40 0 16,40-40-16,0 0 15,-40-40-15,40-41 16</inkml:trace>
  <inkml:trace contextRef="#ctx0" brushRef="#br0" timeOffset="-158081.41">27808 8141 0,'0'80'15,"0"-39"-15,0-1 0,0 0 16,0 0-16,0 40 0,0-40 0,0 0 15,0 0-15,0 41 0,0-41 16,0 0-16,40-40 0,-40 40 16,40-40-16,0 0 15,-40-80-15,40 80 0,-40-40 0,40 0 16,0-1-16,-40-39 0,40 40 0,-40 0 16,41 0-16,-41 0 0,40 0 0,-40 0 15,0-1-15,0 1 0,0 80 31,0 41-31,0-41 0,0 0 16,0 40-16,40-40 0,-40 40 16,0-39-16,0 39 0,0-40 0,0 0 15,40 0-15,-40 0 0,40-40 16,0 0-16,-40-40 0,40 0 16</inkml:trace>
  <inkml:trace contextRef="#ctx0" brushRef="#br0" timeOffset="-157911.34">28811 7901 0,'0'40'0,"0"40"0,0-40 15,0 0-15,0 40 0,-40-40 0,40 41 16,0-1-16,0-40 0,0 40 16,0-40-16,0 41 0,0-41 0,0 0 15,0 40-15,40-80 0,-40 40 16</inkml:trace>
  <inkml:trace contextRef="#ctx0" brushRef="#br0" timeOffset="-157757.48">28530 8302 0,'40'0'31,"0"40"-15,0-40-16,0 0 15,0 0-15,1 0 0,-1 0 0,40 0 16,-40 0-16,0-40 0,0 40 0</inkml:trace>
  <inkml:trace contextRef="#ctx0" brushRef="#br0" timeOffset="-156940.95">29974 8422 0,'0'40'63,"41"0"-63,-41 0 15,0 0-15,40-40 0,-40 41 16,0-1-16,0 0 0,40-40 0,-40 40 16,0 0-16,0 0 15,40-40 1,-40-40 0,40 40-16,-40-80 0,40 80 0,0-40 15,-40 0-15,40-41 0,1 41 0,-1 0 16,40 0-16,-40 0 0,0-40 0,0 40 15,0-1-15,1 1 0,39 0 0,-40 0 16,-40 0-16,40 40 0,0-40 0,0 40 16,-80 40 31,0-40-47,0 0 15</inkml:trace>
  <inkml:trace contextRef="#ctx0" brushRef="#br0" timeOffset="-155799.59">24397 10868 0,'40'0'16,"-40"-40"-16,40 40 0,-40-40 0,0 0 15,40 40-15,-40-40 16,0 0-16,0 80 63,0 40-63,0-40 15,0 0-15,0 1 0,0-1 0,0 0 16,0 0-16,0 0 0,0 0 0,40 0 15,-40 0-15,40 0 0,-40 0 16,41-40-16,-1 0 16,-40-40-1,40 0-15,-40 0 0,40 0 16,-40 0-16,0 0 0,40 0 0,-40 0 16,40 0-16,-40-1 0,0 82 31,0-1-31,0 0 15,0 40-15,40-40 0,-40 0 0,0 40 16,0-40-16,40 1 0,-40-1 0,41-40 16,-41 40-16,40-40 0,0 0 15,0 0-15,0-80 0,-40 39 0,40 1 16,0 0-16,0 0 0,-40 0 0,41-40 16,-41 40-16,0 0 0,40 0 0,-40-1 15,0 1-15</inkml:trace>
  <inkml:trace contextRef="#ctx0" brushRef="#br0" timeOffset="-155571.43">25440 11109 0,'80'0'31,"-39"0"-15,-1 0-16,0-40 15,0 40-15,0 0 0,0 0 0,0 0 16,0 0-16</inkml:trace>
  <inkml:trace contextRef="#ctx0" brushRef="#br0" timeOffset="-155384.77">25681 10788 0,'0'0'15,"40"0"-15,0 0 16,0 0-16,0 0 15,1 0-15,-1 0 0,0 0 16</inkml:trace>
  <inkml:trace contextRef="#ctx0" brushRef="#br0" timeOffset="-155357.27">25962 10788 0,'40'-40'0,"0"40"0</inkml:trace>
  <inkml:trace contextRef="#ctx0" brushRef="#br0" timeOffset="-154947.33">27085 10828 0,'0'40'16,"0"-80"15,40 0-15,-40 0-1,41 40 1,-41-40-16</inkml:trace>
  <inkml:trace contextRef="#ctx0" brushRef="#br0" timeOffset="-154720.05">27166 10708 0,'40'0'46,"-40"40"-30,40-40 0,-40 40-1,0 0 1,0 0 31,40-40-16,0 0-15,0 0 15</inkml:trace>
  <inkml:trace contextRef="#ctx0" brushRef="#br0" timeOffset="-154244.95">26644 10668 0,'0'0'0,"40"0"31,-40 80-31,0-40 16,0 0-16,40 0 0,-40 1 0,0-1 15,0 0-15,40 40 0,-40-40 16,0 0-16,0 0 0,0 0 0,0 0 16</inkml:trace>
  <inkml:trace contextRef="#ctx0" brushRef="#br0" timeOffset="-154036.6">26764 11269 0,'0'41'0,"0"-1"0,0-80 31,40-1-15,-40 1-16,0 0 0,0 0 15,0 0-15,41 0 0,-41-40 0,40 40 16,-40 0-16,40-1 0,-40 1 0,40 0 15,0 0-15,-40 0 0,40 40 16,0 0-16,0 0 16,-40 40-16,41 40 15,-41-40-15,0 1 0,0-1 16,0 0-16,0 0 0,0 0 0,0 0 16,0 0-16,0 0 0,0-80 31,40-40-16</inkml:trace>
  <inkml:trace contextRef="#ctx0" brushRef="#br0" timeOffset="-153936.97">27206 11069 0,'0'-40'0,"40"0"0,0 0 0,-40 0 16,40-1-16,-40 1 0,40 0 16,0 40-1,-40 40-15,0 41 16,0-41-16,0 0 0,0 0 16,0 0-16,0 0 0,0 0 0,0 0 15</inkml:trace>
  <inkml:trace contextRef="#ctx0" brushRef="#br0" timeOffset="-153913.49">27406 11189 0</inkml:trace>
  <inkml:trace contextRef="#ctx0" brushRef="#br0" timeOffset="-153719.24">27968 10828 0,'-40'-40'32,"0"40"-17,0 0-15,40-40 16</inkml:trace>
  <inkml:trace contextRef="#ctx0" brushRef="#br0" timeOffset="-153357.16">28289 10427 0,'0'0'16,"0"40"-1,0 0-15,0 1 0,0-1 0,0 40 16,0-40-16,0 40 0,0 0 15,0 1-15,0-41 0,0 40 0,0-40 16,0 40-16,0-40 0,0 0 16,40-40-16</inkml:trace>
  <inkml:trace contextRef="#ctx0" brushRef="#br0" timeOffset="-153324.93">28329 11269 0,'0'-40'0</inkml:trace>
  <inkml:trace contextRef="#ctx0" brushRef="#br0" timeOffset="-153188.36">28209 10748 0,'0'40'15,"40"-40"-15,0 0 0,40 0 16,-40 0-16,1 0 0,-1 0 16,0 0-16,0 0 0,0 0 0,0 0 15</inkml:trace>
  <inkml:trace contextRef="#ctx0" brushRef="#br0" timeOffset="-153057.48">28650 10788 0,'40'-40'0,"0"40"0,1 0 0,-1 0 16,0 0-16,-40-40 0,-40 80 31,0 40-15,-41-40-16,81 1 15,-40 39-15,40-40 0,-40 0 0,40 0 16,0 0-16,0 0 0,0 0 16,40-40-16,40 0 15,-80-80-15,41 40 0</inkml:trace>
  <inkml:trace contextRef="#ctx0" brushRef="#br0" timeOffset="-152951.14">28771 11109 0,'40'-40'0,"0"0"16,0 0-16,-40 0 0,40 0 0,-40-1 15,40 1-15,-40 0 0,40 80 16,-40 41 0,0-41-16,0 0 15,0 0-15,0 40 0,0-40 0,0 0 0,0 0 16,0 0-16,40 1 0,-40-1 16,0 0-16,41-40 0</inkml:trace>
  <inkml:trace contextRef="#ctx0" brushRef="#br0" timeOffset="-152761.11">28610 10989 0,'-40'0'0,"-40"0"0,40 0 0,-1 0 0,1 0 16,-40 0-16,40 0 0,0 0 0,0 0 15,0 0-15,-1 40 0,1-40 0,0 0 16,0 0-16,0 0 0,0 0 15,0 0-15,0 0 0,40 40 16,-41-40-16</inkml:trace>
  <inkml:trace contextRef="#ctx0" brushRef="#br0" timeOffset="-152706.25">27767 11069 0,'0'-40'31,"41"40"-31,-41-40 16</inkml:trace>
  <inkml:trace contextRef="#ctx0" brushRef="#br0" timeOffset="-152272.68">27808 10989 0,'-41'0'31,"1"0"-15,0 0-1,0 40 1,40 0-16,0-40 16,40 0-1,0 0 1,0 0-16,1 0 16,-1-40-16,-40 0 15,40 40-15,-80-40 31,0 40-15,-1 0 0,1 0-1,0 0-15,0 40 16,40 0-16,0 0 16,-40 0-16,40 0 0,0 0 0,0 0 15,0 0-15,0 1 0,0-1 16,40-40-1,0 0-15,0 0 0,-40-40 16,40 40-16,1-41 0,-1 1 0,-40 0 16,40 0-16,0 0 0,-40 0 15,0 0-15,0 80 32,0 0-32,0 0 15,0 0-15,0 0 0,0 0 0,0 1 16,0-1-16,0 0 15,80-40-15</inkml:trace>
  <inkml:trace contextRef="#ctx0" brushRef="#br0" timeOffset="-151304.89">29613 11109 0,'0'40'31,"40"-40"-31,-40 40 0,0 0 16,41-40-16,-41 40 15,40 1-15,-40-1 16,40 0-16,-40-80 31,40 0-15,-40-1-16,0 1 0,40 40 15,-40-40-15,40 0 0,-40-40 0,40 40 16,0 0-16,1 0 0,-1 0 0,0-1 16,0 1-16,0 0 0,0 0 0,-40 0 15,40 40-15,0-40 0,1 40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27:07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2528 11269 0,'-40'0'62,"40"41"16,-40-41-78,40 80 16,-40-40-16,-1 0 15,41 0-15,-40 0 0,0 0 0,40 0 16,-40 1-16,0-1 0,40 0 0,-40 40 16,0-40-16,40 0 0,-40 0 0,40 0 15,-41 0-15,41 1 0,-40-1 16,0 0-16,40 0 16,-40 0-16</inkml:trace>
  <inkml:trace contextRef="#ctx0" brushRef="#br0" timeOffset="228.68">1806 11590 0,'-40'0'16,"80"0"15,-40 81-31,80-41 0,-40 0 0,40 0 16,-40 0-16,41 0 0,-41 40 0,40-40 15,-40 0-15,40 41 0,-39-41 16,-1 0-16,0 0 0,0 0 0,0-40 16,0 40-16,0-40 0,0 0 0,1 0 0</inkml:trace>
  <inkml:trace contextRef="#ctx0" brushRef="#br0" timeOffset="1425.78">4534 11430 0,'40'0'15,"-40"40"32,0 0-47,41 0 16,-41 0-16,0 0 0,0 1 15,0-1-15,0 0 0,0 0 0,0 0 0,0 0 16,0 0-16,0 0 0,0 0 16</inkml:trace>
  <inkml:trace contextRef="#ctx0" brushRef="#br0" timeOffset="1612.65">4294 11711 0,'-41'0'16,"82"0"15,39 0-15,-40 0-16,0 0 0,40 0 0,-40 0 16,1 0-16,39 0 0,-40 0 0,40-40 15,-40 40-15,41-41 0</inkml:trace>
  <inkml:trace contextRef="#ctx0" brushRef="#br0" timeOffset="2247.53">6300 11269 0,'-40'0'0,"0"0"32,40 41-1,0-1-31,0 0 16,0 0-16,0 0 0,0 0 15,0 0-15,0 0 0,0 0 0,0 1 16,40 39-16,0-40 15,40-40-15,-40 0 0,0 0 16,0 0-16,1-40 0,-1 40 0,0-80 16,40 39-16,-40 1 0,0 0 15,0 0-15,1 0 0,-1 0 0,0 0 0,-40 0 16,40 0-16,-40-1 0,0 1 16,0 0-1,0 120 1,0-39-16,0-1 15,0 0-15,0 0 0,0 0 0,0 0 16,0 0-16,40 0 0,-40 0 0,0 1 16,40-1-16,-40 0 0,0 0 0,40-40 15,-40 40-15,0 0 0,0 0 0,0 0 16,-80-40-16,80 40 0,-80 0 0,40 41 16,-41-41-16,1 0 0,0 0 0,-40 0 15,39 0-15,-39 0 0,40-40 0</inkml:trace>
  <inkml:trace contextRef="#ctx0" brushRef="#br0" timeOffset="20264.12">15890 10507 0,'-40'0'0,"40"41"344,0 39-328,-40-40-1,40 0 1,-40-40-16,40 40 0,0 0 16,-40-40-16,40 40 15,0 0-15,-41 1 0,1-1 16,40 0-16,-40 0 0,40 0 15,-40 0-15,0 0 0,0 40 0,40-40 16,-40 1-16,0-1 0,40 0 0,-41 0 16,1 0-16,40 0 0,-40 0 15,40 0-15,-40-40 16,40 40-16,0-80 47,40 0-32</inkml:trace>
  <inkml:trace contextRef="#ctx0" brushRef="#br0" timeOffset="20989.14">15248 10668 0,'-40'0'0,"80"40"63,-40 40-48,80-40-15,-80 0 0,40 41 16,1-41-16,39 0 0,-40 40 0,0 0 15,0-40-15,0 41 0,0-41 0,1 40 16,-1-40-16,0 0 0,0 0 0,0 0 16,-40 0-16,40-40 0,0 41 15,-40-1-15,40-40 16,-80-40 0,40-1-1,-40 1-15</inkml:trace>
  <inkml:trace contextRef="#ctx0" brushRef="#br0" timeOffset="21712.68">16412 10748 0,'0'40'62,"0"0"-46,0 0-16,0 1 0,0 39 15,0-40-15,0 40 0,0 0 0,0-40 16,0 41-16,0-41 0,0 40 0,40-40 16,-40 0-16,40 0 0,0 0 15,0-40-15,0 0 0,0 0 16,1-40-16,-1 40 0,0-80 0,0 40 15,0 0-15,0 0 0,0-41 0,0 41 16,1-40-16,-41 40 0,40 0 0,-40-40 16,0 40-16,0 0 0,0-1 0,0 1 15,0 0-15,-40 0 0,-1 40 16,1 40 0,40 0-16,0 41 0,0-41 15,0 40-15,0-40 0,0 40 0,40 0 16,-40 1-16,41-1 0,-41 0 0,40 0 15,-40-40-15,0 41 0,0-1 0,0 0 16,0 0-16,0 0 0,-81-40 0,41 41 16,0-1-16,0 0 0,-40-40 0,40 40 15,-41-39-15,1-1 0,40 0 0,-40 0 16,0-40-16,39 0 0,1 0 0</inkml:trace>
  <inkml:trace contextRef="#ctx0" brushRef="#br0" timeOffset="22187.71">17977 11470 0,'-41'0'0,"1"0"31,121 0-15,-1 0-1,-40 0 1,0 0-16,0 0 15,0 0-15,1 0 0,-1 0 16,0 0-16,0 0 16</inkml:trace>
  <inkml:trace contextRef="#ctx0" brushRef="#br0" timeOffset="22416.33">17977 11149 0,'-41'0'0,"1"0"0,0 0 0,0 0 16,80 0-1,0 0 1,0 0-16,41 0 0,-41 0 0,40 40 15,0-40-15,1 0 0,-1 0 0,0 0 16,0 0-16,1 0 0,-1 0 0</inkml:trace>
  <inkml:trace contextRef="#ctx0" brushRef="#br0" timeOffset="24207.71">19822 9946 0,'-40'0'0,"0"0"15,0 0-15,0-40 16,80 40 31,0 80-32,0-40-15,0-40 0,1 40 16,-1 0-16,0-40 0,-40 41 0,40-1 16,0-40-16,-40 40 0,40 0 0,0-40 15,-40 40-15,40-40 16</inkml:trace>
  <inkml:trace contextRef="#ctx0" brushRef="#br0" timeOffset="24505.24">19822 10267 0,'41'40'47,"-1"0"-31,0 0-16,0 0 15,0-40-15,0 40 0,0-40 16,0 0 0,-40-40 15,0 0-15,41 0-16,-41 0 0,40 40 0,-40-40 15,40 0-15,-40 0 0,40 0 16,-40-1-16</inkml:trace>
  <inkml:trace contextRef="#ctx0" brushRef="#br0" timeOffset="30756.5">19501 11269 0,'-40'0'31,"40"-40"-31,-40 40 47,0 40-31,40 1-1,-40-1-15,40 0 0,0 0 0,0 0 16,-40 0-16,40 40 0,0-40 0,0 1 16,0-1-16,0 0 0,40 0 15,40 0-15,-40-40 0,0 0 16,1 0-16,-1-40 0,40 40 15,-80-40-15,40 40 0,0-80 0,0 39 16,0 41-16,-40-40 0,0 0 0,41 40 16,-41-40-16,0 0 15,-81 0-15,41 0 0,-40 40 16,40 0-16,0 0 16,0 0-16,-1 0 0,1 0 15</inkml:trace>
  <inkml:trace contextRef="#ctx0" brushRef="#br0" timeOffset="31128.64">20224 11149 0,'0'40'46,"0"0"-30,0 0-16,40 1 0,-40-1 16,0 0-16,0 0 0,0 0 0,0 0 15,0 40-15,0-40 0,0 1 16,40-1-16,-40 0 0,0 0 0,0 0 16,0 0-16,40 0 0,-40-80 31</inkml:trace>
  <inkml:trace contextRef="#ctx0" brushRef="#br0" timeOffset="31324.32">20705 11149 0,'0'40'0,"0"0"16,0 0-16,0 1 15,0-1-15,0 0 0,0 0 16,0 0-16,0 0 0,0 0 0,0 0 16,0 41-16,0-41 0,0 0 0,0 0 15,0 0-15,40 0 0</inkml:trace>
  <inkml:trace contextRef="#ctx0" brushRef="#br0" timeOffset="32089.49">21267 11269 0,'0'-40'0,"0"80"47,0 1-32,0-1-15,0 0 0,0 0 0,0 0 16,0 0-16,0 40 0,0-40 0,0 1 16,0-1-16,0 0 0,0 40 15,0-40-15,0 0 0,40-40 16</inkml:trace>
  <inkml:trace contextRef="#ctx0" brushRef="#br0" timeOffset="32369.09">21748 11310 0,'0'40'15,"0"0"1,0 0-16,0 0 0,0 0 16,0 0-16,0 0 0,0 41 15,0-41-15,0 0 0,41 0 0,-1 0 16,0-40-16,0 0 0,0 0 15,0 0-15,0 0 16,-40-40-16,41 40 0,-1-40 0,-40 0 0,0 0 16,40-1-16,-40 1 0,0 0 0,0 0 15,0 0-15,-40 0 0,40 0 16,-40 40-16,40-40 0,-81 40 0,41 0 16,0 0-16,0 0 0,40 40 15,-40-40-15,40 40 0</inkml:trace>
  <inkml:trace contextRef="#ctx0" brushRef="#br0" timeOffset="32626.01">22752 11350 0,'0'40'0,"-40"40"0,40-40 15,-41 40-15,41-40 0,-40 1 0,40 39 16,0-40-16,0 0 0,0 0 0,40 0 15,41-40-15,-41 0 16,0 0-16,40-80 0,-40 40 0,0 0 16,1 0-16,-1 0 0,-40-1 0,40 1 15,-40 0-15,0 0 0,0 0 0,0 0 16,-40 0-16,40 0 0,-81 40 16,41-40-16,0 40 0,0-41 0,0 41 15,-40 0-15,40 0 0,-1 0 0,-39 0 16,40 0-16</inkml:trace>
  <inkml:trace contextRef="#ctx0" brushRef="#br0" timeOffset="41945.38">19261 12232 0,'40'0'15,"0"0"48,0 0 46,-40 40-93,40-40-16,0 0 16,0 40-16,1-40 15,-1 0-15,0 0 0,0 40 16,0-40-16,0 0 0,0 0 0,0 0 15,1 0-15,-1 0 0,0 0 0,0 0 16,0 0-16,0 0 0,0 0 0,0 0 16,1 0-16,-1 40 0,0-40 0,0 0 15,0 0-15,0 0 0,0 0 16,0 0-16,1 0 0,-1 0 16,0 0-16,0-40 0,0 40 0,0 0 15,0-40-15,0 40 16,1 0-16,-1 0 0,0 0 15,0 0-15,0 0 0,0 0 0,0 0 16,0 0-16,1 0 0,-41 40 16,40-40-16,0 0 0,0 0 15,0 0-15,0 0 0,0 0 0,0 0 16,1 0-16,-1-40 0,0 40 0,0 0 16,0 0-16,0 0 0,0 0 0,0 0 15,1 0-15,-1-40 0,0 40 16,0 0-16,0 0 15,0 0-15,0 0 0,1 0 16,-1 0-16,0 0 16,0 0-16,0 0 15,0 0-15,0 0 16,0 0-16,1 0 0,-1 0 16,0 0-16,0 0 15,0 0-15,0 0 16,0 0-16,0 0 15,1-40-15,-1 40 16,-40-40-16,40 40 0,0 0 16,-40-40-16,40 40 0,0 0 15,-40-40-15,40 40 0,0 0 16,1 0-16,-41-40 0,40 40 0,0 0 16,0 0-1,0-41-15,0 41 16,-40-40-1,40 40-15,-40-40 16,40 40-16,-40-40 0,41 0 16,-1 0-1,-40 0-15,40 40 16,-40-40-16,0 0 16,0 0-1,0-1-15,0 1 16,0 0-16,-40 0 15,40 0 1,-40 0-16,-1 0 16,1 0-1,40 0 1,-40 40-16,0-41 16,0 41-1,40-40-15,-40 40 16,40-40-16,-40 40 0,0 0 15,40-40-15,-41 40 0,1 0 0,0 0 16,0 0-16,40-40 16,-40 40-16,0 0 0,0 0 15,0 0-15,-1-40 16,1 40-16,0 0 16,40-40-16,-40 40 0,0 0 15,0-40-15,0 40 16,0 0-16,40-40 0,-41 40 15,1 0-15,0 0 0,0 0 0,0 0 16,0 0-16,0 0 0,0 0 16,-1 0-16,1 0 0,0 0 15,0 0-15,0-40 0,0 40 16,0 0-16,-1 0 0,1 0 16,0 0-16,0 0 0,0 0 0,0 0 15,0 0-15,0 0 16,-1 0-16,1 0 0,0 0 0,0 0 15,0 0-15,0 0 0,0 0 16,0 0-16,-1 0 0,1 0 16,0 0-16,0 0 15,0 0-15,0 0 0,0 0 16,0 0-16,-1 0 16,1 0-16,0-41 15,0 41-15,0 0 16,0 0-16,40-40 15,-40 40-15,0 0 16,-1 0-16,1 0 16,0 0-16,0 0 15,0 0-15,0 0 16,0 0-16,0 0 16,-1 40-1,1-40-15,0 0 16,0 0-16,0 0 15,0 41 1,0-41 0,0 0-16,-1 0 15,1 0 1,0 0-16,0 0 16,0 0-16,0 0 15,0 40-15,0-40 0,-1 0 16,1 0-1,0 0-15,0 0 16,0 0 0,0 0-1,0 0-15,0 0 16,-1 0-16,41 40 0,-40-40 16,0 40-16,0-40 15,0 0 1,0 0-16,40 40 15,-40-40-15,0 0 16,40 40-16,-41-40 16,41 40-16,-40-40 15,40 40-15,-40-40 0,40 40 0,0 0 16,-40-40 0,40 41-16,0-1 0,0 0 15,0 0 1,0 0-16,0 0 15,0 0-15,0 0 16,40-40-16,-40 40 16,40-40-16,-40 41 0,0-1 15,40-40-15,-40 40 0,41 0 16,-1 0-16,0 0 16,-40 0-16,40-40 0,0 40 0,0 0 15,0-40-15,0 40 0,1-40 16,-1 41-16,0-41 0,0 0 15,0 0-15,0 0 0,0 0 0,-40 40 0,40-40 16,1 0-16,-1 0 0,0 0 0,0 0 16,0 0-16,0 0 0,0 0 15,0 0-15</inkml:trace>
  <inkml:trace contextRef="#ctx0" brushRef="#br0" timeOffset="52032.05">15449 13916 0,'0'41'282,"0"-1"-267,0 0 1,0 0 0,0 0-16,0 0 15,0 0 1,0 0-16,0 0 15,40 0-15,0-40 16,-40 41-16,40-41 16,0 0 15,0 0 0,-40-41-31,40 41 16,-40-40-16,0 0 15,41 40-15,-41-40 16,40 40-16,-40-40 16,0 0-1,40 0 1,-40 0 0,0 0-16,0 0 15,0-1 1,0 1 15,0 0-15,0 0-1,0 80 126,0 0-125,0 0 15,0 1-16,0-1 17,40-40-32,-40 40 15,0 0-15,40 0 16,-40 0-16,0 0 16,0 0-16,40-40 15,-40 40-15,0 0 16,0 1-16,0-1 15,0 0-15,0 0 16,0 0 0,-40-40-16,40 40 0,-40 0 0,40 0 15,-40 0-15,0-40 16,40 41-16,-40-41 0,-1 40 0,1 0 16,0-40-16,40 40 15,-40-40-15,0 0 16,40-40-1,0 0-15,0 0 16,0-1-16</inkml:trace>
  <inkml:trace contextRef="#ctx0" brushRef="#br0" timeOffset="52396.11">16572 13876 0,'40'-40'0,"-40"80"62,0 0-62,0 1 16,0-1-16,0 0 16,0 0-16,-40 0 0,40 0 0,0 0 15,-40 0-15,0 0 0,40 0 16,-40 1-16,0-1 0,0-40 15</inkml:trace>
  <inkml:trace contextRef="#ctx0" brushRef="#br0" timeOffset="52568.66">16291 13997 0,'40'0'0,"-40"40"16,41 0-1,-1-40-15,-40 40 0,40 0 0,0-40 16,0 40-16,0-40 0,0 40 0,0-40 16,1 0-16,-1 0 0,0 0 0,0 0 15,0 0-15</inkml:trace>
  <inkml:trace contextRef="#ctx0" brushRef="#br0" timeOffset="52805.55">17455 14237 0,'-40'40'0,"80"-40"31,40 0-16,-40 0 1,0 0-16,1 0 0,-1 0 16</inkml:trace>
  <inkml:trace contextRef="#ctx0" brushRef="#br0" timeOffset="53012.23">17415 14037 0,'-40'0'0,"0"0"15,80-40 17,40 40-17,-40-40-15,0 40 0,0-41 0,0 41 16,1 0-16,-1-40 0,0 40 0</inkml:trace>
  <inkml:trace contextRef="#ctx0" brushRef="#br0" timeOffset="54408.51">18659 13716 0,'-40'0'16,"40"-40"0,0 80 77,0 0-77,0 0-16,0 0 16,0 0-16,0 0 0,0 1 0,0-1 15,40 0-15,-40 40 0,0-40 16,0 0-16,40 0 0,-40 0 16,0 0-16,0 1 0,0-1 15,0 0-15,0-80 47</inkml:trace>
  <inkml:trace contextRef="#ctx0" brushRef="#br0" timeOffset="54840.3">19140 13836 0,'0'-40'31,"0"80"32,-40 0-63,40 0 0,0 1 15,0-1-15,-40 0 0,40 0 0,0 0 16,0 0-16,0 0 0,0 0 0,40 0 16,-40 0-16,80-40 0,-80 41 0,41-41 15,-1 0-15,0 0 0,0 0 0,0 0 16,0 0-16,0-41 0,0-39 16,1 80-16,-41-40 0,40 0 0,-40 0 15,0 0-15,0 0 16,-40 0-16,-41 40 15,41-40-15,0 40 16,0 0-16,0 0 16,0 0-16,0 0 15</inkml:trace>
  <inkml:trace contextRef="#ctx0" brushRef="#br0" timeOffset="55176.13">19863 13756 0,'0'40'32,"0"0"-17,0 0-15,0 0 0,40-40 0,-40 81 16,0-41-16,40 0 0,-40 0 0,40 0 15,-40 0-15,40 0 0,0-40 0,-40 40 16,40-40-16,0 40 0,1-40 0,-1 0 16,0 0-16,0-40 0,0 40 15,-40-40-15,40 0 0,-40 0 16,0 0-16,40 0 0,-40 0 0,0 0 0,0 0 16,-80 40-16,80-41 15,-40 1-15,0 40 0,0 0 0,0-40 16,-1 40-16,1 0 0,0 0 0,0 0 15,0 0-15,0 0 0,0 0 0,0 40 16,-1-40-16,1 40 0,0-40 16</inkml:trace>
  <inkml:trace contextRef="#ctx0" brushRef="#br0" timeOffset="56720.94">22310 5895 0,'-40'40'0,"40"1"16,40-41 15,-40-41-15,40 41-16,-40-40 0,41 40 15,-41-40-15</inkml:trace>
  <inkml:trace contextRef="#ctx0" brushRef="#br0" timeOffset="58189.07">21026 13796 0,'0'-40'47,"-40"40"-16,0 0-15,0 40-1,0-40-15,40 80 16,-40-80-16,40 40 0,0 1 0,0-1 15,-41-40-15,41 40 0,0 0 0,0 0 16,0 0-16,81-40 0,-41 40 16,0-40-16,0 0 0,0 0 15,0 0-15,0-40 0,1 40 16,-41-40-16,40 40 16,-40-40-16,0 0 0,0 0 15,-40 40 1,40-40-16,-41 40 0,41-41 15,-40 41-15,0 0 0,0 0 16,40 41 0</inkml:trace>
  <inkml:trace contextRef="#ctx0" brushRef="#br0" timeOffset="58432.6">21668 13636 0,'-40'0'0,"40"40"16,-40-40-16,40 40 0,0 0 16,0 0-16,0 0 15,0 0-15,0 0 0,0 1 16,0-1-16,0 0 0,0 0 0,0 0 15,0 0-15,0 0 0,0 0 16,0 0-16</inkml:trace>
  <inkml:trace contextRef="#ctx0" brushRef="#br0" timeOffset="58593.21">21949 13636 0,'0'40'16,"0"0"0,0 0-16,0 0 0,0 0 15,0 0-15,0 0 0,0 1 0,0 39 0,0-40 16,40 0-16,-40 0 16,40 0-16</inkml:trace>
  <inkml:trace contextRef="#ctx0" brushRef="#br0" timeOffset="73217.41">24036 1724 0,'0'41'63,"40"-1"-63,-40 0 0,0 0 15,0 0-15,0 0 0,0 0 16,0 0-16,0 0 0,0 0 0,0 41 16,0-41-16,0 0 0,0 0 0,0 0 15,0 0-15,0 0 16,0 0-16</inkml:trace>
  <inkml:trace contextRef="#ctx0" brushRef="#br0" timeOffset="73496.53">24076 1925 0,'0'-40'0,"0"0"16,40 40-1,0-40-15,0 40 0,0-40 16,0 40-16,1 0 0,-1 0 0,0-41 15,0 41-15,0 0 0,0 0 0,-40 41 16,40-1-16,-40 40 16,0-40-16,0 0 15,-80 0-15,80 0 0,-40-40 0,40 40 16,-40-40-16,0 40 0,0-40 0,40 41 16,-41-41-16,1 0 0,40-41 15,-40 41 1</inkml:trace>
  <inkml:trace contextRef="#ctx0" brushRef="#br0" timeOffset="73850.32">24718 1805 0,'0'40'32,"0"0"-32,40-40 15,-40 40-15,0 0 16,0 0-16,0 0 0,0 0 16,0 0-16,0 1 0,0-1 0,-40 0 15,40-80 32,0 0-47,0-1 0,0 1 16,0 0-16,80 0 0,-80 0 15,40 40-15,-40-40 16,40 40 0</inkml:trace>
  <inkml:trace contextRef="#ctx0" brushRef="#br0" timeOffset="74136.49">25119 2085 0,'-40'0'0,"40"-40"31,40 40-31,-40-40 16,40 40-16,0 0 0,-40-40 15,0 0 1,-40 40 0,40 40-1,-40-40-15,40 40 0,-40-40 16,40 40-16,-40 0 0,40 0 16,0 1-16,0-1 0,80 0 15,-40-40-15,0 0 16,0 0-16,1 0 0,-1 0 0,0-40 15</inkml:trace>
  <inkml:trace contextRef="#ctx0" brushRef="#br0" timeOffset="74362.17">25922 1684 0,'-40'0'0,"-1"0"16,1 0-16,0 0 15,0 0-15,40 40 16,-40-40-16,40 81 0,-40-41 16,40 0-16,-40 0 0,40 0 0,0 0 15,0 0-15,0 0 0,0 0 0,0 1 16,0-1-16,40 0 16,0-40-1,0 0-15</inkml:trace>
  <inkml:trace contextRef="#ctx0" brushRef="#br0" timeOffset="74619.89">25561 2005 0,'-41'0'0,"1"0"15,121 0 17,-41 0-17,0 40-15,0-40 0,0 0 0,0 0 16,0 0-16,0 0 0,1 0 0,-1 0 15,0 0-15,0 0 0,0 0 16,0 0-16,0 0 16,-40 40 15,0 0-31,0 1 16,0-1-16,-40-40 0,40 40 0,0 0 15</inkml:trace>
  <inkml:trace contextRef="#ctx0" brushRef="#br0" timeOffset="74758.28">26323 1885 0,'-40'0'0,"0"0"16,0 0-16,-1 0 15,82 0 1</inkml:trace>
  <inkml:trace contextRef="#ctx0" brushRef="#br0" timeOffset="74929.39">26684 1965 0,'-40'0'16,"40"40"-1,-40-40-15,40 40 0,-40-40 16,40 40-16,-40-40 0,-1 40 0,41 1 15,-40-41-15,40 40 0</inkml:trace>
  <inkml:trace contextRef="#ctx0" brushRef="#br0" timeOffset="75030.38">26483 2085 0,'41'0'31,"-41"40"-31,40 1 16,-40-1-16,40 0 0,0 0 15,0-40-15,0 0 0,0 40 16</inkml:trace>
  <inkml:trace contextRef="#ctx0" brushRef="#br0" timeOffset="77520.23">25561 722 0,'0'40'0,"-41"-40"78,1 0-46,40 40-17,-40-40 1,0 0-1,0 0 1,0 0-16,0 0 0,-1 0 16,1 0-16,0 0 0,0 0 15,0 0-15,0 0 0,0 0 0,-41 0 16,41 0-16,0 0 0,0 0 0,-40 0 16,40 0-16,0 0 0,-1 0 0,-39 0 15,40 0-15,0 0 0,0 0 16,0-40-16,0 40 15</inkml:trace>
  <inkml:trace contextRef="#ctx0" brushRef="#br0" timeOffset="78160.14">24597 601 0,'0'41'16,"-40"-41"46,40 40-46,-40-40-16,0 0 0,0 0 16,40 40-16,-80-40 0,40 0 15,40 40-15,-41-40 0,1 0 16,0 40-16,0-40 16,80 0 46,-40 40-46,40-40-16,-40 40 0,40-40 0,1 40 15,-1 0-15,0 1 16,0-1-16,0-40 16,-40 40-16,40-40 15,-80 0 32,40-40-47,-40 40 0,40-40 16,-40-1-16,40 1 0,-40 40 15,40-40-15,-40 0 0,40 0 16,-41 40-16,41-40 0,-40 40 31,40-40-31,40 80 47</inkml:trace>
  <inkml:trace contextRef="#ctx0" brushRef="#br0" timeOffset="79496.5">30215 1805 0,'0'40'15,"0"-80"16,0 0-15,-40 40 15,0 0-31,0 0 16,40 40 0,-40-40-16,40 40 0,0 0 15,0 0-15,80-40 0,-80 40 0,40 0 16,0 0-16,0 0 15,0-40-15,-40 40 0,-40 1 32,-40-41-17,40 0-15,0 0 0,0 0 0,0 0 16,-1 0-16,1 0 0,0 0 16,40-41-16,0 1 15,80 0-15,-39 40 16</inkml:trace>
  <inkml:trace contextRef="#ctx0" brushRef="#br0" timeOffset="79815.78">30536 1845 0,'0'40'31,"0"0"-15,0 0-16,0 0 15,0 0-15,0 0 0,40 0 16,-40 1-16,40-41 16,1 0-1,-1-41-15,0 1 16,0-40-16,0 40 16,-40 0-16,40 0 15,-40 80 16,0 0-31,0 0 16,0 0-16,0 0 0,0 0 16,40-40-1</inkml:trace>
  <inkml:trace contextRef="#ctx0" brushRef="#br0" timeOffset="80067.69">31299 1604 0,'-41'0'15,"41"-40"1,-40 40 0,40 40-16,-40 40 15,40-40-15,0 1 16,-40-1-16,40 0 0,0 0 0,0 0 15,0 0-15,0 0 0,0 0 0,0 0 16,0 0-16</inkml:trace>
  <inkml:trace contextRef="#ctx0" brushRef="#br0" timeOffset="80203.37">30978 1925 0,'0'-40'31,"40"40"-15,0 0-16,40 0 16,-40 0-16,0 40 0,0-40 15,1 0-15,-1 0 0,0 0 0</inkml:trace>
  <inkml:trace contextRef="#ctx0" brushRef="#br0" timeOffset="80375.42">31579 1684 0,'0'-40'15,"0"80"17,0 0-32,-40 1 0,40-1 15,0 0-15,0 0 0,0 0 16,0 0-16,0 0 0,0 0 16,0 0-16</inkml:trace>
  <inkml:trace contextRef="#ctx0" brushRef="#br0" timeOffset="80567.91">31419 1885 0,'40'0'16,"-40"40"-16,40-40 0,0 0 16,0 0-16,1 0 0,-1 0 15,0 0-15,0 0 0,0 0 16,0 0-16,0 0 15,-40 40-15,0 0 16,0 0-16,0 0 16,-40 0-16</inkml:trace>
  <inkml:trace contextRef="#ctx0" brushRef="#br0" timeOffset="80688.09">31981 1845 0,'0'40'16,"-40"-40"0,40 40-16,0 0 15</inkml:trace>
  <inkml:trace contextRef="#ctx0" brushRef="#br0" timeOffset="80915.81">32502 1885 0,'0'40'15,"0"0"-15,-40-40 16,40 40-16,-80-40 0,80 40 16,-40 0-16,0-40 0,0 40 0,-1-40 15,41 41-15,-40-41 16,40-41 0,40 41-1,1-40-15,-1 40 16,0 0-16,0 0 15,0 40-15,-40 1 16,40-41-16,-40 40 0</inkml:trace>
  <inkml:trace contextRef="#ctx0" brushRef="#br0" timeOffset="81445.42">30737 1043 0,'0'40'0,"-40"-40"16,40 40-1,40-40-15,40 0 16,-40 0-16,0 0 0,0 0 15,41 0-15,-1 0 0,0 0 0,0 0 0,1 0 16,39 0-16,-40 0 0,41 0 16,-41 0-16,40 0 0,-39 0 0,-1 40 15,0-40-15,-40 0 0,40 40 0,-39-40 16,-1 40-16,0-40 0,0 0 0,0 40 16,-80-40 30,40-40-30,-40 40-16,0 0 16,40-40-16</inkml:trace>
  <inkml:trace contextRef="#ctx0" brushRef="#br0" timeOffset="81748">32262 802 0,'-41'0'0,"41"40"32,81-40-17,-41 40-15,0-40 0,0 0 0,0 0 16,0 40-16,0 0 0,1-40 15,-1 0-15,0 41 0,0-41 0,0 0 16,0 40-16,0-40 0,-40 40 16,0 0-16,-40 0 15,-40 0-15,40 0 16,0-40-16,0 40 0,-1 0 0,1-40 16,0 40-16,0-40 0,0 0 0,40 41 15</inkml:trace>
  <inkml:trace contextRef="#ctx0" brushRef="#br0" timeOffset="83573.13">29934 762 0,'0'-40'47,"-40"40"-31,0 0-1,0 0 1,0 0-16,40 40 15,-40-40-15,40 40 0,-40 0 0,40 0 16,-41 40-16,41-39 0,0-1 16,0 40-16,0-40 0,0 40 0,0-40 15,41 0-15,-41 0 0,40 1 0,0-1 16,0 0-16,0-40 0,40 0 0,-40 0 16,41 0-16,-41 0 0,40-40 0,-40 40 15,40-40-15,-39-1 0,-1 1 0,0 0 16,-40 0-16,40 40 0,-40-40 0,0 0 15,0 0-15,-80 0 0,80 0 0,-81 0 16,41-1-16,-40 41 0,40-40 0,-40 0 16,40 40-16,-1-40 0,-39 40 0,40 0 15,40-40-15,-40 40 0,0 0 0</inkml:trace>
  <inkml:trace contextRef="#ctx0" brushRef="#br0" timeOffset="84262.27">25882 762 0,'-41'0'0,"1"0"32,0 40-17,40 40-15,-40-40 16,40 0-16,0 1 0,0 39 15,0-40-15,0 40 0,0-40 0,80 0 16,-80 0-16,40 0 0,1-40 0,-1 41 16,0-41-16,0 0 0,0 0 0,40 0 15,-40-81-15,1 41 0,39 0 0,-40 0 16,0 0-16,-40 0 0,40 0 0,-40 0 16,0 0-16,0-1 0,0 1 0,-40 0 15,40 0-15,-80 40 0,40-40 0,-41 40 16,41 0-16,-40 0 0,40 0 0</inkml:trace>
  <inkml:trace contextRef="#ctx0" brushRef="#br0" timeOffset="102209.76">20866 10668 0,'0'40'125,"0"0"-110,40-40 1,-40 40-16,40-40 15,-40 40-15,0 0 32,40-40-32,-40 41 15,0-1 17,0 0-17,40-40 1,-40 40-16,0 0 31,0 0-15,0 0 15,0 0-15,0 0 15,0 0-16,0 1 1,40-41 0,-40 40-1,0 0 1,0 0 15,0 0-15,0 0-1,0 0 32,0 0-15,0 0-17,0 1 32,0-1-16,0 0 1,0 0-17,0 0 16,0 0-15,-40-40-16,40 40 16,0 0-1,-40-40-15,40 40 16,0 0 0,-40-40-1,40 41 16,-40-41-31,40 40 16,-40 0 0,0 0-16,-1 0 31,1 0-15,0-40-16,40 40 15,-40-40-15,40 40 16,-40-40-1,0 40-15,0-40 16,0 0 0,-1 0-16,1 0 15,0 0-15,0 0 0,40 41 16,-40-41-16,0 0 0,0 0 16,0 0-16,-1 0 15,1 0-15,0 0 16,0 0-16,0 0 0,0 0 15,0 0-15,0 0 16,-1 0-16,1 0 16,0 0-16,0 0 15,0 0-15,0 0 16,0 0-16,0 0 16,-1 0-16,41-41 15,-40 41-15,0-40 16,0 40-16,40-40 15,-40 40-15,0-40 0,0 0 16,0 40 0,40-40-16,-41 40 15,41-40-15,-40 40 16,0-40-16,0 0 16,0 40-1,40-41-15,0 1 16,-40 0-16,40 0 15,0 0 1,0 0-16,0 0 16,0 0-16,0 0 15,0 0 1,0-1-16,0 1 16,0 0-16,0 0 15,0 0-15,40 0 16,-40 0-1,40 40-15,-40-40 0,0 0 0,40 40 16,-40-41-16,40 41 16,-40-40-16,40 0 15,-40 0-15,41 40 16,-41-40-16,40 40 16,0-40-16,0 0 15,0 40-15,-40-40 16,40 40-16,0-40 0,0 0 15,1 40-15,-1-41 16,0 1-16,0 40 16,-40-40-16,40 40 0,0-40 15,0 0-15,0 40 16,-40-40-16,41 40 16,-1 0-16,0 0 15,0 0-15,0 0 16,0 0-16,0-40 0,0 40 15,1 0-15,-1 0 0,0 0 16,0 0-16,0-40 0,0 40 0,0 0 16,0 0-16,1 0 15,-1 0-15,-40-40 16,40 40-16</inkml:trace>
  <inkml:trace contextRef="#ctx0" brushRef="#br0" timeOffset="114196.43">21066 11310 0,'0'-41'94,"0"1"-79,0 0 17,0 0-32,0 0 15,40 40 1,-40-40-16,41 40 0,-41-40 16,40 40-16,0-40 15,0 40 1,0 0-16,-40-40 15,40 40-15,0 0 0,0 0 16,1-40-16,-1 40 0,0 0 16,0-41-16,0 41 0,0-40 15,0 40-15,0 0 0,-40-40 16,41 40-16,-1 0 0,0 0 16,0 0-16,0 0 15,0 0-15,0 0 16,1 0-16,-1-40 0,0 40 15,0 0-15,0 0 0,-40-40 16,40 40-16,0 0 0,0 0 16,1 0-16,-1 0 15,0 0-15,0 0 16,0 40-16,0-40 16,0 0-16,0 0 15,1 0-15,-1 0 16,0 40-1,0-40-15,0 0 16,-40 40-16,40-40 16,0 40-16,0 1 15,1-1-15,-1 0 16,-40 0-16,40-40 0,-40 40 0,40-40 16,0 0-16,-40 40 0,40-40 0,-40 40 15,40-40-15,-40 40 0,40 0 16,-40 0-16,41 1 15,-41-1-15,40 0 0,-40 0 16,0 0-16,0 0 0,0 0 16,0 0-16,0 0 0,0 1 15,0-1-15,0 0 0,0 0 16,0 0-16,0 0 0,0 0 16,0 0-16,0 0 15,0 0-15,0 1 16,0-1-1,0 0-15,-40-40 0,40 40 16,-41-40-16,41 40 0,-40-40 0,0 40 16,-40 0-16,40-40 0,0 40 15,0 0-15,-41-40 0,41 41 0,-40-41 16,40 40-16,-40-40 0,39 40 0,-39-40 16,40 40-16,-40-40 0,40 40 15,0-40-15,-41 40 0,41-40 0,0 0 16,-40 0-16,40 0 0,-41 0 0,1 0 15,40 0-15,-40-40 0,-1 40 0,1-40 16,0 0-16,0 0 0,-41 40 0,41-81 16,0 41-16,0 0 0,-1 0 0,1 0 15,0 0-15,0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29:22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9751 2125 0,'40'0'109,"0"0"-109,0 0 16,-40 41-16,40-41 0,0 0 0,0 0 15,1 0-15,-1 0 0,0 0 16,0 0-16,0 0 0,0 0 16,-40-41-16,40 41 15</inkml:trace>
  <inkml:trace contextRef="#ctx0" brushRef="#br0" timeOffset="986.47">11476 1323 0,'0'81'78,"0"-41"-62,0 0-16,0 0 15,0 0-15,0 0 0,0 0 16,0 0-16,0 0 0,0 1 16,0-1-1,40-40-15,-40 40 0,0 0 16,0-80 46,0 0-46,0 0-16,-40 40 16,40-41-16,0 1 0,0 0 15,0 0-15</inkml:trace>
  <inkml:trace contextRef="#ctx0" brushRef="#br0" timeOffset="1589.47">11958 1444 0,'0'40'31,"0"0"16,-40-40-32,-1 0-15,41 40 16,-40-40-16,0 0 16,40 40-16,-40-40 0,0 40 15,0-40-15,0 40 16,0-40-16,-1 0 15,41 40 1,41-40 62,-1 0-62,0 41-1,0-1-15,0-40 16,-40 40-16,40-40 0,0 0 16,-40 40-16,40-40 0,1 0 15,-1 0 1</inkml:trace>
  <inkml:trace contextRef="#ctx0" brushRef="#br0" timeOffset="2696.15">13884 1524 0,'-40'0'16,"40"-40"-1,-41 40-15,41-40 16,-40 40-16,0 0 31,0 0-15,40 40-16,0 0 15,-40-40-15,40 40 0,0 0 16,0 0-16,0 0 0,0 0 16,0 1-16,40-1 0,-40 0 15,40-40-15,0 0 16,41 0-16,-41 0 16,0 0-16,0 0 0,-40-40 15,40 40-15,0-40 0,-40-1 0,40 1 16,-40 0-16,40 40 0,-40-40 15,0 80 17,0 0-32,0 0 15,0 1-15,0-1 16,41-40 0,-1 0-16,0 0 15,-40-40-15,40 40 0,-40-41 0,0 1 16,40 40-16,-40-40 0,0 0 31,0 0-31,-40 40 0,0-40 16,0 40-16,0 0 15,-1 0-15,1 0 16</inkml:trace>
  <inkml:trace contextRef="#ctx0" brushRef="#br0" timeOffset="2939.95">14566 1363 0,'-40'0'0,"40"41"15,0-1 1,0 0-16,0 0 0,0 0 15,40 0-15,-40 0 0,0 0 0,40 0 16,-40 1-16,40-1 0,-40 0 0,40 0 16,-40 0-16,40 0 15,-40 0-15,0 0 0</inkml:trace>
  <inkml:trace contextRef="#ctx0" brushRef="#br0" timeOffset="3185.96">14566 1524 0,'0'-40'15,"0"0"1,80 40-16,-40 0 16,0 0-16,1 0 0,-1 0 0,0 0 15,0 0-15,0 40 0,0-40 0,-40 40 16,40-40-16,-40 80 0,0-40 15,0 0-15,0 0 0,-40-40 16,40 41-16,-80-1 0,40-40 0,40 40 16,-40-40-16,0 40 0,-1-40 0,1 0 15,40-40 1</inkml:trace>
  <inkml:trace contextRef="#ctx0" brushRef="#br0" timeOffset="3328">15088 1484 0,'40'0'16,"-40"40"-16,0 0 0,0 0 16,0 0-16,0 0 0,0 0 15,0 1-15,0-1 0,0 0 16</inkml:trace>
  <inkml:trace contextRef="#ctx0" brushRef="#br0" timeOffset="3472.79">15288 1404 0,'-40'0'15,"0"0"-15,80 0 47</inkml:trace>
  <inkml:trace contextRef="#ctx0" brushRef="#br0" timeOffset="3750.11">15529 1644 0,'0'-40'31,"40"40"-16,-40-40-15,40 40 0,0-40 0,0 40 16,1 0-16,-41-40 0,0 0 16,-41 120 15,1-40-31,40 0 0,-40 0 16,0 0-16,40 0 0,0 1 15,0-1-15,40-40 16,0 0-16,0 0 0,1 0 0,-1-40 15</inkml:trace>
  <inkml:trace contextRef="#ctx0" brushRef="#br0" timeOffset="3929">16131 1484 0,'-40'0'16,"40"40"0,-40-40-16,40 40 0,0 0 15,0 0-15,0 0 16,0 0-16,40-40 0,-40 41 15,40-41-15,-40 40 0,40-40 0,-40 40 16,0 0-16,-40-40 16,0 0-1,0 0-15</inkml:trace>
  <inkml:trace contextRef="#ctx0" brushRef="#br0" timeOffset="4512.72">17335 1684 0,'-41'0'16,"41"40"62,0 41-63,0-41-15,0 0 0,41-40 16,-41 40-16,40-40 0,0 0 16,0 40-16,0-40 0,0 0 0,0 0 15,0 0-15,-40-80 0,41 80 16,-41-40-16,40 40 0,-40-40 0,0 0 16,0-1-16,0 1 15,-40 40-15,40-40 0,-41 40 0,41-40 16,-80 40-16,40 0 15,0 0-15</inkml:trace>
  <inkml:trace contextRef="#ctx0" brushRef="#br0" timeOffset="4702.64">18097 1203 0,'-40'40'16,"40"0"-16,0 40 0,-40-39 16,40-1-16,0 0 0,0 40 0,0-40 0,-40 0 15,40 0-15,0 0 0,0 1 16,0-1-16,0 0 0</inkml:trace>
  <inkml:trace contextRef="#ctx0" brushRef="#br0" timeOffset="4856.14">17936 1564 0,'-40'0'0,"40"40"31,0 0-15,40-40-16,1 40 0,-1-40 15,0 0-15,0 0 0,0 0 0</inkml:trace>
  <inkml:trace contextRef="#ctx0" brushRef="#br0" timeOffset="5597.86">19180 1484 0,'41'40'47,"-41"0"-31,0 0-16,40 0 16,-40 0-16,0 0 0,0 1 0,0-1 15,0 0-15,0 0 16,40-40-16,0 40 15,0-40-15,0-40 16,0 0-16,0-40 16,1 80-16,-41-41 0,40 1 15,-40 0-15,40 40 0,-40 40 32,0 0-32,0 1 15,0-1-15,0 0 0,0 0 16,40-40-16,0 0 15,0 0 1,40-40-16,-39 0 16,-41 0-16,40-1 0,-40 1 15,0 0-15,40 0 0,-40 0 16,0 0-16,-80 0 16,80 0-16,-41 40 0,41-40 0,-40 40 15</inkml:trace>
  <inkml:trace contextRef="#ctx0" brushRef="#br0" timeOffset="6368.02">11998 762 0,'0'40'0,"0"0"0,0 0 16,0 0-16,0 0 16,-40 1-16,40-1 15,-40-40-15,40 40 0,-41-40 16</inkml:trace>
  <inkml:trace contextRef="#ctx0" brushRef="#br0" timeOffset="7116.1">11757 1003 0,'40'0'47,"0"0"0,-40 40-47,40 0 16,-40 0-16,41-40 15,-41 40-15,40-40 0,-40 40 16,0 0 0,0-80 31,0 0-32,40 0-15,0 0 16,-40 0-16,80 0 0</inkml:trace>
  <inkml:trace contextRef="#ctx0" brushRef="#br0" timeOffset="8100.22">19863 642 0,'-41'0'16,"41"-41"-16,0 82 62,0-1-62,0 0 16,0 0-16,0 0 16,0 0-16,0 0 15,0 0-15,0 0 0,0 1 16,0-1 0</inkml:trace>
  <inkml:trace contextRef="#ctx0" brushRef="#br0" timeOffset="8326.73">19742 882 0,'0'40'15,"0"0"1,0 1-16,40-41 15,0 40-15,41-40 16,-41 0-16,0 0 0,0 0 16,-40-40-16,40 40 0,-40-41 15,40 1-15,-40 0 16,0 0-16</inkml:trace>
  <inkml:trace contextRef="#ctx0" brushRef="#br0" timeOffset="29249.24">8868 4732 0,'0'40'16,"0"1"31,0-1-16,0 0-15,0 0-1,0 0-15,0 0 16,0 0-16,0 0 0,0 0 16,40 0-16,-40 1 15,0-1-15,0 0 0,40 0 16,-40 0-16,0 0 16,0 0-1,40-40-15,-40 40 0,0 0 16,40-40-1,1 0 17,-1 0-1,-40-40 0,40 40-31,-40-40 16,0 0-16,0 0 15,40 40-15,-40-40 0,0 0 16,0 0-16,0 0 16,40 40-16,-40-41 0,0 1 15,0 0-15,0 0 0,40 40 16,-40-40-16,0 0 0,0 0 16,0 0-16,0 0 31,40 80 31,-40 0-62,0 0 16,40 0-16,-40 0 0,0 0 16,41 40-16,-41-39 0,0-1 0,40 0 0,-40 0 15,40 0-15,-40 0 0,0 0 0,40 0 16,-40 0-16,40-40 0,-40 41 15,40-41-15,0 0 16,-40-41 0,40 1-16,-40 0 15,41 0-15,-41 0 0,0 0 16,40 0-16,-40 0 0,0 0 0,0-1 16,0 1-16,0-40 0,0 40 0,0 0 15,0 0-15,0 0 0,-40 0 0,40 0 16,0-1-16,-41 1 0</inkml:trace>
  <inkml:trace contextRef="#ctx0" brushRef="#br0" timeOffset="29897.37">10112 4211 0,'0'-40'15,"-40"40"-15,40 40 31,0 0-15,0 0-16,40 0 16,-40 0-16,0 0 0,0 1 0,0-1 15,0 0-15,0 0 16,0 0 0,40-40-1,-40-40 1,0 0-1,0 0-15,0 0 0,0-1 16,0 1-16,40 0 0,-40 0 16,0 80 15,0 0-15,0 0-16,0 1 0,0-1 15,0 0-15,0 0 16,0-80 15</inkml:trace>
  <inkml:trace contextRef="#ctx0" brushRef="#br0" timeOffset="31016.54">10112 4171 0,'0'40'125,"-40"-40"-125,40 40 16,-40-40-16,80 0 46,-40-40-46,40 40 16</inkml:trace>
  <inkml:trace contextRef="#ctx0" brushRef="#br0" timeOffset="31427.06">10112 4692 0,'0'40'15,"40"-40"48,0 0-47,0 0-16,0 0 15,0 0 1,1 0-1,-1 0 1,-80 0 15</inkml:trace>
  <inkml:trace contextRef="#ctx0" brushRef="#br0" timeOffset="31913.23">10112 4211 0,'0'40'31,"-40"-40"-31,40 40 16,-40-40-1,40 40-15,-41-40 0,41 40 16,-40-40-1,40-40 17</inkml:trace>
  <inkml:trace contextRef="#ctx0" brushRef="#br0" timeOffset="32420.36">10112 4692 0,'40'0'63,"0"0"-48,0 0 1,0 0-16,0 0 16,1 0-16,-1 0 15,-40 40-15,40-40 0,-80 0 31,0 0-31,-41 40 16,41-40-16,0 0 16,0 0-16,0 0 0,0 0 15,80 0 32,0 0-31,0 0-16,0 0 15,0 0 1,-40-40 0</inkml:trace>
  <inkml:trace contextRef="#ctx0" brushRef="#br0" timeOffset="33123.71">10955 5414 0,'40'0'78,"0"0"-78,0 0 16,0 0-16,0 0 16,0 0-1,0 0-15,-40-40 31</inkml:trace>
  <inkml:trace contextRef="#ctx0" brushRef="#br0" timeOffset="33324.24">10995 5254 0,'-40'0'0,"80"0"47,0 0-47,-40-40 15,40 40-15,0 0 0,0 0 0,0 0 16,0 0-16</inkml:trace>
  <inkml:trace contextRef="#ctx0" brushRef="#br0" timeOffset="36408.03">12359 4933 0,'40'-40'47,"-40"0"-31,0 0-1,0-1 1,-40 1 0,0 40-1,0 0 1,0 0-16,-1 0 16,1 0-16,0 0 15,0 0-15,40 40 16,-40-40-16,40 41 0,-40-1 0,40 0 15,0 0-15,-40 0 0,40 0 16,0 0-16,0 0 0,0 0 0,0 0 16,0 1-16,40-1 0,0 0 15,0-40 1,0 0-16,0 0 0,0 0 16,1 0-16,-1-40 0,0 0 15,0-1-15,-40 1 16,40 0-16,-40 0 0,0 0 0,40 0 15,-40 0-15,0 0 0,0 0 0,40 0 16,-40-1-16,0 1 0,0 0 16,0 120 15,0-39-31,0-1 0,0 0 16,0 0-16,0 0 0,40 0 15,-40 0-15,0 0 0,0 0 16,0 0-16,41-40 0,-41 41 15,40-41-15,0-41 16,-40 1 0</inkml:trace>
  <inkml:trace contextRef="#ctx0" brushRef="#br0" timeOffset="36810.21">12881 4291 0,'0'40'16,"0"0"-1,0 0-15,0 1 0,0-1 16,0 0-16,0 40 0,0-40 0,0 40 16,-41 1-16,41-41 0,0 40 0,0 0 15,0-40-15,-40 0 0,40 0 0,0 0 16,0 1-16,0-82 31,40 41-31,-40-40 0,81 0 0,-81 0 16,40 0-16,0 0 0,0 0 0,0 0 15,0 40-15,0-40 0,1 40 16,-1-40-16,0 40 0,0 0 16,0 40-16,0 0 15,-40 0-15,0 0 0,0 0 0,0 0 16,0 0-16,-40 0 0,40 0 15,-40 1-15,0-1 0,0-40 0,0 40 16,-1-40-16,-39 40 0,40-40 0,0 0 16,0 0-16,-40 0 0,39 0 0,1 0 15,40-40-15,-40 40 0,40-40 0</inkml:trace>
  <inkml:trace contextRef="#ctx0" brushRef="#br0" timeOffset="61059.97">1485 10467 0,'40'0'172,"-40"40"-141,40 1-31,-40-1 16,0 0-16,40-40 0,-40 40 16,40 0-16,0 0 15,-40 0-15,40 0 0,-40 0 0,41 1 16,-41-1-16,0 0 0,40-40 15,-40 40-15,0 0 0,40 0 16,-40 0-16,40-40 16,-40 40-16,40-40 31,-40-40 31,0 0-46,40 0-16,-40 0 16,0 0-16,0 0 0,0 0 15,0-1-15,40 1 16,-40 0-16,0 0 0,0 0 16,0 0-16,0 0 15,0 0-15,40 40 16,-40 40 62,41-40-62,-41 40-16,40 0 0,-40 0 15,0 0-15,40 0 0,0 0 16,-40 1-16,0-1 0,40 0 15,-40 0-15,0 0 0,40 0 0,-40 0 16,0 0-16,40-40 0,-40 40 0,40 0 16,1-80 15,-41 0-15,0 0-16,0 0 15,0 0-15,40 0 0,-40-40 0,0 40 16,0-1-16,0 1 0,0 0 0,0 0 15,0 0-15,0 0 0,0 0 16,0 0 0</inkml:trace>
  <inkml:trace contextRef="#ctx0" brushRef="#br0" timeOffset="62001.27">2769 10307 0,'0'40'31,"0"-80"63,0 0-63,40 40-31,0 0 0,-40-40 15,40 40-15,-40-40 16,40 40-16,0 0 31,0 40-15,1-40 0,-41 40-16,0 0 15,0 0-15,0 0 16,0 0-16,-41 0 0,1 0 15,0-40 1,0 0-16,80 0 63,0 0-63,0 0 15,1 0-15,-1 0 16,0 0-16,0 0 15,-40-40-15</inkml:trace>
  <inkml:trace contextRef="#ctx0" brushRef="#br0" timeOffset="62427.89">3812 10588 0,'40'0'62,"0"0"-62,0 0 16,1 0-16,-1 0 15,0 0-15,0 0 16,0 0-16,0 0 16,0 0-1</inkml:trace>
  <inkml:trace contextRef="#ctx0" brushRef="#br0" timeOffset="62662.16">3892 10467 0,'-40'0'15,"80"0"16,0-40-15,1 40-16,-1-40 0,0 40 0,40-40 16,-40 40-16,0-40 0</inkml:trace>
  <inkml:trace contextRef="#ctx0" brushRef="#br0" timeOffset="65986.16">4775 11510 0,'-40'0'0,"40"40"15,-40-40-15,80 0 63,0 0-48,0 0-15,-40 40 16,40-40-16,0 0 0,1 0 16,-1 0-16,0 0 0,0 0 0,0 0 15,0 0-15,0 0 0,41 0 0,-41 0 16,0 0-16,40 0 0,-40 0 0,40 0 16,1-40-16,-41 40 0,40 0 0,0-40 15,-40 40-15,41 0 0,-1 0 16,0-40-16,0 40 0,1-40 0,-1 40 0,0-40 15,0 40-15,1 0 0,-41-40 16,40 40-16,0 0 0,-40 0 0,41 0 16,-1 0-16,0 0 0,-40 0 0,41-40 15,-1 40-15,0 0 0,0 0 0,1 0 16,-1 0-16,0 0 0,0 0 0,1 0 16,-1 0-16,-40-41 0,40 41 0,1 0 15,-1 0-15,-40 0 0,40 0 0,0 0 16,-39-40-16,39 40 0,0 0 0,-40 0 15,40 0-15,-39-40 0,39 40 0,-40 0 16,40 0-16,-40-40 0,0 40 16,1 0-16,39-40 0,-40 40 0,0 0 15,0 0-15,0 0 0,0 0 0,1 0 16,-1 0-16,0 0 0,0-40 16,0 40-16,0 0 0,0 0 15,0 0-15,1 0 0,-1-40 16,0 40-16,0 0 15,0 0-15,0 0 0,0 0 16,0 0-16,1 0 0,-1 0 16,0 0-16,0 0 15,0 0-15,0 0 16,0 0-16,0 0 16,1 0-16,-1 0 15,0 0 1,-80 0 93,0-40-109,-1 40 16,41-40-16</inkml:trace>
  <inkml:trace contextRef="#ctx0" brushRef="#br0" timeOffset="67845.24">5658 10467 0,'0'-40'31,"0"0"1,-40 0-1,0 40-16,-1 0-15,1 0 16,0 0 0,0 0-16,0 40 15,0-40-15,0 0 16,0 40-16,-1 0 16,41 0-16,-40-40 0,40 41 15,0-1-15,0 0 16,0 0-16,0 0 15,40-40-15,1 40 16,-1-40-16,0 0 16,0 0-1,0 0-15,0 0 16,0 0 0,-40-40-16,40 40 15,-40-40-15,0 0 0,0 0 16,0 0-16,0-1 15,41 41-15,-41-40 0,0 0 32,0 0 15,0 80-1,0 0-46,40-40 16,-40 40-16,0 1 0,0-1 16,0 0-16,40 0 0,-40 0 15,0 0-15,0 0 0,40 0 0,-40 0 16,0 1-16,40-41 16,-40-81-1</inkml:trace>
  <inkml:trace contextRef="#ctx0" brushRef="#br0" timeOffset="68417.23">5899 9946 0,'0'40'62,"0"0"-46,0 0-16,0 0 16,0 1-16,0-1 15,0 0-15,40 0 0,-40 0 0,0 0 16,40 0-16,-40 0 0,0 40 0,40-39 16,-40-1-16,0 0 0,0 0 15,0 0-15,0 0 16,0-80-1,40 0 1,-40-40-16,40 40 16,-40-1-16,40 1 0,0 0 15,1 40-15,-1-40 16,0 40-16,0 0 16,0 0-16,-40 40 0,40-40 15,-40 40-15,40 0 0,-40 1 16,0-1-16,0 0 0,-80 0 15,40 0-15,0 0 0,0-40 16,0 40-16,-41-40 0,41 40 0,0-40 16,0 0-16,0 0 0,0 0 0</inkml:trace>
  <inkml:trace contextRef="#ctx0" brushRef="#br0" timeOffset="73170.32">7062 10347 0,'40'0'62,"-80"0"16,0 0-46,0 0-32,0 0 15,0 0 1,0 0 0,-1 0-1,1 0-15,40 40 16,-40 0-16,0-40 15,0 40-15,0-40 16,40 40-16,-40-40 16,40 41-16,0-1 15,0 0-15,0 0 16,0 0-16,40 0 0,0 0 16,0-40-1,0 0-15,0 0 0,0 0 16,1 0-16,-41-40 0,40 40 15,0-40-15,0 0 16,0 40-16,-40-40 16,0 0-16,0 0 15,0-1-15,40 41 63,-40 41-63,40-41 15,-40 40-15,0 0 0,40-40 16,-40 40 0</inkml:trace>
  <inkml:trace contextRef="#ctx0" brushRef="#br0" timeOffset="73797.53">7223 9665 0,'0'40'47,"0"0"-47,0 1 16,40-1-16,-40 0 0,0 0 15,0 0-15,0 0 0,40 0 0,-40 0 16,0 41-16,40-41 0,-40 40 0,0-40 16,0 0-16,40 40 0,-40-40 0,0 0 15,0 1-15,0-1 16,40-40-16,-40-40 31,0-1-31,0 1 16,41 0-16,-41 0 0,40 0 15,-40 0-15,40 0 16,0 40-16,-40-40 0,40 40 0,0 0 16,0 0-16,0 0 15,1 0-15,-1 0 0,-40 40 16,40 0-16,-40 0 0,0 0 15,0 0-15,-80 0 0,80 0 16,-41 1-16,41-1 0,-40-40 16,0 40-16,0 0 0,0-40 0,0 0 0,0 0 15</inkml:trace>
  <inkml:trace contextRef="#ctx0" brushRef="#br0" timeOffset="83566.96">1846 13074 0,'0'40'141,"0"0"-126,0 1-15,40-1 0,-40 0 16,40 0-16,-40 40 0,40-40 15,0 40-15,-40-40 0,40 1 0,-40 39 0,41-40 16,-1 40-16,0-80 0,-40 40 16,40 0-16,0-40 15,0-40 1,-40 0 0,0 0-16,40 0 0,-40 0 0,0 0 15,0 0-15,0-41 16,0 41-16,0 0 0,0 0 0,0 0 15,0 0-15,0 0 0,0 0 16,0 80 15,0 0-31,40 0 16,-40 0-16,41 0 0,-41 0 0,40 0 16,-40 0-16,40 1 0,-40-1 0,40-40 15,-40 40-15,40-40 0,0 0 16,-40-40-1,0 0-15,0-1 16,40 1-16,-40 0 0,0 0 0,0 0 16,0 0-16,0 0 0,0 0 0,0 0 15,-40 0-15,40-1 0,0 1 0,-40 40 16</inkml:trace>
  <inkml:trace contextRef="#ctx0" brushRef="#br0" timeOffset="84105.28">2809 12874 0,'-40'0'0,"80"0"47,-40-40-47,40 40 16,0 0-16,0 0 15,0 0-15,0 0 0,1 0 16,-41 40 0,0 0-16,0 0 15,0 0-15,0 0 16,-41 0-1,1-40 1,80 0 0,-40-40-1,41 40-15,-1 0 16,0 40-16,-40 40 16,0-39-16,0-1 0,0 0 15,0 0-15</inkml:trace>
  <inkml:trace contextRef="#ctx0" brushRef="#br0" timeOffset="84414.4">3571 13596 0,'0'40'16,"40"-40"0,1 0-1,-1 0 1,0 0-16,0 0 15,-40 40-15,40-40 0,0 0 16</inkml:trace>
  <inkml:trace contextRef="#ctx0" brushRef="#br0" timeOffset="84618.31">3571 13475 0,'0'40'0,"-40"-40"15,80 0 17,0 0-32,41-40 15,-41 40-15,-40-40 0,40 40 16,0-40-16,0 0 0</inkml:trace>
  <inkml:trace contextRef="#ctx0" brushRef="#br0" timeOffset="85505.49">5016 13275 0,'40'-40'0,"-80"40"78,0 0-62,0 0-1,-1 0-15,1 0 16,0 0-16,40 40 0,-40-40 16,40 40-16,-40-40 0,40 40 0,-40 0 15,40 0-15,0 0 0,-40 0 16,40 0-16,0 1 0,0-1 0,0 0 16,80 0-16,-40 0 15,0-40-15,0 0 16,0 0-16,-40-40 0,41 40 15,-1-80-15,-40 40 0,40-1 0,-40 1 16,40 0-16,-40 0 0,0-40 0,40 40 16,-40 0-16,0 0 0,40 40 15,-40-40-15,0 80 16,40-40 0,-40 40-16,0 0 0,40 0 0,-40 0 15,0 0-15,41 0 0,-41 0 16,40-40-16</inkml:trace>
  <inkml:trace contextRef="#ctx0" brushRef="#br0" timeOffset="85887.82">5297 12633 0,'0'40'15,"0"0"-15,0 0 0,0 0 16,0 1-16,0-1 0,0 40 16,0-40-16,0 40 0,0 0 0,40-39 15,-40 39-15,40 0 0,-40-40 0,40 40 16,-40-40-16,0 0 0,0 1 0,0-1 16,40 0-16,-40-80 15,0-41 1,40 81-16,-40-40 0,0-40 15,40 40-15,-40 0 0,41 40 0,-1-40 16,-40 0-16,40 40 0,0 0 0,0-40 16,0 40-16,0 0 0,0 0 15,-40 40-15,41-40 0,-41 40 0,0 0 16,0 0-16,0 0 0,0 0 0,0 0 16,0 0-16,-81 1 0,81-1 15,-40 0-15,0-40 0,-40 40 0,40-40 16,0 40-16,-1-40 0,1 0 0,0 0 15,0 0-15,0 0 0,0-80 0</inkml:trace>
  <inkml:trace contextRef="#ctx0" brushRef="#br0" timeOffset="86492.97">6661 13315 0,'0'-40'47,"0"0"-32,-40 0 17,0 40-32,0 0 0,-1 0 15,1 40-15,0 0 16,0 0-16,40 0 16,-40 0-16,40 0 0,-40 0 15,40 0-15,0 0 0,0 1 0,40-41 16,0 0-1,-40-41-15,80 41 0,-80-40 16,40 0-16,1 0 0,-1 0 0,-40 0 16,40 40-16,0-40 0,0 0 15,0 40-15,0 40 16,-40 0-16,0 0 16,40-40-16,-40 40 0,0-80 31,0 0-31</inkml:trace>
  <inkml:trace contextRef="#ctx0" brushRef="#br0" timeOffset="86821.7">6982 12513 0,'0'40'0,"0"40"15,0-40-15,0 0 0,0 40 16,0-39-16,0 39 0,0 0 0,0 0 15,40 0-15,-40 1 0,0-1 0,0-40 16,40 0-16,-40 0 0,40 0 0,0-40 31,-40-40-31,0-40 16,41 40-16,-41 0 0,0 0 0,40 0 16,-40-1-16,40 41 0,-40-40 15,40 40-15,0 0 16,-40 40-16,40-40 0,-40 41 15,0-1-15,0 0 0,0 0 0,0 0 16,0 40-16,-40-40 0,-40 0 16,40 0-16,0 1 0,-1-41 15,1 0-15,0 0 0,0 0 0,0 0 16,40-41-16</inkml:trace>
  <inkml:trace contextRef="#ctx0" brushRef="#br0" timeOffset="87303.76">8266 13114 0,'-40'0'16,"0"0"0,0 0-1,0 0 1,-1 40-1,41 1-15,-40-41 0,40 40 16,0 0-16,-40-40 0,40 40 0,0 0 16,-40-40-16,80-40 31,-40 0-15,40 0-16,0 0 0,-40-1 15,41 41-15,-1-40 0,0 40 16,-40 81-16,40-81 15,-40 40-15,40 0 0,-40 0 0,0 0 16,40 0-16,-40 0 0,0 0 0,40-40 16,-40-40-1</inkml:trace>
  <inkml:trace contextRef="#ctx0" brushRef="#br0" timeOffset="87633.34">8547 12272 0,'0'40'0,"0"0"0,0 0 16,0 1-16,0 39 0,0-40 0,0 40 15,0 0-15,0 0 0,0 41 0,0-41 16,0 0-16,0 0 0,0 1 16,0-1-16,40-40 0,-40 0 0,0 0 15,40 0-15,-40-80 16,40 0-1,-40 0-15,0 0 0,40 0 0,-40 0 16,0 0-16,41 40 0,-41-41 0,40 41 16,0-40-16,0 40 0,0 0 15,0 40-15,0 1 16,0-1-16,-40 0 0,41 0 0,-41 0 16,0 0-16,0 0 0,0 0 0,-41 0 15,41 0-15,-80-40 0,40 41 16,0-41-16,0 40 0,-40-40 0,39 0 15,-39 40-15</inkml:trace>
  <inkml:trace contextRef="#ctx0" brushRef="#br0" timeOffset="88150.46">8226 13315 0,'-40'0'63,"0"0"-63,0 40 15,-1-40 1,41 40-16,-40 0 16,40 0-16,0 0 0,0 0 15,0 1-15,40-41 16,1 0-16,-1 0 15,0 0-15,0-41 0,0 1 16</inkml:trace>
  <inkml:trace contextRef="#ctx0" brushRef="#br0" timeOffset="89901.05">1806 15561 0,'0'-40'31,"40"40"-31,-40-40 15,0 80 48,0 0-47,0 0-16,40 0 15,-40 0-15,40 0 0,0 0 16,0 0-16,-40 0 0,40 1 15,-40-1-15,41 0 0,-1 0 16,0-40-16,0 0 16,0 0-1,-40-40-15,40 40 0,-40-40 16,0 0-16,40-1 0,-40 1 16,0 0-16,0 0 0,0 0 0,0 0 15,0 0-15,0 0 0,0 0 0,0 0 16,0-1-16,0 82 31,0 39-31,40-40 0,-40 0 16,41 0-16,-41 0 0,40 40 0,-40-40 15,40 1-15,0-41 0,-40 40 0,0 0 16,40-40-16,0 0 16,-40-40-1,40 40-15,-40-40 0,0-1 16,0 1-16,0 0 0,0 0 15,0 0-15,0 0 0,0 0 0,0 0 16,0 0-16</inkml:trace>
  <inkml:trace contextRef="#ctx0" brushRef="#br0" timeOffset="90281.26">2969 14999 0,'0'40'16,"0"0"15,0 1-31,0-1 16,0 0-16,-40-40 15,40 40-15,40-40 47,0 0-47,1 0 16,-1 0-1,-40-40 1,0 0-16</inkml:trace>
  <inkml:trace contextRef="#ctx0" brushRef="#br0" timeOffset="90425.59">3130 14839 0,'0'40'0,"40"-40"0,-40 40 0,0 0 15,0 0-15,0 0 0,40 0 0,-40 1 16,0-1-16,0 0 0,40 0 0,-40 0 16,40 0-16,-40 0 0,40 0 15</inkml:trace>
  <inkml:trace contextRef="#ctx0" brushRef="#br0" timeOffset="90642.17">3692 15681 0,'0'40'16,"40"-40"15,0 0-15,40 0-16,-40 0 15,-40-40-15,40 40 0</inkml:trace>
  <inkml:trace contextRef="#ctx0" brushRef="#br0" timeOffset="90797.58">3732 15521 0,'40'0'31,"0"0"-15,40 0-16,-40 0 0,-40-40 15</inkml:trace>
  <inkml:trace contextRef="#ctx0" brushRef="#br0" timeOffset="91421.72">4815 15521 0,'-40'-40'63,"0"40"-47,0 0-16,0 0 15,0 0-15,-1 40 16,41 0-16,-40-40 15,40 40-15,0 0 0,0 0 0,0 0 16,0 0-16,0 0 0,0 0 16,40-40-16,1 41 15,-1-41-15,0-41 0,0 41 16,-40-80-16,40 40 0,0 0 16,-40 0-16,0 0 0,40 40 0,-40-40 15,0 80 16,0 0-31,40 0 16,-40 0-16,0 0 16,41-40-16,-41-40 15</inkml:trace>
  <inkml:trace contextRef="#ctx0" brushRef="#br0" timeOffset="91713.57">4976 14959 0,'40'0'15,"-40"40"-15,0 40 16,0-39-16,40 39 0,-40-40 16,0 40-16,40-40 0,-40 40 0,0 1 15,40-1-15,-40-40 0,0 40 0,0-40 16,40 0-16,-40 0 0,0 1 0,40-41 31,-40-41-31,41 1 0,-41 0 16,0 0-16,40 40 0,0-40 0,-40 0 15,40 40-15,0 0 0,0 0 16,0 0-16,-40 40 16,40-40-16,-40 80 0,0-40 15,0 0-15,-80 1 0,80-1 16,-40 0-16,0 0 0,0 0 0,0-40 16,0 0-16,-1 0 0,1 0 0</inkml:trace>
  <inkml:trace contextRef="#ctx0" brushRef="#br0" timeOffset="92375.55">6220 15521 0,'-41'0'16,"1"0"15,40 40 16,0 0-31,-40-40 15,40 40-31,-40-40 0,0 0 16,0 0-16,0 40 0,0-40 15,40 40-15,0 0 16,-41-40-16,41 40 0,0 0 16,0 1-16,0-1 0,0 0 15,81 0-15,-41-40 16,-40 40-16,40-40 0,0 0 15,-40-80-15,40 80 0,-40-40 16,40 0-16,-40-1 0,0 1 16,0 0-16,40 40 15,-40-40-15,41 120 32,-41 1-32,40-41 0,0 0 15,-40 0-15,40-40 0,-40 40 0,40 0 16,0-40-16</inkml:trace>
  <inkml:trace contextRef="#ctx0" brushRef="#br0" timeOffset="92693.13">6460 15120 0,'0'80'0,"0"-40"16,0 0-16,0 0 0,0 40 15,0-40-15,0 1 0,0 39 16,40-40-16,-40 40 0,41-40 0,-41 0 16,0 40-16,40-39 0,-40-1 0,0 0 15,40-40 1,-40-40 0,0 0-16,0-1 15,40 41-15,-40-40 0,40 40 0,-40-40 16,40 40-16,0 0 0,0 0 15,1 0-15,-41 40 0,40-40 16,-40 40-16,0 41 0,0-41 16,0 0-16,-81-40 15,81 40-15,-40-40 0,0 40 0,-40-40 16,80 40-16,-40-40 0</inkml:trace>
  <inkml:trace contextRef="#ctx0" brushRef="#br0" timeOffset="93102.99">7423 15521 0,'-40'40'15,"0"-40"1,40 40 0,-40-40-16,40 40 15,0 0-15,0 0 16,-40 0-16,40 0 0,0 0 0,0 1 16,0-1-16,0 0 0,0 0 15,0 0-15,80-80 31,-80-40-31,0 40 16,40-1-16,-40 1 0,40 0 0,-40 0 16,41 0-16,-41 80 15,40-40 1,-40 80-16,40-40 0,-40 1 16,40-1-16,0-40 15</inkml:trace>
  <inkml:trace contextRef="#ctx0" brushRef="#br0" timeOffset="93393.7">7664 15039 0,'0'40'16,"40"1"-16,-40 39 0,0-40 15,0 0-15,40 40 0,-40-40 0,0 41 16,41-41-16,-41 40 0,0-40 0,0 40 15,40-40-15,-40 0 0,0 0 16,40-80 0,-40-40-16,40 40 15,-40 0-15,40 40 0,-40-40 16,40 40-16,0 0 16,0 0-16,-40 40 0,0 0 15,0 0-15,0 0 16,0 0-16,0 0 0,0 1 0,-40-1 15,40 0-15,-80 0 0,40-40 16</inkml:trace>
  <inkml:trace contextRef="#ctx0" brushRef="#br0" timeOffset="93812.81">8587 15721 0,'-40'0'16,"0"0"-1,0 40 1,40 0-16,0 0 0,0 1 0,0-1 0,-40 0 16,40 0-16,0 0 0,0 0 15,0 0-15,0 0 0,40-40 16,-40-40 0,40 40-16,-40-40 0,40 0 15,-40 0-15,40 0 0,-40 0 0,40 0 16,0 40-1,-40 40 1,0 0-16,0 0 0,40 0 16,-40 0-16,0 0 15</inkml:trace>
  <inkml:trace contextRef="#ctx0" brushRef="#br0" timeOffset="94129.24">8748 15200 0,'0'40'16,"40"-40"-16,-40 80 0,0-40 15,0 0-15,40 0 0,-40 41 0,40-41 16,-40 40-16,0-40 0,40 40 0,-40-40 16,40 41-16,-40-41 0,0 0 0,0 0 15,0 0-15,0 0 0,0-80 31,0 0-31,0 0 16,0 0-16,0 0 0,80-1 16,-39 1-16,-1 40 15,0 0-15,0 0 16,0 40-16,-40 41 16,0-41-16,0 0 0,-40-40 15,40 40-15,-40 0 0,0 0 0,0 0 16,-1 0-16,1 1 0,0-1 0,0 0 15,0-40-15</inkml:trace>
  <inkml:trace contextRef="#ctx0" brushRef="#br0" timeOffset="112421.65">1164 7179 0,'-40'0'0,"80"0"78,0 0-62,0 40 15,-40 0-31,40 0 0,0 0 16,-40 0-16,40-40 0,-40 40 15,40-40-15,-40 40 0,41-40 16,-41 41-16,40-41 0,-40 40 0,40-40 16,-40 40-1,0-80 48,0 0-48</inkml:trace>
  <inkml:trace contextRef="#ctx0" brushRef="#br0" timeOffset="112626.71">1806 7219 0,'0'40'16,"-40"-40"-1,40 40-15,-41 0 16,1 0-16,0 0 16,40 0-16,-40 1 0,0-41 15,40 40-15,-40-40 16,40 40-16</inkml:trace>
  <inkml:trace contextRef="#ctx0" brushRef="#br0" timeOffset="116152.15">8065 4010 0,'0'41'94,"41"-41"-94,-41 40 0,80-40 15,-40 40-15,0-40 0,0 40 0,0-40 16,0 40-16,1 0 0,-1-40 0,0 40 15,0 0-15,0-40 0,0 40 16,0-40-16</inkml:trace>
  <inkml:trace contextRef="#ctx0" brushRef="#br0" timeOffset="116661.68">8427 4411 0,'0'41'16,"40"-41"30,-40-41-46,40 41 0,0-40 16,0 0-16,0 0 0,0 0 16,-40 0-16,40 40 0,-40-40 0,41 40 15,-41-40-15,0 0 0,40 40 16,-40 40 0,0 40-1,0-40-15,-40-40 0,40 40 0,0 0 16,-41 0-16,41 0 0,-40 1 15,40-1 1,0-80 0,40-41-1,-40 41-15,41 0 16,-41 0-16,40 40 0,-40-40 0,0 0 16,-40 80-1,40 0 1,-41-40-16,41 80 0,-40-40 15,40 0-15,-40 1 16,40-1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34:59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7383 3449 0,'-40'0'15,"0"0"1,80 0 31,0 0-31,0 0-16,1 0 15,-1 0-15,0 0 0,0 0 16,0 0-16,40 0 0,-40 0 15,1 0-15,-1 0 0,40 40 0,-40-40 16,40 0-16,-40 0 0,41 40 0,-1-40 16,0 0-16,0 40 0,1-40 0,-1 0 15,40 40-15,-39-40 0,-1 0 0,0 0 16,0 40-16,1-40 0,-1 0 0,0 0 16,40 0-16,-39 41 0,-1-41 0,0 0 15,0 0-15,41 0 0,-41 0 0,0 0 16,1 0-16,-1 0 0,40 0 0,-40 0 15,1 0-15,39 0 0,-40 0 0,1 0 16,-1 0-16,40 0 0,-39 0 0,-1 0 16,0 0-16,0 0 0,1 0 0,-41 0 15,40 0-15,0 0 0,0 0 0,1-41 16,-1 41-16,0 0 0,0 0 16,-39-40-16,39 40 0,0-40 0,0 40 15,1-40-15,-1 40 0,0-40 0,0 40 16,1 0-16,-1-40 0,0 40 0,0 0 15,1-40-15,-41 40 0,40 0 0,0 0 16,0 0-16,-39 0 0,39 0 0,-40 0 16,40 0-16,-40 0 0,0 0 0,1 0 15,39 0-15,-40 0 0,0 0 16,40 0-16,-40 0 0,41 0 0,-41 0 0,40 0 16,-40 0-16,40-40 0,1 40 0,-41-40 15,40 40-15,0-40 0,1 40 0,-1 0 16,0-41-16,0 41 0,1-40 15,-1 40-15,0 0 0,0-40 0,1 40 16,-1 0-16,-40 0 0,40 0 0,1 0 16,-41 0-16,40 0 0,-40 0 0,40 0 15,-40 0-15,1 40 0,39-40 0,-40 0 16,0 40-16,0-40 0,40 0 0,-39 0 16,-1 41-16,0-41 0,0 0 15,0 40-15,0-40 0,0 0 0,0 40 16,1-40-16,-1 0 15,-40-40 48</inkml:trace>
  <inkml:trace contextRef="#ctx0" brushRef="#br0" timeOffset="703.01">23715 4652 0,'0'-40'15,"0"80"32,40-40-47,-40 80 0,0-40 16,0 1-16,0 39 0,0 0 0,0 0 0,0-40 16,0 40-16,0 1 0,0-1 15,-40-40-15,40 0 0,0 0 0,0 0 16,-40 0-16,40 1 15,40-122 1,-40 41-16,80 0 0</inkml:trace>
  <inkml:trace contextRef="#ctx0" brushRef="#br0" timeOffset="869.47">24196 4732 0,'0'-40'0,"40"0"0,-40 0 0,40 40 15,-40 40 16,0 40-31,0-40 16,0 1-16,-40 39 0,40 0 0,-40-40 16,40 40-16,-40-40 0,40 41 0,-40-41 15,40 0-15,0 40 0,-40-40 0,40 0 16</inkml:trace>
  <inkml:trace contextRef="#ctx0" brushRef="#br1" timeOffset="6107.7">15007 10026 0,'40'0'187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15T06:35: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15128 2045 0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15/09/2022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Notice that there are no two consecutive 1’s in each string element in the language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410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language notation represents the characteristics of a given language using some symbols and rules.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 copies of x such that k is greater than or equal to 1.”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X is not variable, it is a symbol `</a:t>
            </a:r>
            <a:r>
              <a:rPr lang="en-PH" dirty="0" err="1"/>
              <a:t>mismo</a:t>
            </a:r>
            <a:r>
              <a:rPr lang="en-PH" dirty="0"/>
              <a:t>` give example number as a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681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 copies of x such that k is greater than or equal to 1.”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416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 copies of x such that k is greater than or equal to 1.”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alphabet is any non-empty finite set of symbols. </a:t>
            </a:r>
          </a:p>
          <a:p>
            <a:r>
              <a:rPr lang="en-GB" dirty="0"/>
              <a:t>The elements of the alphabet are called symbols of the alphabet. </a:t>
            </a:r>
          </a:p>
          <a:p>
            <a:r>
              <a:rPr lang="en-GB" dirty="0"/>
              <a:t>We use the symbol sigma, Σ, to denote an alphabet or we will use upper case letters in this lesson to denote an alphabet.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8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string (w) over an alphabet is a finite sequence of symbols from the given alphabet. Symbols per string w are written not separately by commas.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02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length of string w denoted by |w| is the number of symbols composing the string.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8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string of length 0 is called an empty or null string and is denoted with a symbol λ (</a:t>
            </a:r>
            <a:r>
              <a:rPr lang="en-GB" dirty="0" err="1"/>
              <a:t>lembda</a:t>
            </a:r>
            <a:r>
              <a:rPr lang="en-GB" dirty="0"/>
              <a:t>). </a:t>
            </a:r>
          </a:p>
          <a:p>
            <a:endParaRPr lang="en-GB" dirty="0"/>
          </a:p>
          <a:p>
            <a:r>
              <a:rPr lang="en-GB" dirty="0"/>
              <a:t>Thus, |λ|=0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22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String z is a substring of w if z appears consecutively in w.</a:t>
            </a:r>
          </a:p>
          <a:p>
            <a:endParaRPr lang="en-GB" dirty="0"/>
          </a:p>
          <a:p>
            <a:r>
              <a:rPr lang="en-GB" dirty="0"/>
              <a:t>In example 4, z is a substring of w since the symbols in ‘ana’ is found consecutively in ‘banana.’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5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 concatenation of strings x with length m and y with length n is the sequence of symbols formed by appending y to the end of x. </a:t>
            </a:r>
          </a:p>
          <a:p>
            <a:endParaRPr lang="en-GB" dirty="0"/>
          </a:p>
          <a:p>
            <a:r>
              <a:rPr lang="en-GB" dirty="0"/>
              <a:t>(write Z = 011100)</a:t>
            </a:r>
          </a:p>
          <a:p>
            <a:endParaRPr lang="en-GB" dirty="0"/>
          </a:p>
          <a:p>
            <a:r>
              <a:rPr lang="en-GB" dirty="0"/>
              <a:t>Prefix</a:t>
            </a:r>
          </a:p>
          <a:p>
            <a:r>
              <a:rPr lang="en-GB" dirty="0" err="1"/>
              <a:t>suffixs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74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wk</a:t>
            </a:r>
            <a:r>
              <a:rPr lang="en-GB" dirty="0"/>
              <a:t> means k copies of w or the number of times (k) a string (w) is repeated.</a:t>
            </a:r>
          </a:p>
          <a:p>
            <a:endParaRPr lang="en-GB" dirty="0"/>
          </a:p>
          <a:p>
            <a:r>
              <a:rPr lang="en-GB" dirty="0"/>
              <a:t>Write w2-5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8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Notice that there are no two consecutive 1’s in each string element in the language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840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Alphabets, Strings and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Language (L):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of all possible strings from an alphabet, given a condition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8949613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= {0, 1} -  no two consecutive 1’s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 =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{ λ , 0, 1, 00, 01, 10, 000, 001, 010, 100, 101, 0000, 0001, 0010,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0100, 0101, 1000, 1001, 1010, . . . 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7917CB-F677-6D8D-53F7-A7BDF0533AA2}"/>
                  </a:ext>
                </a:extLst>
              </p14:cNvPr>
              <p14:cNvContentPartPr/>
              <p14:nvPr/>
            </p14:nvContentPartPr>
            <p14:xfrm>
              <a:off x="5446080" y="736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7917CB-F677-6D8D-53F7-A7BDF0533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6720" y="726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Language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452860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{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x, y}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GB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{x, xx, xxx, 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xxxx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,…}</a:t>
            </a:r>
            <a:endParaRPr lang="en-PH" sz="4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GB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{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GB" sz="4000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| k ≥ 1}</a:t>
            </a:r>
          </a:p>
          <a:p>
            <a:pPr marL="0" indent="0">
              <a:lnSpc>
                <a:spcPct val="220000"/>
              </a:lnSpc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C102DA-81C8-03AF-1705-2A82248F65AA}"/>
                  </a:ext>
                </a:extLst>
              </p14:cNvPr>
              <p14:cNvContentPartPr/>
              <p14:nvPr/>
            </p14:nvContentPartPr>
            <p14:xfrm>
              <a:off x="202320" y="1559160"/>
              <a:ext cx="11831040" cy="441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C102DA-81C8-03AF-1705-2A82248F65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60" y="1549800"/>
                <a:ext cx="11849760" cy="44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5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Language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11452860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{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x, y}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If L</a:t>
            </a:r>
            <a:r>
              <a:rPr lang="en-GB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{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λ, 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xy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xyxy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xyxyxy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,…}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GB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 {(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xy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GB" sz="4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| k ≥ 0}</a:t>
            </a:r>
          </a:p>
          <a:p>
            <a:pPr marL="0" indent="0">
              <a:lnSpc>
                <a:spcPct val="220000"/>
              </a:lnSpc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1F8D65-4725-C60A-4703-B6A6971A2E0B}"/>
                  </a:ext>
                </a:extLst>
              </p14:cNvPr>
              <p14:cNvContentPartPr/>
              <p14:nvPr/>
            </p14:nvContentPartPr>
            <p14:xfrm>
              <a:off x="606600" y="4851000"/>
              <a:ext cx="3972960" cy="40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1F8D65-4725-C60A-4703-B6A6971A2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60" y="4787640"/>
                <a:ext cx="40042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68A1A6-A5B9-CF6D-AF2A-036B8CFF2BCA}"/>
                  </a:ext>
                </a:extLst>
              </p14:cNvPr>
              <p14:cNvContentPartPr/>
              <p14:nvPr/>
            </p14:nvContentPartPr>
            <p14:xfrm>
              <a:off x="231120" y="361080"/>
              <a:ext cx="11860200" cy="496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68A1A6-A5B9-CF6D-AF2A-036B8CFF2B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60" y="351720"/>
                <a:ext cx="11878920" cy="49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2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2198077"/>
            <a:ext cx="11452860" cy="35495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20000"/>
              </a:lnSpc>
              <a:buNone/>
            </a:pPr>
            <a:r>
              <a:rPr lang="en-PH" sz="40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Questions?</a:t>
            </a: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B5EA24-5F07-0A69-5BDB-1F85438851B4}"/>
                  </a:ext>
                </a:extLst>
              </p14:cNvPr>
              <p14:cNvContentPartPr/>
              <p14:nvPr/>
            </p14:nvContentPartPr>
            <p14:xfrm>
              <a:off x="231120" y="317520"/>
              <a:ext cx="6255360" cy="53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B5EA24-5F07-0A69-5BDB-1F8543885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60" y="308160"/>
                <a:ext cx="627408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1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Alphabets: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non-empty finite set of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l-GR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 {0,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1}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 {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a, b, c, ... , x, y, z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 {0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1, 2, 3, 4, 5, 6, 7, 8, 9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l-GR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A914E0-6696-B263-310C-5DF078B903C1}"/>
                  </a:ext>
                </a:extLst>
              </p14:cNvPr>
              <p14:cNvContentPartPr/>
              <p14:nvPr/>
            </p14:nvContentPartPr>
            <p14:xfrm>
              <a:off x="447840" y="245520"/>
              <a:ext cx="11340000" cy="593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A914E0-6696-B263-310C-5DF078B903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80" y="236160"/>
                <a:ext cx="1135872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6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String: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finite sequence of symbols from an alphabet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Σ= {0,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1}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 =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 = 00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935EAF-5937-EAEE-C820-97F59E76521E}"/>
                  </a:ext>
                </a:extLst>
              </p14:cNvPr>
              <p14:cNvContentPartPr/>
              <p14:nvPr/>
            </p14:nvContentPartPr>
            <p14:xfrm>
              <a:off x="722160" y="1472760"/>
              <a:ext cx="4117320" cy="441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935EAF-5937-EAEE-C820-97F59E765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00" y="1463400"/>
                <a:ext cx="4136040" cy="44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8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Length of string /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2660780" cy="25273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 = </a:t>
            </a:r>
            <a:r>
              <a:rPr lang="en-GB" sz="4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abcd</a:t>
            </a: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|w| = 4</a:t>
            </a:r>
          </a:p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BE7609-C072-ADE7-C643-7C0CBA936CD5}"/>
              </a:ext>
            </a:extLst>
          </p:cNvPr>
          <p:cNvSpPr txBox="1">
            <a:spLocks/>
          </p:cNvSpPr>
          <p:nvPr/>
        </p:nvSpPr>
        <p:spPr>
          <a:xfrm>
            <a:off x="4209662" y="1279525"/>
            <a:ext cx="2660780" cy="252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 = 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B3FE2D-2C68-74FB-7670-9F34A7040E80}"/>
              </a:ext>
            </a:extLst>
          </p:cNvPr>
          <p:cNvSpPr txBox="1">
            <a:spLocks/>
          </p:cNvSpPr>
          <p:nvPr/>
        </p:nvSpPr>
        <p:spPr>
          <a:xfrm>
            <a:off x="7590454" y="1279524"/>
            <a:ext cx="3606280" cy="252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 = automata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1562E7-BFDA-0AB5-7536-7C6973B4D61B}"/>
                  </a:ext>
                </a:extLst>
              </p14:cNvPr>
              <p14:cNvContentPartPr/>
              <p14:nvPr/>
            </p14:nvContentPartPr>
            <p14:xfrm>
              <a:off x="476640" y="1241640"/>
              <a:ext cx="9129960" cy="343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1562E7-BFDA-0AB5-7536-7C6973B4D6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0" y="1232280"/>
                <a:ext cx="9148680" cy="34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5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Null string or empty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7701116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| = 0</a:t>
            </a:r>
          </a:p>
          <a:p>
            <a:pPr marL="0" indent="0">
              <a:lnSpc>
                <a:spcPct val="150000"/>
              </a:lnSpc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63054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40680-DC8A-5E0B-D982-E9DABE94C3CF}"/>
                  </a:ext>
                </a:extLst>
              </p14:cNvPr>
              <p14:cNvContentPartPr/>
              <p14:nvPr/>
            </p14:nvContentPartPr>
            <p14:xfrm>
              <a:off x="592200" y="924120"/>
              <a:ext cx="3987360" cy="467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40680-DC8A-5E0B-D982-E9DABE94C3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40" y="914760"/>
                <a:ext cx="4006080" cy="46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7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3101340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banana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z = 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z = </a:t>
            </a:r>
            <a:r>
              <a:rPr lang="en-PH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anb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58C30-DB27-B11C-24D5-527D2F8122F9}"/>
              </a:ext>
            </a:extLst>
          </p:cNvPr>
          <p:cNvSpPr txBox="1">
            <a:spLocks/>
          </p:cNvSpPr>
          <p:nvPr/>
        </p:nvSpPr>
        <p:spPr>
          <a:xfrm>
            <a:off x="4172105" y="1279524"/>
            <a:ext cx="3101340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01011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CB39C-6658-FA31-76C0-C45F85856E59}"/>
              </a:ext>
            </a:extLst>
          </p:cNvPr>
          <p:cNvSpPr txBox="1">
            <a:spLocks/>
          </p:cNvSpPr>
          <p:nvPr/>
        </p:nvSpPr>
        <p:spPr>
          <a:xfrm>
            <a:off x="7702186" y="1251533"/>
            <a:ext cx="3811789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DB039A-CCBF-6747-11B2-5B3DA02581D9}"/>
                  </a:ext>
                </a:extLst>
              </p14:cNvPr>
              <p14:cNvContentPartPr/>
              <p14:nvPr/>
            </p14:nvContentPartPr>
            <p14:xfrm>
              <a:off x="549000" y="1429200"/>
              <a:ext cx="10574280" cy="407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DB039A-CCBF-6747-11B2-5B3DA02581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40" y="1419840"/>
                <a:ext cx="10593000" cy="40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1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Concatenation: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combine two string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5161384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x is 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PH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PH" sz="4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PH" sz="4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y is 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PH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PH" sz="4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PH" sz="4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PH" sz="4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…y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PH" sz="4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PH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PH" sz="4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PH" sz="4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x = 011</a:t>
            </a:r>
            <a:endParaRPr lang="en-PH" sz="4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y = 100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E084C4-BCDE-3B2C-FB59-A54A53C9DB94}"/>
                  </a:ext>
                </a:extLst>
              </p14:cNvPr>
              <p14:cNvContentPartPr/>
              <p14:nvPr/>
            </p14:nvContentPartPr>
            <p14:xfrm>
              <a:off x="635760" y="216360"/>
              <a:ext cx="11180880" cy="512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E084C4-BCDE-3B2C-FB59-A54A53C9D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0" y="207000"/>
                <a:ext cx="11199600" cy="51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1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copies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5161384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 = 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PH" sz="4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= 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7F25F2-2E79-0125-2CCC-095B9BD51C55}"/>
                  </a:ext>
                </a:extLst>
              </p14:cNvPr>
              <p14:cNvContentPartPr/>
              <p14:nvPr/>
            </p14:nvContentPartPr>
            <p14:xfrm>
              <a:off x="404640" y="216360"/>
              <a:ext cx="6832800" cy="566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7F25F2-2E79-0125-2CCC-095B9BD51C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80" y="207000"/>
                <a:ext cx="6851520" cy="56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83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Language (L):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of all possible strings from an alphabet, given a condition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79525"/>
            <a:ext cx="8949613" cy="4468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= {0, 1} -  no two consecutive 1’s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 =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{ λ , 0, 1, 00, 01, 10, 000, 001, 010, 100, 101, 0000, 0001, 0010,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0100, 0101, 1000, 1001, 1010, . . . }</a:t>
            </a: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71DB80-C1AB-F68B-D376-CDBAABB5B47F}"/>
              </a:ext>
            </a:extLst>
          </p:cNvPr>
          <p:cNvSpPr txBox="1">
            <a:spLocks/>
          </p:cNvSpPr>
          <p:nvPr/>
        </p:nvSpPr>
        <p:spPr>
          <a:xfrm>
            <a:off x="6220666" y="1337708"/>
            <a:ext cx="5161384" cy="44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PH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FF8D8-BF46-9561-605F-A6DB23BA75DF}"/>
                  </a:ext>
                </a:extLst>
              </p14:cNvPr>
              <p14:cNvContentPartPr/>
              <p14:nvPr/>
            </p14:nvContentPartPr>
            <p14:xfrm>
              <a:off x="2629080" y="1140480"/>
              <a:ext cx="6110640" cy="246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FF8D8-BF46-9561-605F-A6DB23BA75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9720" y="1131120"/>
                <a:ext cx="612936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5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815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Gotham</vt:lpstr>
      <vt:lpstr>Office Theme</vt:lpstr>
      <vt:lpstr>Introduction</vt:lpstr>
      <vt:lpstr>Alphabets: non-empty finite set of symbols</vt:lpstr>
      <vt:lpstr>String: finite sequence of symbols from an alphabet</vt:lpstr>
      <vt:lpstr>Length of string / cardinality</vt:lpstr>
      <vt:lpstr>Null string or empty string</vt:lpstr>
      <vt:lpstr>Substring</vt:lpstr>
      <vt:lpstr>Concatenation: combine two string</vt:lpstr>
      <vt:lpstr>wk copies</vt:lpstr>
      <vt:lpstr>Language (L): set of all possible strings from an alphabet, given a condition</vt:lpstr>
      <vt:lpstr>Language (L): set of all possible strings from an alphabet, given a condition</vt:lpstr>
      <vt:lpstr>Language notation</vt:lpstr>
      <vt:lpstr>Language notation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166</cp:revision>
  <dcterms:created xsi:type="dcterms:W3CDTF">2022-08-20T15:01:04Z</dcterms:created>
  <dcterms:modified xsi:type="dcterms:W3CDTF">2022-09-15T06:45:28Z</dcterms:modified>
</cp:coreProperties>
</file>