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3" r:id="rId3"/>
    <p:sldId id="286" r:id="rId4"/>
    <p:sldId id="287" r:id="rId5"/>
    <p:sldId id="290" r:id="rId6"/>
    <p:sldId id="291" r:id="rId7"/>
    <p:sldId id="285" r:id="rId8"/>
    <p:sldId id="292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4D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6" autoAdjust="0"/>
    <p:restoredTop sz="80990" autoAdjust="0"/>
  </p:normalViewPr>
  <p:slideViewPr>
    <p:cSldViewPr snapToGrid="0">
      <p:cViewPr varScale="1">
        <p:scale>
          <a:sx n="55" d="100"/>
          <a:sy n="55" d="100"/>
        </p:scale>
        <p:origin x="1194" y="9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5E041-4119-4EE3-A227-AD8AC516F74F}" type="datetimeFigureOut">
              <a:rPr lang="en-PH" smtClean="0"/>
              <a:t>20/09/2022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827CC-8316-45DB-BFE4-76A6FE932D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0230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Nondeterministic_finite_automaton" TargetMode="External"/><Relationship Id="rId3" Type="http://schemas.openxmlformats.org/officeDocument/2006/relationships/hyperlink" Target="https://en.wikipedia.org/wiki/Abstract_machine" TargetMode="External"/><Relationship Id="rId7" Type="http://schemas.openxmlformats.org/officeDocument/2006/relationships/hyperlink" Target="https://en.wikipedia.org/wiki/Deterministic_finite_automato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Finite-state_machine#cite_note-1" TargetMode="External"/><Relationship Id="rId5" Type="http://schemas.openxmlformats.org/officeDocument/2006/relationships/hyperlink" Target="https://en.wikipedia.org/wiki/Input_(computer_science)" TargetMode="External"/><Relationship Id="rId4" Type="http://schemas.openxmlformats.org/officeDocument/2006/relationships/hyperlink" Target="https://en.wikipedia.org/wiki/State_(computer_science)" TargetMode="External"/><Relationship Id="rId9" Type="http://schemas.openxmlformats.org/officeDocument/2006/relationships/hyperlink" Target="https://en.wikipedia.org/wiki/Finite-state_machine#cite_note-2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4901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It is an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Abstract machine"/>
              </a:rPr>
              <a:t>abstract machine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can be in exactly one of a finite number of </a:t>
            </a:r>
            <a:r>
              <a:rPr lang="en-GB" b="0" i="1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State (computer science)"/>
              </a:rPr>
              <a:t>states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at any given time. The FSM can change from one state to another in response to some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Input (computer science)"/>
              </a:rPr>
              <a:t>inputs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; the change from one state to another is called a </a:t>
            </a:r>
            <a:r>
              <a:rPr lang="en-GB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transition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GB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/>
              </a:rPr>
              <a:t>[1]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 FSM is defined by a list of its states, its initial state, and the inputs that trigger each transition. Finite-state machines are of two types—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Deterministic finite automaton"/>
              </a:rPr>
              <a:t>deterministic finite-state machines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Nondeterministic finite automaton"/>
              </a:rPr>
              <a:t>non-deterministic finite-state machines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GB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9"/>
              </a:rPr>
              <a:t>[2]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 deterministic finite-state machine can be constructed equivalent to any non-deterministic one.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602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3956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6579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62491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4258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7845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516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92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2866-4049-A383-57E9-B4DED7BFC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A4CA4-C62E-88A9-E551-B7A8615C2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93E80-95FA-CF71-49AB-352844F4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5F931-A6BE-0CD5-36C7-67FA1573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B3A4A-E6F6-6245-8C95-B86CE118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E897-B071-0324-24C4-86765C70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FD031-D432-8D90-2A8B-BF31D4180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4B2B3-B06F-5859-BD2D-173FD582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D7D3D-BE5A-C368-03CE-1321AB41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D9C0-5444-A20D-1C6F-A8934CBC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0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4FF17-E885-C7F2-C153-8985FCDD0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15BDE-B222-F2BC-AEF2-395746C27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6AE3-D234-70EB-DFD9-4F3CC351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4FEB0-3C30-D38C-771C-8A1ED3D8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503F8-37B7-9003-430C-C81590CA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6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022E-946F-42C6-D324-F2816935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F8C4-1357-508D-9BC6-03AFE5F87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AF410-BAD3-4C01-182A-1B4D3E07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0AE75-3DCD-C3AA-80FB-C9BEB503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D38BA-9249-E27A-5C34-8AFB093D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9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1F25-7853-E005-7594-898E9C5B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C9AF1-1A90-AFA5-FAE8-98BEEC296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99997-794C-1D61-CC20-B9783AAF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BDB74-89EE-10E6-C479-9C66B6BE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215EF-469C-968C-60C4-16D7E9E4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4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D500-91A7-10F4-4E20-7B752219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5E6D0-8542-0853-6AF9-3D317F214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DAFCF-68D6-6E16-ADE8-27D2C1EE8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F52C6-6ADC-3B07-7C3C-B86ACEB9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975F1-BDC3-30EE-7CAF-3595C8F1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C8960-7CD7-CEF3-66DE-E497EAF1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A809-907A-211E-B938-0E567B4C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85905-8550-4175-BF53-E52A7054D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93733-F1AE-1444-3915-4FAD793E6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58D90-7F2C-10B0-B87C-0E71E1C9A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CFCEC-B248-35AE-BFA2-5724FD7BA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8DED3-BFF8-9FB5-686C-42A3DDF2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B7369-CBE2-36BC-8C00-CD7499AA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BC8AB-35AB-0E10-D60A-BAEB2F04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3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6987-EE6E-EDA5-4035-5228CEE9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0E56A-3154-C4B6-AAE3-E3DC0149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AC8D6-5964-9A05-0714-79A35932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02666-A25C-6CB8-FFD9-61921B79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3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BBF55-2DEE-7CC7-A50A-DAC4A007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68072-46AF-A6A1-C99E-24449471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CEA28-1018-DBF1-29CB-B8038900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7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DC12-ACBF-E825-D558-ADD3B1FC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8D3CF-0DF2-4F73-18C2-93F014E8C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8E43A-4C66-0AFF-8096-A631534ED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98E4B-58B1-0D4A-677F-B6AB65E4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B06E6-EE05-78D0-1E2B-D5B3A8E2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56936-2284-238D-EE5F-90143325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3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75F3-520D-875E-9D73-53E96DDF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F4C5F-1FD0-81F8-22A8-60405DB19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4F45C-AAAC-D22F-8D8A-02B104A7A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94A0B-187E-92A6-9B08-60CE5931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A3826-F8CD-C418-5ACB-B1270EBD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12BBE-9521-66FE-020F-C5C94DB1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7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1F15D-577A-E098-F470-3E7F8B4A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AA2B5-5775-1EDB-C46C-FB6C1A563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5DA31-1246-6319-4FE4-C0E55586F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B4B08-0908-49DA-86CF-357934EBB94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0616-4A5C-C61A-5BCF-F58D5046E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7FD5-868F-D5E0-1495-58D695BA5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9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AEEB-0D68-23FF-EBB0-BCD6B2EC5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0479" y="2084385"/>
            <a:ext cx="7591425" cy="1114425"/>
          </a:xfrm>
        </p:spPr>
        <p:txBody>
          <a:bodyPr>
            <a:normAutofit/>
          </a:bodyPr>
          <a:lstStyle/>
          <a:p>
            <a:r>
              <a:rPr lang="en-PH" b="1" dirty="0">
                <a:solidFill>
                  <a:srgbClr val="C44D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b="1" dirty="0">
              <a:solidFill>
                <a:srgbClr val="C44D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0F970-5378-9E4F-DD54-B9B11C2F4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8649" y="4062413"/>
            <a:ext cx="6435090" cy="1655762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Lesson 4 – Finite-State Automata Defined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D5937-F757-1AB3-96FE-8F188B2F1DBE}"/>
              </a:ext>
            </a:extLst>
          </p:cNvPr>
          <p:cNvSpPr/>
          <p:nvPr/>
        </p:nvSpPr>
        <p:spPr>
          <a:xfrm>
            <a:off x="4103367" y="3601244"/>
            <a:ext cx="7105650" cy="106362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CE5966-1A6E-ABA6-1951-DF471E2517F2}"/>
              </a:ext>
            </a:extLst>
          </p:cNvPr>
          <p:cNvSpPr/>
          <p:nvPr/>
        </p:nvSpPr>
        <p:spPr>
          <a:xfrm>
            <a:off x="0" y="0"/>
            <a:ext cx="3338286" cy="68580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24C7D4-AB18-7CD1-B11F-9661711EB33D}"/>
              </a:ext>
            </a:extLst>
          </p:cNvPr>
          <p:cNvSpPr txBox="1">
            <a:spLocks/>
          </p:cNvSpPr>
          <p:nvPr/>
        </p:nvSpPr>
        <p:spPr>
          <a:xfrm>
            <a:off x="631231" y="2492801"/>
            <a:ext cx="1947120" cy="605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63B6E74-CB94-9F8B-9792-C4D2E584F445}"/>
              </a:ext>
            </a:extLst>
          </p:cNvPr>
          <p:cNvSpPr txBox="1">
            <a:spLocks/>
          </p:cNvSpPr>
          <p:nvPr/>
        </p:nvSpPr>
        <p:spPr>
          <a:xfrm>
            <a:off x="237892" y="3198810"/>
            <a:ext cx="2862502" cy="12493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Gotham" panose="02000504050000020004" pitchFamily="2" charset="0"/>
                <a:cs typeface="Arial" panose="020B0604020202020204" pitchFamily="34" charset="0"/>
              </a:rPr>
              <a:t>Automata Theory and Formal Languages</a:t>
            </a:r>
            <a:endParaRPr lang="en-US" sz="4000" b="1" dirty="0">
              <a:solidFill>
                <a:schemeClr val="bg1"/>
              </a:solidFill>
              <a:latin typeface="Gotham" panose="02000504050000020004" pitchFamily="2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3172057-D388-4C5A-AA45-5F90B527ADF9}"/>
              </a:ext>
            </a:extLst>
          </p:cNvPr>
          <p:cNvSpPr txBox="1">
            <a:spLocks/>
          </p:cNvSpPr>
          <p:nvPr/>
        </p:nvSpPr>
        <p:spPr>
          <a:xfrm>
            <a:off x="800147" y="5859918"/>
            <a:ext cx="1947120" cy="6801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Gotham" panose="02000504050000020004" pitchFamily="2" charset="0"/>
              </a:rPr>
              <a:t>L.P.Facun</a:t>
            </a:r>
          </a:p>
        </p:txBody>
      </p:sp>
    </p:spTree>
    <p:extLst>
      <p:ext uri="{BB962C8B-B14F-4D97-AF65-F5344CB8AC3E}">
        <p14:creationId xmlns:p14="http://schemas.microsoft.com/office/powerpoint/2010/main" val="169723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Finite-state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7701116" cy="42068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</p:spTree>
    <p:extLst>
      <p:ext uri="{BB962C8B-B14F-4D97-AF65-F5344CB8AC3E}">
        <p14:creationId xmlns:p14="http://schemas.microsoft.com/office/powerpoint/2010/main" val="4778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Transition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7701116" cy="42068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</p:spTree>
    <p:extLst>
      <p:ext uri="{BB962C8B-B14F-4D97-AF65-F5344CB8AC3E}">
        <p14:creationId xmlns:p14="http://schemas.microsoft.com/office/powerpoint/2010/main" val="316438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Transition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7701116" cy="42068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</p:spTree>
    <p:extLst>
      <p:ext uri="{BB962C8B-B14F-4D97-AF65-F5344CB8AC3E}">
        <p14:creationId xmlns:p14="http://schemas.microsoft.com/office/powerpoint/2010/main" val="379602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Transition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7701116" cy="42068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</p:spTree>
    <p:extLst>
      <p:ext uri="{BB962C8B-B14F-4D97-AF65-F5344CB8AC3E}">
        <p14:creationId xmlns:p14="http://schemas.microsoft.com/office/powerpoint/2010/main" val="219593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Transition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7701116" cy="42068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</p:spTree>
    <p:extLst>
      <p:ext uri="{BB962C8B-B14F-4D97-AF65-F5344CB8AC3E}">
        <p14:creationId xmlns:p14="http://schemas.microsoft.com/office/powerpoint/2010/main" val="342915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Languages </a:t>
            </a:r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`accepted`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279525"/>
            <a:ext cx="11452860" cy="4468131"/>
          </a:xfrm>
        </p:spPr>
        <p:txBody>
          <a:bodyPr>
            <a:normAutofit/>
          </a:bodyPr>
          <a:lstStyle/>
          <a:p>
            <a:pPr marL="0" indent="0">
              <a:lnSpc>
                <a:spcPct val="220000"/>
              </a:lnSpc>
              <a:buNone/>
            </a:pPr>
            <a:r>
              <a:rPr lang="en-GB" sz="4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71DB80-C1AB-F68B-D376-CDBAABB5B47F}"/>
              </a:ext>
            </a:extLst>
          </p:cNvPr>
          <p:cNvSpPr txBox="1">
            <a:spLocks/>
          </p:cNvSpPr>
          <p:nvPr/>
        </p:nvSpPr>
        <p:spPr>
          <a:xfrm>
            <a:off x="6220666" y="1337708"/>
            <a:ext cx="5161384" cy="4468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PH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0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279525"/>
            <a:ext cx="11452860" cy="4468131"/>
          </a:xfrm>
        </p:spPr>
        <p:txBody>
          <a:bodyPr>
            <a:normAutofit/>
          </a:bodyPr>
          <a:lstStyle/>
          <a:p>
            <a:pPr marL="0" indent="0">
              <a:lnSpc>
                <a:spcPct val="220000"/>
              </a:lnSpc>
              <a:buNone/>
            </a:pPr>
            <a:r>
              <a:rPr lang="en-GB" sz="4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71DB80-C1AB-F68B-D376-CDBAABB5B47F}"/>
              </a:ext>
            </a:extLst>
          </p:cNvPr>
          <p:cNvSpPr txBox="1">
            <a:spLocks/>
          </p:cNvSpPr>
          <p:nvPr/>
        </p:nvSpPr>
        <p:spPr>
          <a:xfrm>
            <a:off x="6220666" y="1337708"/>
            <a:ext cx="5161384" cy="4468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PH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0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2198077"/>
            <a:ext cx="11452860" cy="354957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20000"/>
              </a:lnSpc>
              <a:buNone/>
            </a:pPr>
            <a:r>
              <a:rPr lang="en-PH" sz="400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Questions?</a:t>
            </a:r>
            <a:endParaRPr lang="en-GB" sz="4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71DB80-C1AB-F68B-D376-CDBAABB5B47F}"/>
              </a:ext>
            </a:extLst>
          </p:cNvPr>
          <p:cNvSpPr txBox="1">
            <a:spLocks/>
          </p:cNvSpPr>
          <p:nvPr/>
        </p:nvSpPr>
        <p:spPr>
          <a:xfrm>
            <a:off x="6220666" y="1337708"/>
            <a:ext cx="5161384" cy="4468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PH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12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191</Words>
  <Application>Microsoft Office PowerPoint</Application>
  <PresentationFormat>Widescreen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Consolas</vt:lpstr>
      <vt:lpstr>Gotham</vt:lpstr>
      <vt:lpstr>Office Theme</vt:lpstr>
      <vt:lpstr>Introduction</vt:lpstr>
      <vt:lpstr>Finite-state automata</vt:lpstr>
      <vt:lpstr>Transition diagram</vt:lpstr>
      <vt:lpstr>Transition table</vt:lpstr>
      <vt:lpstr>Transition diagram</vt:lpstr>
      <vt:lpstr>Transition table</vt:lpstr>
      <vt:lpstr>Languages `accepted`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Philippe Facun</dc:creator>
  <cp:lastModifiedBy>Louis</cp:lastModifiedBy>
  <cp:revision>182</cp:revision>
  <dcterms:created xsi:type="dcterms:W3CDTF">2022-08-20T15:01:04Z</dcterms:created>
  <dcterms:modified xsi:type="dcterms:W3CDTF">2022-09-20T00:13:47Z</dcterms:modified>
</cp:coreProperties>
</file>