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 autoAdjust="0"/>
    <p:restoredTop sz="94660"/>
  </p:normalViewPr>
  <p:slideViewPr>
    <p:cSldViewPr snapToGrid="0">
      <p:cViewPr>
        <p:scale>
          <a:sx n="66" d="100"/>
          <a:sy n="66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E041-4119-4EE3-A227-AD8AC516F74F}" type="datetimeFigureOut">
              <a:rPr lang="en-PH" smtClean="0"/>
              <a:t>22/08/2022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827CC-8316-45DB-BFE4-76A6FE932D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023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333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2866-4049-A383-57E9-B4DED7BF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4CA4-C62E-88A9-E551-B7A8615C2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3E80-95FA-CF71-49AB-352844F4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F931-A6BE-0CD5-36C7-67FA157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3A4A-E6F6-6245-8C95-B86CE118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E897-B071-0324-24C4-86765C70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D031-D432-8D90-2A8B-BF31D418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B2B3-B06F-5859-BD2D-173FD58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7D3D-BE5A-C368-03CE-1321AB41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D9C0-5444-A20D-1C6F-A8934CBC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4FF17-E885-C7F2-C153-8985FCDD0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5BDE-B222-F2BC-AEF2-395746C2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AE3-D234-70EB-DFD9-4F3CC351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FEB0-3C30-D38C-771C-8A1ED3D8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03F8-37B7-9003-430C-C81590CA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022E-946F-42C6-D324-F2816935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F8C4-1357-508D-9BC6-03AFE5F8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F410-BAD3-4C01-182A-1B4D3E07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AE75-3DCD-C3AA-80FB-C9BEB503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38BA-9249-E27A-5C34-8AFB093D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1F25-7853-E005-7594-898E9C5B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9AF1-1A90-AFA5-FAE8-98BEEC29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9997-794C-1D61-CC20-B9783AA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DB74-89EE-10E6-C479-9C66B6BE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15EF-469C-968C-60C4-16D7E9E4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D500-91A7-10F4-4E20-7B75221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E6D0-8542-0853-6AF9-3D317F214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DAFCF-68D6-6E16-ADE8-27D2C1EE8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F52C6-6ADC-3B07-7C3C-B86ACEB9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75F1-BDC3-30EE-7CAF-3595C8F1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8960-7CD7-CEF3-66DE-E497EAF1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A809-907A-211E-B938-0E567B4C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5905-8550-4175-BF53-E52A7054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3733-F1AE-1444-3915-4FAD793E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58D90-7F2C-10B0-B87C-0E71E1C9A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CFCEC-B248-35AE-BFA2-5724FD7BA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8DED3-BFF8-9FB5-686C-42A3DDF2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B7369-CBE2-36BC-8C00-CD7499A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BC8AB-35AB-0E10-D60A-BAEB2F04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987-EE6E-EDA5-4035-5228CEE9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0E56A-3154-C4B6-AAE3-E3DC014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C8D6-5964-9A05-0714-79A3593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02666-A25C-6CB8-FFD9-61921B79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BBF55-2DEE-7CC7-A50A-DAC4A007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68072-46AF-A6A1-C99E-2444947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CEA28-1018-DBF1-29CB-B8038900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DC12-ACBF-E825-D558-ADD3B1FC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D3CF-0DF2-4F73-18C2-93F014E8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8E43A-4C66-0AFF-8096-A631534ED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98E4B-58B1-0D4A-677F-B6AB65E4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06E6-EE05-78D0-1E2B-D5B3A8E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56936-2284-238D-EE5F-9014332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75F3-520D-875E-9D73-53E96DDF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F4C5F-1FD0-81F8-22A8-60405DB19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4F45C-AAAC-D22F-8D8A-02B104A7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4A0B-187E-92A6-9B08-60CE5931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3826-F8CD-C418-5ACB-B1270EBD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2BBE-9521-66FE-020F-C5C94DB1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F15D-577A-E098-F470-3E7F8B4A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A2B5-5775-1EDB-C46C-FB6C1A56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A31-1246-6319-4FE4-C0E55586F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4B08-0908-49DA-86CF-357934EBB94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616-4A5C-C61A-5BCF-F58D5046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7FD5-868F-D5E0-1495-58D695BA5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AEEB-0D68-23FF-EBB0-BCD6B2EC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481" y="1525588"/>
            <a:ext cx="7591425" cy="11144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Intelligent Systems!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0F970-5378-9E4F-DD54-B9B11C2F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649" y="4062413"/>
            <a:ext cx="6435090" cy="165576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the Course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D5937-F757-1AB3-96FE-8F188B2F1DBE}"/>
              </a:ext>
            </a:extLst>
          </p:cNvPr>
          <p:cNvSpPr/>
          <p:nvPr/>
        </p:nvSpPr>
        <p:spPr>
          <a:xfrm>
            <a:off x="4103368" y="3375819"/>
            <a:ext cx="7105650" cy="1063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E5966-1A6E-ABA6-1951-DF471E2517F2}"/>
              </a:ext>
            </a:extLst>
          </p:cNvPr>
          <p:cNvSpPr/>
          <p:nvPr/>
        </p:nvSpPr>
        <p:spPr>
          <a:xfrm>
            <a:off x="0" y="0"/>
            <a:ext cx="3338286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24C7D4-AB18-7CD1-B11F-9661711EB33D}"/>
              </a:ext>
            </a:extLst>
          </p:cNvPr>
          <p:cNvSpPr txBox="1">
            <a:spLocks/>
          </p:cNvSpPr>
          <p:nvPr/>
        </p:nvSpPr>
        <p:spPr>
          <a:xfrm>
            <a:off x="631231" y="2492801"/>
            <a:ext cx="1947120" cy="605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3B6E74-CB94-9F8B-9792-C4D2E584F445}"/>
              </a:ext>
            </a:extLst>
          </p:cNvPr>
          <p:cNvSpPr txBox="1">
            <a:spLocks/>
          </p:cNvSpPr>
          <p:nvPr/>
        </p:nvSpPr>
        <p:spPr>
          <a:xfrm>
            <a:off x="237892" y="3198810"/>
            <a:ext cx="2862502" cy="8636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Gotham" panose="02000504050000020004" pitchFamily="2" charset="0"/>
                <a:cs typeface="Arial" panose="020B0604020202020204" pitchFamily="34" charset="0"/>
              </a:rPr>
              <a:t>Intelligent Systems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172057-D388-4C5A-AA45-5F90B527ADF9}"/>
              </a:ext>
            </a:extLst>
          </p:cNvPr>
          <p:cNvSpPr txBox="1">
            <a:spLocks/>
          </p:cNvSpPr>
          <p:nvPr/>
        </p:nvSpPr>
        <p:spPr>
          <a:xfrm>
            <a:off x="800147" y="5859918"/>
            <a:ext cx="1947120" cy="680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Gotham" panose="02000504050000020004" pitchFamily="2" charset="0"/>
              </a:rPr>
              <a:t>L.P.Facun</a:t>
            </a:r>
          </a:p>
        </p:txBody>
      </p:sp>
    </p:spTree>
    <p:extLst>
      <p:ext uri="{BB962C8B-B14F-4D97-AF65-F5344CB8AC3E}">
        <p14:creationId xmlns:p14="http://schemas.microsoft.com/office/powerpoint/2010/main" val="169723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53389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Géron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A. (2019). Hands-On Machine Learning with Scikit-Learn,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and TensorFlow: Concepts, Tools, and Techniques to Build Intelligent Systems. O'Reilly Media.</a:t>
            </a:r>
          </a:p>
          <a:p>
            <a:pPr>
              <a:lnSpc>
                <a:spcPct val="150000"/>
              </a:lnSpc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Wilamowski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B. M., &amp; Irwin, J. D. (Eds.). (2018). Intelligent systems. CRC press.</a:t>
            </a:r>
          </a:p>
          <a:p>
            <a:pPr>
              <a:lnSpc>
                <a:spcPct val="150000"/>
              </a:lnSpc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Hulten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G. (2018). Building Intelligent Systems.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Shin, Y. C., &amp; Xu, C. (2017). Intelligent systems: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optimization, and control. CRC press.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Hopgood, A. A. (2012). Intelligent systems for engineers and scientists. CRC press.</a:t>
            </a:r>
          </a:p>
          <a:p>
            <a:pPr>
              <a:lnSpc>
                <a:spcPct val="150000"/>
              </a:lnSpc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Negnevitsky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M. (2005). Artificial intelligence: a guide to intelligent systems. Pearson education.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A0B84-9406-46B1-A151-0D3AD5DF3B0E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DBA0D-5D9F-401F-86AD-8EE990E91A78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DCB75-8AE4-470D-99C2-45F1B123E76B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</p:spTree>
    <p:extLst>
      <p:ext uri="{BB962C8B-B14F-4D97-AF65-F5344CB8AC3E}">
        <p14:creationId xmlns:p14="http://schemas.microsoft.com/office/powerpoint/2010/main" val="235367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Course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course will provide an understanding of the nature and application of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intelligent systems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aims to guide the learners to explore the ideas of the subject to some extent.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learners will also able to explore essential theories and implementations of known AI methodologies for developing systems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that demonstrate intelligent behaviour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</p:spTree>
    <p:extLst>
      <p:ext uri="{BB962C8B-B14F-4D97-AF65-F5344CB8AC3E}">
        <p14:creationId xmlns:p14="http://schemas.microsoft.com/office/powerpoint/2010/main" val="5391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53389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At the end of the course, the students should have been able to have: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determine the nature and applications of intelligent systems;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create a simple intelligent assistant;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examine the different methodologies used in intelligent systems;</a:t>
            </a:r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implement intelligent system methodologies using Python in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Notebook;</a:t>
            </a:r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write a review paper on different google AI experiments.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FFBF6E-E8E5-4B01-8981-FAC86A56C857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CF2BB-8078-48F5-AFBB-C49FDDF87B33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9B057-DB19-4F20-AE75-006B0F7730FF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</p:spTree>
    <p:extLst>
      <p:ext uri="{BB962C8B-B14F-4D97-AF65-F5344CB8AC3E}">
        <p14:creationId xmlns:p14="http://schemas.microsoft.com/office/powerpoint/2010/main" val="41296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53389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Regularly attend the class.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Have active class participation.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Take the oral and written quizzes.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Take and pass the required periodical examination; and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Submit the required reaction papers and reports before the end of the term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F15C66-6B88-4F7E-A8F3-AEAB7EBE1E56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143BA-4294-4138-8C13-F17A8F3AC6EB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94DDD-1CD0-4682-8C21-85AC2AC4C7C9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</p:spTree>
    <p:extLst>
      <p:ext uri="{BB962C8B-B14F-4D97-AF65-F5344CB8AC3E}">
        <p14:creationId xmlns:p14="http://schemas.microsoft.com/office/powerpoint/2010/main" val="378567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Grading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53389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Class Standing                                                 - 60%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Attendance                                       – 10%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Lecture Activities, Assignments      - 10%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Minor Quizzes                                   - 10%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  Laboratory Work                              - 30%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Midterm/Final Examination                            - 40%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Total 100%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684B3-4C9E-4226-BB72-AD44487FD76B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D020C-CF41-4CF7-8807-EA6A4AF65E51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EB427-446D-4C73-BE8D-0C3DD5623FF5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</p:spTree>
    <p:extLst>
      <p:ext uri="{BB962C8B-B14F-4D97-AF65-F5344CB8AC3E}">
        <p14:creationId xmlns:p14="http://schemas.microsoft.com/office/powerpoint/2010/main" val="273452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53389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1			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	Lesson 1		Overview of Artificial Intelligence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	Lesson 2		Overview of Intelligent Systems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	Lesson 3		Application of Intelligent Systems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	Lesson 4		Goals of Intelligent Systems</a:t>
            </a:r>
          </a:p>
        </p:txBody>
      </p:sp>
    </p:spTree>
    <p:extLst>
      <p:ext uri="{BB962C8B-B14F-4D97-AF65-F5344CB8AC3E}">
        <p14:creationId xmlns:p14="http://schemas.microsoft.com/office/powerpoint/2010/main" val="409381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53389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2		Algorithms and Frameworks for Intelligent Systems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	Lesson 1		Rule-based Systems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	Lesson 2		Fuzzy Expert Systems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	Lesson 3		Data Mining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	Lesson 4		Building an Intelligent Assistant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031F39-EA2D-4E4E-B88E-CB1B61BDCDC1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121BC-6A19-440C-84A5-0C7EF9921674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0A25C-DAB1-47FE-9120-A3BB9D5F6449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</p:spTree>
    <p:extLst>
      <p:ext uri="{BB962C8B-B14F-4D97-AF65-F5344CB8AC3E}">
        <p14:creationId xmlns:p14="http://schemas.microsoft.com/office/powerpoint/2010/main" val="46505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53389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3		Algorithms and Frameworks for Intelligent Systems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	Lesson 1		Artificial Neural Networks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	Lesson 2		Hybrid Intelligent Systems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	Lesson 3		Intelligent Agents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	Lesson 4		Knowledge Engineering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B37016-C4A1-4B35-B697-2B541F2E8B60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27D1F-F4B4-4A0A-BF82-35B7D13CB9D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32A0D-5C42-4FC1-8E64-B8755BA3BF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</p:spTree>
    <p:extLst>
      <p:ext uri="{BB962C8B-B14F-4D97-AF65-F5344CB8AC3E}">
        <p14:creationId xmlns:p14="http://schemas.microsoft.com/office/powerpoint/2010/main" val="37586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53389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4         Implementing Machine Learning Algorithms using Python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	Lesson 1		Regression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	Lesson 2		Classification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	Lesson 3		Clustering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	Lesson 4		Neural Networks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472578-7B25-4D00-983D-F50FD1D55B20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9E6D8-0AF2-4946-A7E3-38A3F0115559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95186-3955-4D02-AFE7-D58DE8BB7496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CSPE 102</a:t>
            </a:r>
          </a:p>
        </p:txBody>
      </p:sp>
    </p:spTree>
    <p:extLst>
      <p:ext uri="{BB962C8B-B14F-4D97-AF65-F5344CB8AC3E}">
        <p14:creationId xmlns:p14="http://schemas.microsoft.com/office/powerpoint/2010/main" val="320272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560</Words>
  <Application>Microsoft Office PowerPoint</Application>
  <PresentationFormat>Widescreen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Gotham</vt:lpstr>
      <vt:lpstr>Office Theme</vt:lpstr>
      <vt:lpstr>Welcome to Intelligent Systems!</vt:lpstr>
      <vt:lpstr>Course Description</vt:lpstr>
      <vt:lpstr>Objectives</vt:lpstr>
      <vt:lpstr>Course Requirements</vt:lpstr>
      <vt:lpstr>Grading System</vt:lpstr>
      <vt:lpstr>Course Content</vt:lpstr>
      <vt:lpstr>Course Content</vt:lpstr>
      <vt:lpstr>Course Content</vt:lpstr>
      <vt:lpstr>Course Content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Philippe Facun</dc:creator>
  <cp:lastModifiedBy>Louis</cp:lastModifiedBy>
  <cp:revision>51</cp:revision>
  <dcterms:created xsi:type="dcterms:W3CDTF">2022-08-20T15:01:04Z</dcterms:created>
  <dcterms:modified xsi:type="dcterms:W3CDTF">2022-08-22T12:53:42Z</dcterms:modified>
</cp:coreProperties>
</file>