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6" r:id="rId7"/>
    <p:sldId id="267" r:id="rId8"/>
    <p:sldId id="259" r:id="rId9"/>
    <p:sldId id="268" r:id="rId10"/>
    <p:sldId id="260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increasing_subsequence" TargetMode="External"/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r>
              <a:rPr lang="en-US" altLang="zh-TW" sz="4400"/>
              <a:t/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找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總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時間複雜度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wiki.csie.ncku.edu.tw/acm/course/LIS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https://en.wikipedia.org/wiki/Longest_increasing_subsequence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給定數個數列，每個數列有其順序，但該順序允許被改動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每個數列被稱為一個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“group”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，所有數列元素數量相同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在上述前提下，求出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最多可以選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幾個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進行排列，使其滿足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「各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間，上一個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個數字恆小於其下一個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這一要求，並對此「最大組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(group)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數」及其中各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的排序進行輸出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並且使用到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1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哪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些，並且如何排列能夠滿足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最大遞減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關係將其輸出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349830"/>
            <a:ext cx="5474581" cy="5508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179 159 182 184 178 193 173 174 192 170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169 151 170 173 164 188 157 164 186 152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，以及對應的群如何排列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暴力法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2^N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枚舉所有可能，每個名單都可以刪除或不刪除。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名單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列表中先將重複名字去除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總價值是可以比較的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刪除最少數量名單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找到最長名單排列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找到最長名單排列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價值遞減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紀錄最早出現的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動態規劃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O(N^2)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 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3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</a:rPr>
              <a:t>Robinson-</a:t>
            </a:r>
            <a:r>
              <a:rPr lang="en-US" altLang="zh-TW" dirty="0" err="1">
                <a:latin typeface="+mn-lt"/>
                <a:ea typeface="+mn-ea"/>
              </a:rPr>
              <a:t>Schensted</a:t>
            </a:r>
            <a:r>
              <a:rPr lang="en-US" altLang="zh-TW" dirty="0">
                <a:latin typeface="+mn-lt"/>
                <a:ea typeface="+mn-ea"/>
              </a:rPr>
              <a:t>-Knuth Algorithm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906780" y="1690688"/>
            <a:ext cx="10378440" cy="43513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NlogN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用貪心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二分搜找到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http://wiki.csie.ncku.edu.tw/acm/course/LIS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7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內容版面配置區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" y="621880"/>
            <a:ext cx="8098974" cy="62361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2410097" cy="766989"/>
          </a:xfrm>
        </p:spPr>
        <p:txBody>
          <a:bodyPr/>
          <a:lstStyle/>
          <a:p>
            <a:r>
              <a:rPr lang="en-US" altLang="zh-TW" dirty="0"/>
              <a:t>STL</a:t>
            </a:r>
            <a:r>
              <a:rPr lang="zh-TW" altLang="en-US" dirty="0"/>
              <a:t>元件</a:t>
            </a:r>
          </a:p>
        </p:txBody>
      </p:sp>
      <p:cxnSp>
        <p:nvCxnSpPr>
          <p:cNvPr id="6" name="直線接點 5"/>
          <p:cNvCxnSpPr/>
          <p:nvPr/>
        </p:nvCxnSpPr>
        <p:spPr>
          <a:xfrm flipV="1">
            <a:off x="7145383" y="4075612"/>
            <a:ext cx="1506583" cy="136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058194" y="1204385"/>
            <a:ext cx="3474721" cy="76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70811" y="1163364"/>
            <a:ext cx="3762104" cy="55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63395" y="860709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Associative Containers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4423954" y="2026765"/>
            <a:ext cx="3518264" cy="3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21039" y="1798635"/>
            <a:ext cx="16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Sequence Container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878389" y="3626826"/>
            <a:ext cx="26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Accumulate</a:t>
            </a:r>
            <a:r>
              <a:rPr lang="zh-TW" altLang="en-US" dirty="0" smtClean="0"/>
              <a:t>累加函式，並自訂函式行為 </a:t>
            </a:r>
            <a:r>
              <a:rPr lang="en-US" altLang="zh-TW" dirty="0" smtClean="0"/>
              <a:t>Lambda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1" y="2"/>
            <a:ext cx="9040968" cy="685799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3648891" y="269966"/>
            <a:ext cx="4650378" cy="22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830491" y="12192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做預處理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329646" y="1375954"/>
            <a:ext cx="3526971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17577" y="107115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由後往前算</a:t>
            </a:r>
            <a:r>
              <a:rPr lang="en-US" altLang="zh-TW" dirty="0" smtClean="0"/>
              <a:t>LIS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由前往後算</a:t>
            </a:r>
            <a:r>
              <a:rPr lang="en-US" altLang="zh-TW" dirty="0" smtClean="0"/>
              <a:t>LDS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20640" y="3283131"/>
            <a:ext cx="2882537" cy="71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25691" y="3753394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Binary Search</a:t>
            </a:r>
            <a:r>
              <a:rPr lang="zh-TW" altLang="en-US" dirty="0" smtClean="0"/>
              <a:t> 查找迭代器位置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5390606" y="5068389"/>
            <a:ext cx="2377440" cy="27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299269" y="5207726"/>
            <a:ext cx="1750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反過來印，但因為原本是反過來做，所以走訪還是從前到後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42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677</Words>
  <Application>Microsoft Office PowerPoint</Application>
  <PresentationFormat>寬螢幕</PresentationFormat>
  <Paragraphs>79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輸入 / 輸出說明</vt:lpstr>
      <vt:lpstr>輸入 / 輸出說明</vt:lpstr>
      <vt:lpstr>解題想法</vt:lpstr>
      <vt:lpstr>解題想法</vt:lpstr>
      <vt:lpstr>Robinson-Schensted-Knuth Algorithm</vt:lpstr>
      <vt:lpstr>STL元件</vt:lpstr>
      <vt:lpstr>PowerPoint 簡報</vt:lpstr>
      <vt:lpstr>時間複雜度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育騏 劉</cp:lastModifiedBy>
  <cp:revision>149</cp:revision>
  <dcterms:created xsi:type="dcterms:W3CDTF">2020-05-22T10:20:47Z</dcterms:created>
  <dcterms:modified xsi:type="dcterms:W3CDTF">2020-06-17T16:49:38Z</dcterms:modified>
</cp:coreProperties>
</file>