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9"/>
  </p:notesMasterIdLst>
  <p:sldIdLst>
    <p:sldId id="256" r:id="rId2"/>
    <p:sldId id="269" r:id="rId3"/>
    <p:sldId id="276" r:id="rId4"/>
    <p:sldId id="270" r:id="rId5"/>
    <p:sldId id="271" r:id="rId6"/>
    <p:sldId id="274" r:id="rId7"/>
    <p:sldId id="258" r:id="rId8"/>
    <p:sldId id="273" r:id="rId9"/>
    <p:sldId id="277" r:id="rId10"/>
    <p:sldId id="275" r:id="rId11"/>
    <p:sldId id="262" r:id="rId12"/>
    <p:sldId id="266" r:id="rId13"/>
    <p:sldId id="267" r:id="rId14"/>
    <p:sldId id="259" r:id="rId15"/>
    <p:sldId id="268" r:id="rId16"/>
    <p:sldId id="260" r:id="rId17"/>
    <p:sldId id="26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FF9AF-DE89-4E48-A7D5-5B3DB540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55082E-DD0F-40BB-8EDF-CE81F61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B3F9AB-4319-4EC9-97D3-15D8DA4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80759F-5D10-41E4-8019-AABA27E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FE2E8-BEA2-4202-9086-3391B219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DBC73-8C3A-4D77-8F0C-9B9F270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1B31E9-C716-4C32-82F8-344624281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01B6A-E139-4C5C-A2ED-8F201FE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AF71A-641B-4770-ACD2-4E0AE517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C5C01-32B8-449E-86AB-7EF0E2C5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9C5A6C-6034-40DA-93DE-9B0C9BB3A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87814E-76A5-49F0-982B-193EE095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3FE87-B376-4A9E-BCFE-DED6DBE7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60D9A-6668-438F-B68A-94CA5914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590B2-AFB8-46A3-AB76-13C3F83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6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E24B-14F2-4C85-93F0-7B428E32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005F4-829F-4CB2-9D9F-53E58F0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72017D-16F5-48F7-9398-026914A4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40004-8FFB-4E9C-B571-E0C8AF7B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0ED35F-7DD6-4324-8F55-40D7714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7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58F0A-413C-4868-B48A-BF32E33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66194-DE96-4E06-A60A-1A232969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9B9A6-1024-46A6-B58F-64104CE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7D08F-080D-4AC3-B913-BB37BE1F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BECFB-2D5A-4655-A4F5-817873E5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2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5CE3-E336-4BE6-8B47-DB0BFB79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4B2D0-8BD1-4230-B071-49354E39A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96E521-CE0F-4D55-BB81-3B3AAEC1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59E629-B9FE-47A6-AA2E-B95201D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BB36D-93A6-4EDD-85F2-C095DBE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0E35B8-90DB-4F97-B7ED-D0E61651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22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D115-DAD8-4EBC-A732-5D9C4650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9A88-1148-44CA-81A2-D9357C2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A9989-FCAD-486B-AAC3-E8191216F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2FC2CB-D55D-4B88-96E9-A140F8938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139117-AF5B-4575-ADDA-EE857771C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FA568-4F11-43A4-838B-A41DBA06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59CF3E-931B-4DFA-9AC9-B0E21BDE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16A59-2984-4DD4-BE91-6972B159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57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E11A1-4387-4C8D-92B2-F19204C1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F907A6-9E48-48D8-88BE-03B8873D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B72B4B-29C0-4F02-8173-2C63D14C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A6A9F8-22A6-48F1-BF8A-6E8B549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708143-E235-4AD7-A30F-CA3C05B2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D82D91-6D79-46D1-9A98-CEDB357A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C2A09-E83D-4B3C-B0BC-9044C8EB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37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15769-5B59-4196-B482-14A82298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33665B-DFBD-4766-BB2E-9CD05ABE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1B04C0-6780-4171-863B-E0772334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5A67A8-D932-440D-BF9F-6049D3E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40E1B-72BC-470C-ABF2-1B6228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9EE78B-9679-4AC6-AC64-5513E59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15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801D7-D7FA-4544-A060-BFE15183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C23FB-D558-4C0C-B1BF-0F6A936A8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87DCD-5F5A-47FE-B64B-8E1DBC08D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45496-3980-4A2F-B83E-D8CB4EF2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387E8-2843-40A3-A856-98A5EE7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26E6AF-35BB-44FA-8968-156E6AC4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A3185C-EF3A-4D89-82FA-A3BA6F28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43BE45-831C-4B4D-8A14-1374E076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7ED09-7BE6-4D69-99AA-F13663811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FFD0D-97BE-4E28-A8D5-DFC1DBC59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2CFBE7-8591-4F7A-BFFE-5EA92AC8A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3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est_increasing_subsequence" TargetMode="External"/><Relationship Id="rId2" Type="http://schemas.openxmlformats.org/officeDocument/2006/relationships/hyperlink" Target="http://wiki.csie.ncku.edu.tw/acm/course/L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br>
              <a:rPr lang="en-US" altLang="zh-TW" sz="4400"/>
            </a:br>
            <a:r>
              <a:rPr lang="zh-TW" altLang="en-US" sz="4400"/>
              <a:t>期末報告－－肥宅隊伍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105+215-20-30-10=260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這行不考慮，名字跟前一個一樣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777+999999-55-2-88=1000631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總價值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: 1+23-20+5+10=19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名單剩餘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KinGboB-&gt;God //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因為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KinGboB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的福袋比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God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的福袋總價值還要大，而且也是輸入順序最小的解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7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暴力法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2^N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枚舉所有可能，每個名單都可以刪除或不刪除。每個可能檢查是否滿足肥宅隊伍定義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名單列表中先將重複名字去除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總價值是可以比較的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刪除最少名單項目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找到一個最長名單項目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找到最長名單排列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價值遞減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=&gt;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紀錄最早出現的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動態規劃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O(N^2)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or 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3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</a:rPr>
              <a:t>Robinson-</a:t>
            </a:r>
            <a:r>
              <a:rPr lang="en-US" altLang="zh-TW" dirty="0" err="1">
                <a:latin typeface="+mn-lt"/>
                <a:ea typeface="+mn-ea"/>
              </a:rPr>
              <a:t>Schensted</a:t>
            </a:r>
            <a:r>
              <a:rPr lang="en-US" altLang="zh-TW" dirty="0">
                <a:latin typeface="+mn-lt"/>
                <a:ea typeface="+mn-ea"/>
              </a:rPr>
              <a:t>-Knuth Algorithm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906780" y="1690688"/>
            <a:ext cx="1037844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時間複雜度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用貪心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二分搜找到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LIS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http://wiki.csie.ncku.edu.tw/acm/course/LIS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77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2410097" cy="766989"/>
          </a:xfrm>
        </p:spPr>
        <p:txBody>
          <a:bodyPr>
            <a:normAutofit/>
          </a:bodyPr>
          <a:lstStyle/>
          <a:p>
            <a:r>
              <a:rPr lang="en-US" altLang="zh-TW" dirty="0"/>
              <a:t>STL</a:t>
            </a:r>
            <a:r>
              <a:rPr lang="zh-TW" altLang="en-US" dirty="0"/>
              <a:t>元件</a:t>
            </a:r>
          </a:p>
        </p:txBody>
      </p:sp>
      <p:pic>
        <p:nvPicPr>
          <p:cNvPr id="24" name="內容版面配置區 2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" y="621880"/>
            <a:ext cx="8098974" cy="623612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7145383" y="4075612"/>
            <a:ext cx="1506583" cy="136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4058194" y="1204385"/>
            <a:ext cx="3474721" cy="76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70811" y="1163364"/>
            <a:ext cx="3762104" cy="5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63395" y="860709"/>
            <a:ext cx="138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Associative Containers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4423954" y="2026765"/>
            <a:ext cx="3518264" cy="33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21039" y="1798635"/>
            <a:ext cx="16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Sequence Container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8389" y="3626826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Accumulate</a:t>
            </a:r>
            <a:r>
              <a:rPr lang="zh-TW" altLang="en-US" dirty="0"/>
              <a:t>累加函式，並自訂函式行為 </a:t>
            </a:r>
            <a:r>
              <a:rPr lang="en-US" altLang="zh-TW" dirty="0"/>
              <a:t>Lambda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1" y="2"/>
            <a:ext cx="9040968" cy="685799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3648891" y="269966"/>
            <a:ext cx="4650378" cy="22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0491" y="121920"/>
            <a:ext cx="15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做預處理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5329646" y="1375954"/>
            <a:ext cx="3526971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17577" y="107115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由後往前算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由前往後算</a:t>
            </a:r>
            <a:r>
              <a:rPr lang="en-US" altLang="zh-TW" dirty="0"/>
              <a:t>LDS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5120640" y="3283131"/>
            <a:ext cx="2882537" cy="71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25691" y="3753394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Binary Search</a:t>
            </a:r>
            <a:r>
              <a:rPr lang="zh-TW" altLang="en-US" dirty="0"/>
              <a:t> 查找迭代器位置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5390606" y="5068389"/>
            <a:ext cx="2377440" cy="27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299269" y="5207726"/>
            <a:ext cx="1750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反過來印，但因為原本是反過來做，所以走訪還是從前到後</a:t>
            </a:r>
          </a:p>
        </p:txBody>
      </p:sp>
    </p:spTree>
    <p:extLst>
      <p:ext uri="{BB962C8B-B14F-4D97-AF65-F5344CB8AC3E}">
        <p14:creationId xmlns:p14="http://schemas.microsoft.com/office/powerpoint/2010/main" val="328427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LDS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http://wiki.csie.ncku.edu.tw/acm/course/LIS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https://en.wikipedia.org/wiki/Longest_increasing_subsequence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　　有一個熱鬧的商店街叫做東亞肥宅街，一年一度會有一次的大活動，為了避免人擠人，聰明的主辦單位想了一個方法，並有一個名單，叫做肥宅隊伍，這個方法給每個人編號，並分配給所有人一個福袋，福袋大小固定，但是裡面裝著價值不一定一樣的商品。而且這個編排方法，能夠使得福袋裡總價值較大的在隊伍的前頭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如果總價值一樣只能擇一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。也就是運氣最好的人會在最前面。但是主辦單位有些疏失，名字可能重複了沒注意到，而且編排方式也不是照著原本想要的價值大到小的編排方式。主辦單位想破了頭，請幫主辦單位給的名單刪除最少個名單項目，使得名單滿足肥宅隊伍的定義，名單上項目必須保持原本的順序，並將新的名單中的人名印出來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測資包含一個含有「名字」和「福袋內容物價值」的名單－－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名單中每個人都有一個相應的、含有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個價值不一內容物（元素）的福袋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名單的總人數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和福袋的內容物數量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m, n &lt;= 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名字長度不超過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個字元，福袋內容物的價值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p[i]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限制為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0 &lt;= p[i] &lt;= 10^9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							(i = 0~n-1) </a:t>
            </a:r>
          </a:p>
        </p:txBody>
      </p:sp>
    </p:spTree>
    <p:extLst>
      <p:ext uri="{BB962C8B-B14F-4D97-AF65-F5344CB8AC3E}">
        <p14:creationId xmlns:p14="http://schemas.microsoft.com/office/powerpoint/2010/main" val="18160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每個項目的福袋內容物數量統一為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每個福袋的「總價值」定義為：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假如是福袋中第一個物品，則把當前價值等於第一個物品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接著，如果是之後的物品，加總的規則是：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當前商品價值比現在總和大，則累加，否則減去當前商品價值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3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對於每筆測資－－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在不改變名單順序的前提下，把最少名單項目移除，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使得名單符合一個「肥宅隊伍」的定義：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　　價值由大到小，名字重複時只取第一個項目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2. 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輸出新名單的項目數量，並將其中的名字依序輸出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   若有多組解，輸出「以輸入順序作為比較基準」的最小輸入序名單序列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 expression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3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(0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 u="sng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各項目：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開頭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人名，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length &lt;= 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，各字元大小寫任意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後面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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個正整數（各內容物的價值），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 n &lt;= 10^9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為名單項目數量，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為福袋內容物數量。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產生總長為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的名單，每個名單項目以換行隔開。開頭為人名，最長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字元，各字元大小寫任意，後面接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個正整數，為該人福袋各內容物的價值，各內容物價值不得超過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10^9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&lt;=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 &lt;= 1000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。輸出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表示名單末。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輸出說明－－題一［測資產生］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105 215 20 30 10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KinGboB 99 88 66 4599 787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Louis 777 999999 55 2 88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God 1 23 20 5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10114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輸出說明－－題二［問題本體］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sz="24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題一的輸出。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4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輸出名單符合以下規則。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一，對於名字重複的項目，只保留排序在最前面（最早被輸入）的。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二，以最少的項目刪除量，使名單符合依總價值遞減的排序。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總價值定義：初始價值總和為第一個物品，從第二個物品依序檢查，當前物品價值大於當前價值總和時累加，小於時減去。</a:t>
            </a:r>
            <a:endParaRPr lang="en-US" altLang="zh-TW" sz="24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首先，輸出新名單的項目數量，並進行一次換行。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然後，將其中的名字依序輸出，名字之間以 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400">
                <a:ea typeface="標楷體" panose="03000509000000000000" pitchFamily="65" charset="-120"/>
              </a:rPr>
              <a:t>-&gt;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 相隔。輸出最後接換行。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若有多組解，輸出「最小輸入序」的名單序列。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51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1290</Words>
  <Application>Microsoft Office PowerPoint</Application>
  <PresentationFormat>寬螢幕</PresentationFormat>
  <Paragraphs>105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泛型程式設計與標準模板函式庫 期末報告－－肥宅隊伍</vt:lpstr>
      <vt:lpstr>故事</vt:lpstr>
      <vt:lpstr>設計理念</vt:lpstr>
      <vt:lpstr>設計理念</vt:lpstr>
      <vt:lpstr>設計理念</vt:lpstr>
      <vt:lpstr>輸入 / 輸出說明－－題一［測資產生］</vt:lpstr>
      <vt:lpstr>輸入 / 輸出說明－－題一［測資產生］</vt:lpstr>
      <vt:lpstr>輸入 / 輸出說明－－題一［測資產生］</vt:lpstr>
      <vt:lpstr>輸入 / 輸出說明－－題二［問題本體］</vt:lpstr>
      <vt:lpstr>輸入 / 輸出說明－－題二［問題本體］</vt:lpstr>
      <vt:lpstr>解題想法</vt:lpstr>
      <vt:lpstr>解題想法</vt:lpstr>
      <vt:lpstr>Robinson-Schensted-Knuth Algorithm</vt:lpstr>
      <vt:lpstr>STL元件</vt:lpstr>
      <vt:lpstr>PowerPoint 簡報</vt:lpstr>
      <vt:lpstr>時間複雜度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守業 陳</cp:lastModifiedBy>
  <cp:revision>303</cp:revision>
  <dcterms:created xsi:type="dcterms:W3CDTF">2020-05-22T10:20:47Z</dcterms:created>
  <dcterms:modified xsi:type="dcterms:W3CDTF">2020-06-30T01:58:13Z</dcterms:modified>
</cp:coreProperties>
</file>