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(group)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是哪些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如果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其中有相同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，根據字典序輸出；輸入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的組別從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開始計算。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825624"/>
            <a:ext cx="5537718" cy="466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GroupB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要能接在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GroupA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後面，勢必滿足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&lt; 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B[1] &lt; A[1]… B[n] &lt; A[n]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。所以可以先將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由小到大排序。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兩兩比較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，並存成一個有向無環圖。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找出一個最長路徑，並記錄。</a:t>
            </a: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STL</a:t>
            </a:r>
            <a:r>
              <a:rPr lang="zh-TW" altLang="en-US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&gt;&gt; Groups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//存輸入的總群組，並用multiset維護一個有序的群組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graph[N]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//存圖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dep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//存每個點的深度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bool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vis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//是否拜訪過陣列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nxt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//每個點的下一個節點</a:t>
            </a:r>
            <a:endParaRPr lang="en-US" altLang="zh-TW">
              <a:solidFill>
                <a:srgbClr val="888888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 Lambda: </a:t>
            </a:r>
            <a:r>
              <a:rPr lang="zh-TW" altLang="en-US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multiset</a:t>
            </a:r>
            <a:r>
              <a:rPr lang="zh-TW" altLang="en-US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元素進行比較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group_compare = [](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&amp;A,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&amp;B){ 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ai = A.begin(), bi = B.begin(); ai != A.end() &amp;&amp; bi != B.end(); ++ai, ++bi){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(*ai &lt;= *bi)</a:t>
            </a:r>
            <a:r>
              <a:rPr lang="zh-TW" altLang="en-US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>
                <a:solidFill>
                  <a:srgbClr val="00702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>
                <a:solidFill>
                  <a:srgbClr val="00702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};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zh-TW" sz="5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每個點走子點，並從所有子點，挑最大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，當作現在的深度。更新並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記錄。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000" b="1">
                <a:solidFill>
                  <a:srgbClr val="0066BB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(vis[u])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dep[u];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vis[u] = 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uDep = 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&amp;v : graph[u]){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vDep = dfs(v);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(vDep+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&gt; uDep){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uDep = vDep+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nxt[u] = v;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dep[u] = uDep;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0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排序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兩兩比較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(MN^2)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最長路徑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O(MN^2)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894</Words>
  <Application>Microsoft Office PowerPoint</Application>
  <PresentationFormat>寬螢幕</PresentationFormat>
  <Paragraphs>79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STL元件</vt:lpstr>
      <vt:lpstr>DFS</vt:lpstr>
      <vt:lpstr>時間複雜度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守業 陳</cp:lastModifiedBy>
  <cp:revision>123</cp:revision>
  <dcterms:created xsi:type="dcterms:W3CDTF">2020-05-22T10:20:47Z</dcterms:created>
  <dcterms:modified xsi:type="dcterms:W3CDTF">2020-05-23T04:58:49Z</dcterms:modified>
</cp:coreProperties>
</file>