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58" r:id="rId6"/>
    <p:sldId id="261" r:id="rId7"/>
    <p:sldId id="262" r:id="rId8"/>
    <p:sldId id="266" r:id="rId9"/>
    <p:sldId id="267" r:id="rId10"/>
    <p:sldId id="259" r:id="rId11"/>
    <p:sldId id="268" r:id="rId12"/>
    <p:sldId id="260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8969-AD61-48AB-9EF7-F9FB26740FF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BE19-049F-407B-9A2E-54C6A0D9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A0041B-F11A-4F29-898B-1D36F909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F95DF-C748-46B9-90DB-E0FA945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12241-9E4E-4983-B896-53EAD4AF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281DD-4CC3-486D-835D-C162C58E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6C62D-A9B1-4B96-9673-2EDA5BB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7F68F-B8B9-4BB8-9327-AB0CE6E5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489C6-A80C-408F-9C60-C1469A58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0F90-1A08-4E53-9265-1D1D1A2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4C9E2-1AD4-4CAA-8B16-328460E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0FD8E-A64C-4F9F-8997-8D56277E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6E1C08-5691-4A5F-B981-EF5B9392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F4378-C137-422C-B58D-5151001F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FA694-4D3E-4CB2-AD16-C86C4A53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1FF81-5816-4EDA-930A-2A4D6B1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7DB2F-EB92-41F3-AF90-1B8D1776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5644-92FF-4A3C-B948-47317698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42F8-9C40-4897-85AA-010A621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CCF11-81A2-4D11-8555-C0E5AE2B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14B4-C561-4736-8DAD-0660160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84C76-EA84-4329-A18E-F5CDEE7B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77365-930D-4ADB-B578-69D7667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5A4E4-7637-4D40-83C9-6D3DA81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78311-2DDA-40F9-A4F2-E9A59495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6D9C4-A189-462F-99EE-6934921E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AD1C-B45E-4498-A7C7-29887E50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1C8E-F81F-483F-B0A7-61136565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5E910A-9323-4D8A-9F8B-A2094235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5C3D7-543A-4D51-B142-EF6D436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0A305-8575-46C9-AD0D-C7DD8D5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55F60-3876-40B7-B1AF-51710077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4DF2-AE4B-4FDF-937E-CF7EFF00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D6E2E-26EC-4B8C-9EED-AECDF9A6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0C25B-85B6-4876-9A4F-9EDFD8C2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86EC0-7718-4BAF-87C7-4022601C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86BE1B-37E9-4BDB-9C8A-A3C333558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E34F55-E401-4B6D-AB87-0646E3CF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F629D-4D2B-47A6-9D77-7D14D7FD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121E5-247D-4498-A3A0-D7B14D2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5C233-3BB2-4EE5-BA8A-1CDECCF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FA116-329F-4C23-B62F-DDBDEA1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79A9CD-F1A5-4BE6-AF6E-A93768C1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1CCB9-124D-429E-963F-822D93E9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2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742F89-4F69-447F-B2C0-0EF8DBF9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7632B0-95C5-409C-93F6-0024FCC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63945A-333F-49BB-B13B-2E4E3F4F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A13C1-8D23-4922-B66F-648B3D5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A0888-62E1-4138-A111-AF3E1988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3AD85-782D-46F5-B8B9-055D1F1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A3C9-AE3C-407D-8398-2057B31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BDD4B-0BA3-42A0-9740-75FD688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16C6C-1F96-48A1-A1CE-9B1473D5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2C22D-E0A8-4322-9522-78A29161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971E08-7E4E-49A0-9211-7BA6F0E3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831E8D-37B4-4AE8-A3E2-7072EEE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1BB97C-797B-4D77-A2F0-519923E6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8499A-F410-49AE-84D1-BAE45C6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14473-3F47-4F24-BB34-AB634AD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85C72D-49E9-4271-A093-7C4E30D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4AC0E-1124-4B05-B3F1-E552E6E0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81AB9-1965-44DF-B83A-3FB8AB65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E0A4-3479-4014-93D1-7B83F0CF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D331A-6B4C-476A-844A-E42CE44E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est_increasing_subsequence" TargetMode="External"/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br>
              <a:rPr lang="en-US" altLang="zh-TW" sz="4400"/>
            </a:br>
            <a:r>
              <a:rPr lang="zh-TW" altLang="en-US" sz="4400"/>
              <a:t>作業四：應用程式設計</a:t>
            </a:r>
            <a:r>
              <a:rPr lang="en-US" altLang="zh-TW" sz="4400"/>
              <a:t>&amp;STL</a:t>
            </a:r>
            <a:r>
              <a:rPr lang="zh-TW" altLang="en-US" sz="4400"/>
              <a:t>程式練習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內容版面配置區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" y="621880"/>
            <a:ext cx="8098974" cy="62361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2410097" cy="766989"/>
          </a:xfrm>
        </p:spPr>
        <p:txBody>
          <a:bodyPr/>
          <a:lstStyle/>
          <a:p>
            <a:r>
              <a:rPr lang="en-US" altLang="zh-TW" dirty="0"/>
              <a:t>STL</a:t>
            </a:r>
            <a:r>
              <a:rPr lang="zh-TW" altLang="en-US" dirty="0"/>
              <a:t>元件</a:t>
            </a:r>
          </a:p>
        </p:txBody>
      </p:sp>
      <p:cxnSp>
        <p:nvCxnSpPr>
          <p:cNvPr id="6" name="直線接點 5"/>
          <p:cNvCxnSpPr/>
          <p:nvPr/>
        </p:nvCxnSpPr>
        <p:spPr>
          <a:xfrm flipV="1">
            <a:off x="7145383" y="4075612"/>
            <a:ext cx="1506583" cy="136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4058194" y="1204385"/>
            <a:ext cx="3474721" cy="76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70811" y="1163364"/>
            <a:ext cx="3762104" cy="55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63395" y="860709"/>
            <a:ext cx="13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Associative Containers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4423954" y="2026765"/>
            <a:ext cx="3518264" cy="33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321039" y="1798635"/>
            <a:ext cx="16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Sequence Container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878389" y="3626826"/>
            <a:ext cx="267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Accumulate</a:t>
            </a:r>
            <a:r>
              <a:rPr lang="zh-TW" altLang="en-US" dirty="0"/>
              <a:t>累加函式，並自訂函式行為 </a:t>
            </a:r>
            <a:r>
              <a:rPr lang="en-US" altLang="zh-TW" dirty="0"/>
              <a:t>Lambda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1" y="2"/>
            <a:ext cx="9040968" cy="685799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3648891" y="269966"/>
            <a:ext cx="4650378" cy="22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830491" y="12192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做預處理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5329646" y="1375954"/>
            <a:ext cx="3526971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917577" y="107115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由後往前算</a:t>
            </a:r>
            <a:r>
              <a:rPr lang="en-US" altLang="zh-TW" dirty="0"/>
              <a:t>LIS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由前往後算</a:t>
            </a:r>
            <a:r>
              <a:rPr lang="en-US" altLang="zh-TW" dirty="0"/>
              <a:t>LDS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5120640" y="3283131"/>
            <a:ext cx="2882537" cy="71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25691" y="3753394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Binary Search</a:t>
            </a:r>
            <a:r>
              <a:rPr lang="zh-TW" altLang="en-US" dirty="0"/>
              <a:t> 查找迭代器位置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5390606" y="5068389"/>
            <a:ext cx="2377440" cy="27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299269" y="5207726"/>
            <a:ext cx="1750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反過來印，但因為原本是反過來做，所以走訪還是從前到後</a:t>
            </a:r>
          </a:p>
        </p:txBody>
      </p:sp>
    </p:spTree>
    <p:extLst>
      <p:ext uri="{BB962C8B-B14F-4D97-AF65-F5344CB8AC3E}">
        <p14:creationId xmlns:p14="http://schemas.microsoft.com/office/powerpoint/2010/main" val="328427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總時間複雜度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http://wiki.csie.ncku.edu.tw/acm/course/LIS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https://en.wikipedia.org/wiki/Longest_increasing_subsequence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1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測資包含一個含有「名字」和「福袋內容物價值」的名單－－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名單中每個人都有一個相應的、含有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個價值不一內容物（元素）的福袋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名單的總人數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和福袋的內容物數量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m, n &lt;= 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名字長度不超過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個字元，福袋內容物的價值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p[i]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p[i] &lt;= 10^9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							(i = 0~n-1) </a:t>
            </a:r>
          </a:p>
        </p:txBody>
      </p:sp>
    </p:spTree>
    <p:extLst>
      <p:ext uri="{BB962C8B-B14F-4D97-AF65-F5344CB8AC3E}">
        <p14:creationId xmlns:p14="http://schemas.microsoft.com/office/powerpoint/2010/main" val="311341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每個項目的福袋內容物數量統一為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每個福袋的「總價值」定義為：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假如是福袋中第一個物品，則把當前價值等於第一個物品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接著，如果是之後的物品，加總的規則是：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　　當前商品價值比現在總和大，則累加，否則減去當前商品價值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37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對於每筆測資－－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在不改變名單順序的前提下，把最少名單項目移除，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使得名單符合一個肥宅隊伍的定義：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　　價值由大到小，名字重複時只取第一個項目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輸出新名單的項目數量，並將其中的名字依序輸出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若有多組解，輸出「以輸入順序作為比較基準」的最小輸入序名單序列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 expression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34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輸入說明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輸入可以包含多組測資。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M, 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數目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M &lt;= 500)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的大小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N &lt;= 500)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。接下來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個數字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&lt;= 1000000000)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代表結束。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對於每組測資，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個最大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數長度，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然後依序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輸出構成最大組的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哪些，並且如何排列能夠滿足最大遞減關係將其輸出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每組輸出最後都要換行，各數字間以空白字元分開。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F8BD45E-C0B9-4189-91F3-68797BDD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082" y="1349830"/>
            <a:ext cx="5474581" cy="5508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5 10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179 159 182 184 178 193 173 174 192 170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169 151 170 173 164 188 157 164 186 152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8958E9B-30D2-4821-8520-6F237B5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5"/>
            <a:ext cx="5826967" cy="62782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說明：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範例輸入的唯一一組測資中，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Group1: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Group2: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Group3: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Group4: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Group5: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更動數列後，最多可得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個以下排列的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符合題意要求：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4: 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1: 179 159 182 184 178 193 173 174 192 170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2: 169 151 170 173 164 188 157 164 186 152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因此輸出為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，以及對應的群如何排列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63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暴力法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2^N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枚舉所有可能，每個名單都可以刪除或不刪除。每個可能檢查是否滿足肥宅隊伍定義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名單列表中先將重複名字去除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總價值是可以比較的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刪除最少名單項目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找到一個最長名單項目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找到最長名單排列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價值遞減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紀錄最早出現的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動態規劃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O(N^2)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 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</a:rPr>
              <a:t>Robinson-</a:t>
            </a:r>
            <a:r>
              <a:rPr lang="en-US" altLang="zh-TW" dirty="0" err="1">
                <a:latin typeface="+mn-lt"/>
                <a:ea typeface="+mn-ea"/>
              </a:rPr>
              <a:t>Schensted</a:t>
            </a:r>
            <a:r>
              <a:rPr lang="en-US" altLang="zh-TW" dirty="0">
                <a:latin typeface="+mn-lt"/>
                <a:ea typeface="+mn-ea"/>
              </a:rPr>
              <a:t>-Knuth Algorithm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906780" y="1690688"/>
            <a:ext cx="1037844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時間複雜度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用貪心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二分搜找到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http://wiki.csie.ncku.edu.tw/acm/course/LIS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77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939</Words>
  <Application>Microsoft Office PowerPoint</Application>
  <PresentationFormat>寬螢幕</PresentationFormat>
  <Paragraphs>92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泛型程式設計與標準模板函式庫 作業四：應用程式設計&amp;STL程式練習</vt:lpstr>
      <vt:lpstr>設計理念</vt:lpstr>
      <vt:lpstr>設計理念</vt:lpstr>
      <vt:lpstr>設計理念</vt:lpstr>
      <vt:lpstr>輸入 / 輸出說明</vt:lpstr>
      <vt:lpstr>輸入 / 輸出說明</vt:lpstr>
      <vt:lpstr>解題想法</vt:lpstr>
      <vt:lpstr>解題想法</vt:lpstr>
      <vt:lpstr>Robinson-Schensted-Knuth Algorithm</vt:lpstr>
      <vt:lpstr>STL元件</vt:lpstr>
      <vt:lpstr>PowerPoint 簡報</vt:lpstr>
      <vt:lpstr>時間複雜度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守業 陳</cp:lastModifiedBy>
  <cp:revision>202</cp:revision>
  <dcterms:created xsi:type="dcterms:W3CDTF">2020-05-22T10:20:47Z</dcterms:created>
  <dcterms:modified xsi:type="dcterms:W3CDTF">2020-06-20T10:06:31Z</dcterms:modified>
</cp:coreProperties>
</file>