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5AE9-AE18-4FB5-ADA5-4B0DD22425D8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8969-AD61-48AB-9EF7-F9FB26740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8969-AD61-48AB-9EF7-F9FB26740FF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6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0BE19-049F-407B-9A2E-54C6A0D9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A0041B-F11A-4F29-898B-1D36F909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F95DF-C748-46B9-90DB-E0FA945D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12241-9E4E-4983-B896-53EAD4AF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281DD-4CC3-486D-835D-C162C58E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6C62D-A9B1-4B96-9673-2EDA5BBE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17F68F-B8B9-4BB8-9327-AB0CE6E5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489C6-A80C-408F-9C60-C1469A58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0F90-1A08-4E53-9265-1D1D1A2B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44C9E2-1AD4-4CAA-8B16-328460ED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C0FD8E-A64C-4F9F-8997-8D56277E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6E1C08-5691-4A5F-B981-EF5B9392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F4378-C137-422C-B58D-5151001F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FA694-4D3E-4CB2-AD16-C86C4A53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F1FF81-5816-4EDA-930A-2A4D6B15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7DB2F-EB92-41F3-AF90-1B8D1776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15644-92FF-4A3C-B948-47317698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542F8-9C40-4897-85AA-010A621B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CCF11-81A2-4D11-8555-C0E5AE2B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14B4-C561-4736-8DAD-0660160E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84C76-EA84-4329-A18E-F5CDEE7B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77365-930D-4ADB-B578-69D7667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5A4E4-7637-4D40-83C9-6D3DA81B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78311-2DDA-40F9-A4F2-E9A59495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6D9C4-A189-462F-99EE-6934921E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8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AD1C-B45E-4498-A7C7-29887E50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1C8E-F81F-483F-B0A7-61136565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5E910A-9323-4D8A-9F8B-A2094235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5C3D7-543A-4D51-B142-EF6D4367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70A305-8575-46C9-AD0D-C7DD8D5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55F60-3876-40B7-B1AF-51710077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3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4DF2-AE4B-4FDF-937E-CF7EFF00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D6E2E-26EC-4B8C-9EED-AECDF9A6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0C25B-85B6-4876-9A4F-9EDFD8C2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186EC0-7718-4BAF-87C7-4022601C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86BE1B-37E9-4BDB-9C8A-A3C333558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E34F55-E401-4B6D-AB87-0646E3CF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F629D-4D2B-47A6-9D77-7D14D7FD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121E5-247D-4498-A3A0-D7B14D2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7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5C233-3BB2-4EE5-BA8A-1CDECCF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FA116-329F-4C23-B62F-DDBDEA1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79A9CD-F1A5-4BE6-AF6E-A93768C1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1CCB9-124D-429E-963F-822D93E9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27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742F89-4F69-447F-B2C0-0EF8DBF9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7632B0-95C5-409C-93F6-0024FCC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63945A-333F-49BB-B13B-2E4E3F4F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1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A13C1-8D23-4922-B66F-648B3D5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A0888-62E1-4138-A111-AF3E1988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3AD85-782D-46F5-B8B9-055D1F1E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7EA3C9-AE3C-407D-8398-2057B310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BDD4B-0BA3-42A0-9740-75FD6885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16C6C-1F96-48A1-A1CE-9B1473D5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2C22D-E0A8-4322-9522-78A29161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971E08-7E4E-49A0-9211-7BA6F0E3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831E8D-37B4-4AE8-A3E2-7072EEE6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1BB97C-797B-4D77-A2F0-519923E6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8499A-F410-49AE-84D1-BAE45C6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814473-3F47-4F24-BB34-AB634AD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85C72D-49E9-4271-A093-7C4E30DE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4AC0E-1124-4B05-B3F1-E552E6E03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281AB9-1965-44DF-B83A-3FB8AB65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7116-F120-4742-A733-9D2A495E1622}" type="datetimeFigureOut">
              <a:rPr lang="zh-TW" altLang="en-US" smtClean="0"/>
              <a:t>2020/5/25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8E0A4-3479-4014-93D1-7B83F0CF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D331A-6B4C-476A-844A-E42CE44E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72215-DA9F-4C4A-B7FF-F6B36711B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400"/>
              <a:t>泛型程式設計與標準模板函式庫</a:t>
            </a:r>
            <a:r>
              <a:rPr lang="en-US" altLang="zh-TW" sz="4400"/>
              <a:t/>
            </a:r>
            <a:br>
              <a:rPr lang="en-US" altLang="zh-TW" sz="4400"/>
            </a:br>
            <a:r>
              <a:rPr lang="zh-TW" altLang="en-US" sz="4400"/>
              <a:t>作業四：應用程式設計</a:t>
            </a:r>
            <a:r>
              <a:rPr lang="en-US" altLang="zh-TW" sz="4400"/>
              <a:t>&amp;STL</a:t>
            </a:r>
            <a:r>
              <a:rPr lang="zh-TW" altLang="en-US" sz="4400"/>
              <a:t>程式練習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1C3EB-B87B-4FFC-9836-7ABD40672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陳守業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405262099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劉育騏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405262180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陳泓睿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405262324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</a:p>
        </p:txBody>
      </p:sp>
    </p:spTree>
    <p:extLst>
      <p:ext uri="{BB962C8B-B14F-4D97-AF65-F5344CB8AC3E}">
        <p14:creationId xmlns:p14="http://schemas.microsoft.com/office/powerpoint/2010/main" val="41159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給定數個數列，每個數列有其順序，但該順序允許被改動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每個數列被稱為一個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“group”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，所有數列元素數量相同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在上述前提下，求出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最多可以選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出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幾個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進行排列，使其滿足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「各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間，上一個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個數字恆小於其下一個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個數字」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這一要求，並對此「最大組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(group)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數」及其中各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的排序進行輸出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必須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STL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容器與演算法完成，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並且使用到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lambda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，否則不於計分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17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輸入說明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輸入可以包含多組測資。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 N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數目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M &lt;= 500)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的大小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N &lt;= 500)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。接下來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行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各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個數字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 &lt;= 1000000000)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代表結束。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輸出說明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對於每組測資，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個最大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數長度，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然後依序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輸出構成最大組的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是哪些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如果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其中有相同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，根據字典序輸出；輸入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的組別從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開始計算。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每組輸出最後都要換行，各數字間以空白字元分開。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46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F8BD45E-C0B9-4189-91F3-68797BDD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082" y="1825624"/>
            <a:ext cx="5537718" cy="4667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5 10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3 4 1 2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8958E9B-30D2-4821-8520-6F237B5A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365125"/>
            <a:ext cx="5826967" cy="627827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說明：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範例輸入的唯一一組測資中，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Group1: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Group2: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Group3: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Group4: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Group5: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更動數列後，最多可得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個以下排列的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符合題意要求：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4: 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1: 179 159 182 184 178 193 173 174 192 170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2: 169 151 170 173 164 188 157 164 186 152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因此輸出為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3 4 1 2</a:t>
            </a:r>
          </a:p>
        </p:txBody>
      </p:sp>
    </p:spTree>
    <p:extLst>
      <p:ext uri="{BB962C8B-B14F-4D97-AF65-F5344CB8AC3E}">
        <p14:creationId xmlns:p14="http://schemas.microsoft.com/office/powerpoint/2010/main" val="157463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GroupB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要能接在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GroupA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後面，勢必滿足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B[0] &lt; A[0]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B[1] &lt; A[1]… B[n] &lt; A[n]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。所以可以先將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由小到大排序。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兩兩比較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，並存成一個有向無環圖。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DFS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找出一個最長路徑，並記錄。</a:t>
            </a:r>
          </a:p>
        </p:txBody>
      </p:sp>
    </p:spTree>
    <p:extLst>
      <p:ext uri="{BB962C8B-B14F-4D97-AF65-F5344CB8AC3E}">
        <p14:creationId xmlns:p14="http://schemas.microsoft.com/office/powerpoint/2010/main" val="291875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STL</a:t>
            </a:r>
            <a:r>
              <a:rPr lang="zh-TW" altLang="en-US"/>
              <a:t>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vector&lt;multiset&lt;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&gt;&gt; Groups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//存輸入的總群組，並用multiset維護一個有序的群組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graph[N]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//存圖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dep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//存每個點的深度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bool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vis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//是否拜訪過陣列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vector&lt;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nxt </a:t>
            </a:r>
            <a:r>
              <a:rPr lang="zh-TW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//每個點的下一個節點</a:t>
            </a:r>
            <a:endParaRPr lang="en-US" altLang="zh-TW">
              <a:solidFill>
                <a:srgbClr val="888888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// Lambda: </a:t>
            </a:r>
            <a:r>
              <a:rPr lang="zh-TW" altLang="en-US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每個</a:t>
            </a:r>
            <a:r>
              <a:rPr lang="en-US" altLang="zh-TW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multiset</a:t>
            </a:r>
            <a:r>
              <a:rPr lang="zh-TW" altLang="en-US">
                <a:solidFill>
                  <a:srgbClr val="888888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元素進行比較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auto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group_compare = [](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multiset&lt;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&amp;A,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multiset&lt;</a:t>
            </a:r>
            <a:r>
              <a:rPr lang="zh-TW" altLang="zh-TW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&gt; &amp;B){ 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auto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ai = A.begin(), bi = B.begin(); ai != A.end() &amp;&amp; bi != B.end(); ++ai, ++bi){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(*ai &lt;= *bi)</a:t>
            </a:r>
            <a:r>
              <a:rPr lang="zh-TW" altLang="en-US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return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>
                <a:solidFill>
                  <a:srgbClr val="00702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return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>
                <a:solidFill>
                  <a:srgbClr val="00702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};</a:t>
            </a:r>
            <a:r>
              <a: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zh-TW" sz="5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997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每個點走子點，並從所有子點，挑最大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+1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，當作現在的深度。更新並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記錄。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2000" b="1">
                <a:solidFill>
                  <a:srgbClr val="0066BB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dfs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u){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(vis[u])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return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dep[u];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vis[u] = </a:t>
            </a:r>
            <a:r>
              <a:rPr lang="zh-TW" altLang="zh-TW" sz="2000" b="1">
                <a:solidFill>
                  <a:srgbClr val="0000DD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uDep = </a:t>
            </a:r>
            <a:r>
              <a:rPr lang="zh-TW" altLang="zh-TW" sz="2000" b="1">
                <a:solidFill>
                  <a:srgbClr val="0000DD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auto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&amp;v : graph[u]){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zh-TW" sz="2000" b="1">
                <a:solidFill>
                  <a:srgbClr val="333399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int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vDep = dfs(v);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(vDep+</a:t>
            </a:r>
            <a:r>
              <a:rPr lang="zh-TW" altLang="zh-TW" sz="2000" b="1">
                <a:solidFill>
                  <a:srgbClr val="0000DD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&gt; uDep){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uDep = vDep+</a:t>
            </a:r>
            <a:r>
              <a:rPr lang="zh-TW" altLang="zh-TW" sz="2000" b="1">
                <a:solidFill>
                  <a:srgbClr val="0000DD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nxt[u] = v;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2000" b="1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</a:t>
            </a:r>
            <a:r>
              <a:rPr lang="zh-TW" altLang="zh-TW" sz="2000" b="1">
                <a:solidFill>
                  <a:srgbClr val="0088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return</a:t>
            </a: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dep[u] = uDep;</a:t>
            </a:r>
            <a:endParaRPr lang="en-US" altLang="zh-TW" sz="2000">
              <a:solidFill>
                <a:srgbClr val="333333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sz="2000">
                <a:solidFill>
                  <a:srgbClr val="333333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r>
              <a:rPr lang="zh-TW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703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排序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MNlogN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) +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兩兩比較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O(M^2N)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DFS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最長路徑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O(N)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總時間複雜度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</a:rPr>
              <a:t>O(M^2N)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856</Words>
  <Application>Microsoft Office PowerPoint</Application>
  <PresentationFormat>寬螢幕</PresentationFormat>
  <Paragraphs>79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泛型程式設計與標準模板函式庫 作業四：應用程式設計&amp;STL程式練習</vt:lpstr>
      <vt:lpstr>設計理念</vt:lpstr>
      <vt:lpstr>輸入 / 輸出說明</vt:lpstr>
      <vt:lpstr>輸入 / 輸出說明</vt:lpstr>
      <vt:lpstr>解題想法</vt:lpstr>
      <vt:lpstr>STL元件</vt:lpstr>
      <vt:lpstr>DFS</vt:lpstr>
      <vt:lpstr>時間複雜度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泛型程式設計與標準模板函式庫 作業四：應用程式設計&amp;STL程式練習</dc:title>
  <dc:creator>守業 陳</dc:creator>
  <cp:lastModifiedBy>育騏 劉</cp:lastModifiedBy>
  <cp:revision>124</cp:revision>
  <dcterms:created xsi:type="dcterms:W3CDTF">2020-05-22T10:20:47Z</dcterms:created>
  <dcterms:modified xsi:type="dcterms:W3CDTF">2020-05-25T12:43:55Z</dcterms:modified>
</cp:coreProperties>
</file>