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05AE9-AE18-4FB5-ADA5-4B0DD22425D8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18969-AD61-48AB-9EF7-F9FB26740F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83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8969-AD61-48AB-9EF7-F9FB26740FF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26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0BE19-049F-407B-9A2E-54C6A0D95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A0041B-F11A-4F29-898B-1D36F909C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8F95DF-C748-46B9-90DB-E0FA945D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012241-9E4E-4983-B896-53EAD4AF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9281DD-4CC3-486D-835D-C162C58E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60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6C62D-A9B1-4B96-9673-2EDA5BBE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17F68F-B8B9-4BB8-9327-AB0CE6E5E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6489C6-A80C-408F-9C60-C1469A58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680F90-1A08-4E53-9265-1D1D1A2B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44C9E2-1AD4-4CAA-8B16-328460ED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900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BC0FD8E-A64C-4F9F-8997-8D56277EC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6E1C08-5691-4A5F-B981-EF5B93928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0F4378-C137-422C-B58D-5151001F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4FA694-4D3E-4CB2-AD16-C86C4A53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F1FF81-5816-4EDA-930A-2A4D6B15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77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7DB2F-EB92-41F3-AF90-1B8D1776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015644-92FF-4A3C-B948-47317698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5542F8-9C40-4897-85AA-010A621B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5CCF11-81A2-4D11-8555-C0E5AE2B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DD14B4-C561-4736-8DAD-0660160E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4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384C76-EA84-4329-A18E-F5CDEE7B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F77365-930D-4ADB-B578-69D766739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E5A4E4-7637-4D40-83C9-6D3DA81B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478311-2DDA-40F9-A4F2-E9A59495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16D9C4-A189-462F-99EE-6934921E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82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FAD1C-B45E-4498-A7C7-29887E50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001C8E-F81F-483F-B0A7-61136565B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5E910A-9323-4D8A-9F8B-A20942353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E5C3D7-543A-4D51-B142-EF6D4367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70A305-8575-46C9-AD0D-C7DD8D5D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F55F60-3876-40B7-B1AF-51710077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33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74DF2-AE4B-4FDF-937E-CF7EFF00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7D6E2E-26EC-4B8C-9EED-AECDF9A68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00C25B-85B6-4876-9A4F-9EDFD8C29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6186EC0-7718-4BAF-87C7-4022601CB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86BE1B-37E9-4BDB-9C8A-A3C333558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FE34F55-E401-4B6D-AB87-0646E3CF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A3F629D-4D2B-47A6-9D77-7D14D7FD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0121E5-247D-4498-A3A0-D7B14D20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78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95C233-3BB2-4EE5-BA8A-1CDECCFF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9FA116-329F-4C23-B62F-DDBDEA1A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79A9CD-F1A5-4BE6-AF6E-A93768C1A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D1CCB9-124D-429E-963F-822D93E9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27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9742F89-4F69-447F-B2C0-0EF8DBF9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7632B0-95C5-409C-93F6-0024FCC5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63945A-333F-49BB-B13B-2E4E3F4F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14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FA13C1-8D23-4922-B66F-648B3D53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9A0888-62E1-4138-A111-AF3E1988D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53AD85-782D-46F5-B8B9-055D1F1EC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7EA3C9-AE3C-407D-8398-2057B310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ABDD4B-0BA3-42A0-9740-75FD6885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D16C6C-1F96-48A1-A1CE-9B1473D5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8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F2C22D-E0A8-4322-9522-78A29161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D971E08-7E4E-49A0-9211-7BA6F0E3C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831E8D-37B4-4AE8-A3E2-7072EEE6C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1BB97C-797B-4D77-A2F0-519923E6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28499A-F410-49AE-84D1-BAE45C6E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814473-3F47-4F24-BB34-AB634AD4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40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85C72D-49E9-4271-A093-7C4E30DE4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24AC0E-1124-4B05-B3F1-E552E6E03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281AB9-1965-44DF-B83A-3FB8AB65E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D7116-F120-4742-A733-9D2A495E1622}" type="datetimeFigureOut">
              <a:rPr lang="zh-TW" altLang="en-US" smtClean="0"/>
              <a:t>2020/5/23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68E0A4-3479-4014-93D1-7B83F0CF3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6D331A-6B4C-476A-844A-E42CE44E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91CCB-B059-43EB-92DC-864118D0AA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2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872215-DA9F-4C4A-B7FF-F6B36711B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zh-TW" altLang="en-US" sz="4400"/>
              <a:t>泛型程式設計與標準模板函式庫</a:t>
            </a:r>
            <a:r>
              <a:rPr lang="en-US" altLang="zh-TW" sz="4400"/>
              <a:t/>
            </a:r>
            <a:br>
              <a:rPr lang="en-US" altLang="zh-TW" sz="4400"/>
            </a:br>
            <a:r>
              <a:rPr lang="zh-TW" altLang="en-US" sz="4400"/>
              <a:t>作業四：應用程式設計</a:t>
            </a:r>
            <a:r>
              <a:rPr lang="en-US" altLang="zh-TW" sz="4400"/>
              <a:t>&amp;STL</a:t>
            </a:r>
            <a:r>
              <a:rPr lang="zh-TW" altLang="en-US" sz="4400"/>
              <a:t>程式練習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31C3EB-B87B-4FFC-9836-7ABD40672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陳守業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405262099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劉育騏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405262180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陳泓睿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405262324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資工四乙</a:t>
            </a:r>
          </a:p>
        </p:txBody>
      </p:sp>
    </p:spTree>
    <p:extLst>
      <p:ext uri="{BB962C8B-B14F-4D97-AF65-F5344CB8AC3E}">
        <p14:creationId xmlns:p14="http://schemas.microsoft.com/office/powerpoint/2010/main" val="41159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設計理念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給定數個數列，每個數列有其順序，但該順序允許被改動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每個數列被稱為一個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 “group”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，所有數列元素數量相同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在上述前提下，求出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最多可以選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出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幾個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進行排列，使其滿足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「各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間，上一個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的第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個數字恆小於其下一個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的第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個數字」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這一要求，並對此「最大組數」及其中各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的排序進行輸出</a:t>
            </a: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必須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STL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容器與演算法完成，</a:t>
            </a:r>
            <a:r>
              <a:rPr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並且使用到</a:t>
            </a:r>
            <a:r>
              <a:rPr lang="en-US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lambda</a:t>
            </a:r>
            <a:r>
              <a:rPr lang="zh-TW" altLang="zh-TW" sz="2400">
                <a:latin typeface="Times New Roman" panose="02020603050405020304" pitchFamily="18" charset="0"/>
                <a:ea typeface="標楷體" panose="03000509000000000000" pitchFamily="65" charset="-120"/>
              </a:rPr>
              <a:t>，否則不於計分</a:t>
            </a:r>
            <a:endParaRPr lang="zh-TW" altLang="en-US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817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 </a:t>
            </a:r>
            <a:r>
              <a:rPr lang="en-US" altLang="zh-TW"/>
              <a:t>/</a:t>
            </a:r>
            <a:r>
              <a:rPr lang="zh-TW" altLang="en-US"/>
              <a:t> 輸出說明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TW" altLang="zh-TW" b="1">
                <a:latin typeface="Times New Roman" panose="02020603050405020304" pitchFamily="18" charset="0"/>
                <a:ea typeface="標楷體" panose="03000509000000000000" pitchFamily="65" charset="-120"/>
              </a:rPr>
              <a:t>輸入說明</a:t>
            </a:r>
            <a:r>
              <a:rPr lang="zh-TW" altLang="en-US" b="1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輸入可以包含多組測資。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輸入兩個整數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M, N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表示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數目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(1 &lt;= M &lt;= 500)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，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表示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的大小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(1 &lt;= N &lt;= 500)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。接下來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行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各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輸入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個數字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(1 &lt;= k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 &lt;= 1000000000)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0 0 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代表結束。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TW" altLang="zh-TW" b="1">
                <a:latin typeface="Times New Roman" panose="02020603050405020304" pitchFamily="18" charset="0"/>
                <a:ea typeface="標楷體" panose="03000509000000000000" pitchFamily="65" charset="-120"/>
              </a:rPr>
              <a:t>輸出說明</a:t>
            </a:r>
            <a:r>
              <a:rPr lang="zh-TW" altLang="en-US" b="1">
                <a:latin typeface="Times New Roman" panose="02020603050405020304" pitchFamily="18" charset="0"/>
                <a:ea typeface="標楷體" panose="03000509000000000000" pitchFamily="65" charset="-120"/>
              </a:rPr>
              <a:t>：</a:t>
            </a:r>
            <a:endParaRPr lang="zh-TW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對於每組測資，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輸出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個最大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組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數長度，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然後依序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輸出構成最大組的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group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是哪些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如果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其中有相同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group(s)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，根據字典序輸出；輸入組數的組別從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開始計算。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每組輸出最後都要換行，各數字間以空白字元分開。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846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輸入 </a:t>
            </a:r>
            <a:r>
              <a:rPr lang="en-US" altLang="zh-TW"/>
              <a:t>/</a:t>
            </a:r>
            <a:r>
              <a:rPr lang="zh-TW" altLang="en-US"/>
              <a:t> 輸出說明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F8BD45E-C0B9-4189-91F3-68797BDD0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082" y="1825624"/>
            <a:ext cx="5537718" cy="4667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範例輸入：</a:t>
            </a:r>
            <a:endParaRPr lang="en-US" altLang="zh-TW" sz="20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5 10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159 178 170 179 193 174 182 184 192 173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188 169 164 164 173 152 170 186 157 151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198 161 199 178 172 156 153 154 162 191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182 170 183 188 181 199 178 178 198 176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166 155 168 186 150 192 193 166 190 176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0 0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範例輸出：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3 4 1 2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68958E9B-30D2-4821-8520-6F237B5A7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365125"/>
            <a:ext cx="5826967" cy="627827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說明：</a:t>
            </a:r>
            <a:endParaRPr lang="en-US" altLang="zh-TW" sz="2000" b="1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範例輸入的唯一一組測資中，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Group1: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159 178 170 179 193 174 182 184 192 173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Group2: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188 169 164 164 173 152 170 186 157 151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Group3: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198 161 199 178 172 156 153 154 162 191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Group4: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182 170 183 188 181 199 178 178 198 176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Group5: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166 155 168 186 150 192 193 166 190 176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更動數列後，最多可得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個以下排列的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group(s)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符合題意要求：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 4: 182 170 183 188 181 199 178 178 198 176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 1: 179 159 182 184 178 193 173 174 192 170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Group 2: 169 151 170 173 164 188 157 164 186 152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因此輸出為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3 4 1 2</a:t>
            </a:r>
          </a:p>
        </p:txBody>
      </p:sp>
    </p:spTree>
    <p:extLst>
      <p:ext uri="{BB962C8B-B14F-4D97-AF65-F5344CB8AC3E}">
        <p14:creationId xmlns:p14="http://schemas.microsoft.com/office/powerpoint/2010/main" val="157463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解題想法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78440" cy="4351338"/>
          </a:xfrm>
        </p:spPr>
        <p:txBody>
          <a:bodyPr/>
          <a:lstStyle/>
          <a:p>
            <a:r>
              <a:rPr lang="en-US" altLang="zh-TW" dirty="0" err="1" smtClean="0"/>
              <a:t>GroupB</a:t>
            </a:r>
            <a:r>
              <a:rPr lang="zh-TW" altLang="en-US" dirty="0" smtClean="0"/>
              <a:t>要能接在</a:t>
            </a:r>
            <a:r>
              <a:rPr lang="en-US" altLang="zh-TW" dirty="0" err="1" smtClean="0"/>
              <a:t>GroupA</a:t>
            </a:r>
            <a:r>
              <a:rPr lang="zh-TW" altLang="en-US" dirty="0" smtClean="0"/>
              <a:t>後面，勢必滿足 </a:t>
            </a:r>
            <a:r>
              <a:rPr lang="en-US" altLang="zh-TW" dirty="0" smtClean="0"/>
              <a:t>B[</a:t>
            </a:r>
            <a:r>
              <a:rPr lang="en-US" altLang="zh-TW" dirty="0"/>
              <a:t>0</a:t>
            </a:r>
            <a:r>
              <a:rPr lang="en-US" altLang="zh-TW" dirty="0" smtClean="0"/>
              <a:t>] &lt; A[</a:t>
            </a:r>
            <a:r>
              <a:rPr lang="en-US" altLang="zh-TW" dirty="0"/>
              <a:t>0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</a:t>
            </a:r>
            <a:r>
              <a:rPr lang="en-US" altLang="zh-TW" dirty="0" smtClean="0"/>
              <a:t>B[1] &lt; A[1]… B[n] &lt; A[n]</a:t>
            </a:r>
            <a:r>
              <a:rPr lang="zh-TW" altLang="en-US" dirty="0" smtClean="0"/>
              <a:t>。所以可以先將</a:t>
            </a:r>
            <a:r>
              <a:rPr lang="en-US" altLang="zh-TW" dirty="0" smtClean="0"/>
              <a:t>Group</a:t>
            </a:r>
            <a:r>
              <a:rPr lang="zh-TW" altLang="en-US" dirty="0" smtClean="0"/>
              <a:t>由小到</a:t>
            </a:r>
            <a:r>
              <a:rPr lang="zh-TW" altLang="en-US" dirty="0"/>
              <a:t>大</a:t>
            </a:r>
            <a:r>
              <a:rPr lang="zh-TW" altLang="en-US" dirty="0" smtClean="0"/>
              <a:t>排序。</a:t>
            </a:r>
            <a:endParaRPr lang="en-US" altLang="zh-TW" dirty="0" smtClean="0"/>
          </a:p>
          <a:p>
            <a:r>
              <a:rPr lang="zh-TW" altLang="en-US" dirty="0" smtClean="0"/>
              <a:t>將兩兩</a:t>
            </a:r>
            <a:r>
              <a:rPr lang="en-US" altLang="zh-TW" dirty="0" smtClean="0"/>
              <a:t>Group</a:t>
            </a:r>
            <a:r>
              <a:rPr lang="zh-TW" altLang="en-US" dirty="0" smtClean="0"/>
              <a:t>比較，並存成一個有向無環圖。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DFS</a:t>
            </a:r>
            <a:r>
              <a:rPr lang="zh-TW" altLang="en-US" dirty="0" smtClean="0"/>
              <a:t>找出一個最長路徑，並記錄。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875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STL</a:t>
            </a:r>
            <a:r>
              <a:rPr lang="zh-TW" altLang="en-US"/>
              <a:t>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997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7B8C9-56BD-4589-B5A8-9B547631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70C0EA-8BC2-4985-94E5-8B21E136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排序 </a:t>
            </a:r>
            <a:r>
              <a:rPr lang="en-US" altLang="zh-TW" dirty="0" smtClean="0"/>
              <a:t>O(</a:t>
            </a:r>
            <a:r>
              <a:rPr lang="en-US" altLang="zh-TW" dirty="0" err="1" smtClean="0"/>
              <a:t>MNlogN</a:t>
            </a:r>
            <a:r>
              <a:rPr lang="en-US" altLang="zh-TW" dirty="0" smtClean="0"/>
              <a:t>) + </a:t>
            </a:r>
            <a:r>
              <a:rPr lang="zh-TW" altLang="en-US" dirty="0" smtClean="0"/>
              <a:t>兩兩</a:t>
            </a:r>
            <a:r>
              <a:rPr lang="zh-TW" altLang="en-US" dirty="0" smtClean="0"/>
              <a:t>比較</a:t>
            </a:r>
            <a:r>
              <a:rPr lang="en-US" altLang="zh-TW" dirty="0" smtClean="0"/>
              <a:t>O(MN^2)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DFS</a:t>
            </a:r>
            <a:r>
              <a:rPr lang="zh-TW" altLang="en-US" dirty="0" smtClean="0"/>
              <a:t>最長路徑 </a:t>
            </a:r>
            <a:r>
              <a:rPr lang="en-US" altLang="zh-TW" dirty="0" smtClean="0"/>
              <a:t>O(N)</a:t>
            </a:r>
            <a:endParaRPr lang="en-US" altLang="zh-TW" dirty="0"/>
          </a:p>
          <a:p>
            <a:r>
              <a:rPr lang="zh-TW" altLang="en-US" dirty="0" smtClean="0"/>
              <a:t>總時間複雜度 </a:t>
            </a:r>
            <a:r>
              <a:rPr lang="en-US" altLang="zh-TW" dirty="0" smtClean="0"/>
              <a:t>O(MN^2)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2632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576</Words>
  <Application>Microsoft Office PowerPoint</Application>
  <PresentationFormat>寬螢幕</PresentationFormat>
  <Paragraphs>52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泛型程式設計與標準模板函式庫 作業四：應用程式設計&amp;STL程式練習</vt:lpstr>
      <vt:lpstr>設計理念</vt:lpstr>
      <vt:lpstr>輸入 / 輸出說明</vt:lpstr>
      <vt:lpstr>輸入 / 輸出說明</vt:lpstr>
      <vt:lpstr>解題想法</vt:lpstr>
      <vt:lpstr>STL元件</vt:lpstr>
      <vt:lpstr>時間複雜度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泛型程式設計與標準模板函式庫 作業四：應用程式設計&amp;STL程式練習</dc:title>
  <dc:creator>守業 陳</dc:creator>
  <cp:lastModifiedBy>育騏 劉</cp:lastModifiedBy>
  <cp:revision>101</cp:revision>
  <dcterms:created xsi:type="dcterms:W3CDTF">2020-05-22T10:20:47Z</dcterms:created>
  <dcterms:modified xsi:type="dcterms:W3CDTF">2020-05-23T02:23:38Z</dcterms:modified>
</cp:coreProperties>
</file>