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9" r:id="rId3"/>
    <p:sldId id="270" r:id="rId4"/>
    <p:sldId id="258" r:id="rId5"/>
    <p:sldId id="261" r:id="rId6"/>
    <p:sldId id="262" r:id="rId7"/>
    <p:sldId id="266" r:id="rId8"/>
    <p:sldId id="267" r:id="rId9"/>
    <p:sldId id="259" r:id="rId10"/>
    <p:sldId id="268" r:id="rId11"/>
    <p:sldId id="260" r:id="rId12"/>
    <p:sldId id="264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05AE9-AE18-4FB5-ADA5-4B0DD22425D8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18969-AD61-48AB-9EF7-F9FB26740F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833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8969-AD61-48AB-9EF7-F9FB26740FF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264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0BE19-049F-407B-9A2E-54C6A0D95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5A0041B-F11A-4F29-898B-1D36F909C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8F95DF-C748-46B9-90DB-E0FA945DE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012241-9E4E-4983-B896-53EAD4AF4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9281DD-4CC3-486D-835D-C162C58E5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60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36C62D-A9B1-4B96-9673-2EDA5BBE3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717F68F-B8B9-4BB8-9327-AB0CE6E5E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6489C6-A80C-408F-9C60-C1469A588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680F90-1A08-4E53-9265-1D1D1A2B3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44C9E2-1AD4-4CAA-8B16-328460ED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900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BC0FD8E-A64C-4F9F-8997-8D56277EC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46E1C08-5691-4A5F-B981-EF5B93928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0F4378-C137-422C-B58D-5151001F0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4FA694-4D3E-4CB2-AD16-C86C4A53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F1FF81-5816-4EDA-930A-2A4D6B151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8772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07DB2F-EB92-41F3-AF90-1B8D17762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015644-92FF-4A3C-B948-473176986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5542F8-9C40-4897-85AA-010A621B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5CCF11-81A2-4D11-8555-C0E5AE2B8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DD14B4-C561-4736-8DAD-0660160ED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4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384C76-EA84-4329-A18E-F5CDEE7B3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F77365-930D-4ADB-B578-69D766739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E5A4E4-7637-4D40-83C9-6D3DA81B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478311-2DDA-40F9-A4F2-E9A59495D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16D9C4-A189-462F-99EE-6934921E0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82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EFAD1C-B45E-4498-A7C7-29887E508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001C8E-F81F-483F-B0A7-61136565B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A5E910A-9323-4D8A-9F8B-A20942353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E5C3D7-543A-4D51-B142-EF6D4367F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70A305-8575-46C9-AD0D-C7DD8D5D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F55F60-3876-40B7-B1AF-51710077E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338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274DF2-AE4B-4FDF-937E-CF7EFF000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7D6E2E-26EC-4B8C-9EED-AECDF9A68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000C25B-85B6-4876-9A4F-9EDFD8C29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6186EC0-7718-4BAF-87C7-4022601CB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586BE1B-37E9-4BDB-9C8A-A3C3335584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FE34F55-E401-4B6D-AB87-0646E3CF5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A3F629D-4D2B-47A6-9D77-7D14D7FD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10121E5-247D-4498-A3A0-D7B14D20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78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95C233-3BB2-4EE5-BA8A-1CDECCFF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F9FA116-329F-4C23-B62F-DDBDEA1AB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D79A9CD-F1A5-4BE6-AF6E-A93768C1A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D1CCB9-124D-429E-963F-822D93E97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27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9742F89-4F69-447F-B2C0-0EF8DBF92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F7632B0-95C5-409C-93F6-0024FCC5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63945A-333F-49BB-B13B-2E4E3F4F9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14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FA13C1-8D23-4922-B66F-648B3D53B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9A0888-62E1-4138-A111-AF3E1988D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D53AD85-782D-46F5-B8B9-055D1F1EC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7EA3C9-AE3C-407D-8398-2057B310E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ABDD4B-0BA3-42A0-9740-75FD6885F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D16C6C-1F96-48A1-A1CE-9B1473D53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87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F2C22D-E0A8-4322-9522-78A29161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D971E08-7E4E-49A0-9211-7BA6F0E3C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831E8D-37B4-4AE8-A3E2-7072EEE6C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C1BB97C-797B-4D77-A2F0-519923E6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28499A-F410-49AE-84D1-BAE45C6E1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F814473-3F47-4F24-BB34-AB634AD40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340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885C72D-49E9-4271-A093-7C4E30DE4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24AC0E-1124-4B05-B3F1-E552E6E03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281AB9-1965-44DF-B83A-3FB8AB65E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D7116-F120-4742-A733-9D2A495E1622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68E0A4-3479-4014-93D1-7B83F0CF3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6D331A-6B4C-476A-844A-E42CE44E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2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ongest_increasing_subsequence" TargetMode="External"/><Relationship Id="rId2" Type="http://schemas.openxmlformats.org/officeDocument/2006/relationships/hyperlink" Target="http://wiki.csie.ncku.edu.tw/acm/course/LI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csie.ncku.edu.tw/acm/course/LIS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872215-DA9F-4C4A-B7FF-F6B36711BF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r>
              <a:rPr lang="zh-TW" altLang="en-US" sz="4400"/>
              <a:t>泛型程式設計與標準模板函式庫</a:t>
            </a:r>
            <a:r>
              <a:rPr lang="en-US" altLang="zh-TW" sz="4400"/>
              <a:t/>
            </a:r>
            <a:br>
              <a:rPr lang="en-US" altLang="zh-TW" sz="4400"/>
            </a:br>
            <a:r>
              <a:rPr lang="zh-TW" altLang="en-US" sz="4400"/>
              <a:t>作業四：應用程式設計</a:t>
            </a:r>
            <a:r>
              <a:rPr lang="en-US" altLang="zh-TW" sz="4400"/>
              <a:t>&amp;STL</a:t>
            </a:r>
            <a:r>
              <a:rPr lang="zh-TW" altLang="en-US" sz="4400"/>
              <a:t>程式練習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F31C3EB-B87B-4FFC-9836-7ABD40672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陳守業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405262099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資工四乙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劉育騏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405262180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資工四乙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陳泓睿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405262324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資工四乙</a:t>
            </a:r>
          </a:p>
        </p:txBody>
      </p:sp>
    </p:spTree>
    <p:extLst>
      <p:ext uri="{BB962C8B-B14F-4D97-AF65-F5344CB8AC3E}">
        <p14:creationId xmlns:p14="http://schemas.microsoft.com/office/powerpoint/2010/main" val="41159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01" y="2"/>
            <a:ext cx="9040968" cy="6857998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 flipV="1">
            <a:off x="3648891" y="269966"/>
            <a:ext cx="4650378" cy="226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8830491" y="121920"/>
            <a:ext cx="155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做預處理</a:t>
            </a:r>
          </a:p>
        </p:txBody>
      </p:sp>
      <p:cxnSp>
        <p:nvCxnSpPr>
          <p:cNvPr id="10" name="直線接點 9"/>
          <p:cNvCxnSpPr/>
          <p:nvPr/>
        </p:nvCxnSpPr>
        <p:spPr>
          <a:xfrm flipV="1">
            <a:off x="5329646" y="1375954"/>
            <a:ext cx="3526971" cy="42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8917577" y="1071154"/>
            <a:ext cx="1907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由後往前算</a:t>
            </a:r>
            <a:r>
              <a:rPr lang="en-US" altLang="zh-TW" dirty="0"/>
              <a:t>LIS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由前往後算</a:t>
            </a:r>
            <a:r>
              <a:rPr lang="en-US" altLang="zh-TW" dirty="0"/>
              <a:t>LDS</a:t>
            </a:r>
            <a:endParaRPr lang="zh-TW" altLang="en-US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5120640" y="3283131"/>
            <a:ext cx="2882537" cy="71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8525691" y="3753394"/>
            <a:ext cx="1750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Binary Search</a:t>
            </a:r>
            <a:r>
              <a:rPr lang="zh-TW" altLang="en-US" dirty="0"/>
              <a:t> 查找迭代器位置</a:t>
            </a:r>
          </a:p>
        </p:txBody>
      </p:sp>
      <p:cxnSp>
        <p:nvCxnSpPr>
          <p:cNvPr id="16" name="直線接點 15"/>
          <p:cNvCxnSpPr/>
          <p:nvPr/>
        </p:nvCxnSpPr>
        <p:spPr>
          <a:xfrm>
            <a:off x="5390606" y="5068389"/>
            <a:ext cx="2377440" cy="278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8299269" y="5207726"/>
            <a:ext cx="17504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反過來印，但因為原本是反過來做，所以走訪還是從前到後</a:t>
            </a:r>
          </a:p>
        </p:txBody>
      </p:sp>
    </p:spTree>
    <p:extLst>
      <p:ext uri="{BB962C8B-B14F-4D97-AF65-F5344CB8AC3E}">
        <p14:creationId xmlns:p14="http://schemas.microsoft.com/office/powerpoint/2010/main" val="3284279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時間複雜度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0C0EA-8BC2-4985-94E5-8B21E136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算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LDS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長度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O(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NlogN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 +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找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LDS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O(N)</a:t>
            </a: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總時間複雜度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O(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NlogN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2632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hlinkClick r:id="rId2"/>
              </a:rPr>
              <a:t>http://wiki.csie.ncku.edu.tw/acm/course/LIS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https://en.wikipedia.org/wiki/Longest_increasing_subsequence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6108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設計理念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0C0EA-8BC2-4985-94E5-8B21E136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每筆測資包含一個含有「名字」和「福袋內容物價值」的名單－－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名單中每個人都有一個相應的、含有 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 個價值不一內容物（元素）的福袋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名單的總人數 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m 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和福袋的內容物數量 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n 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限制為 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0 &lt;= m, n &lt;= 1000</a:t>
            </a: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名字長度不超過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個字元，福袋內容物的價值 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p[i] 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限制為 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0 &lt;= p[i] &lt;= 10^9</a:t>
            </a:r>
          </a:p>
          <a:p>
            <a:pPr marL="0" indent="0">
              <a:buNone/>
            </a:pP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							(i = 0~n-1)</a:t>
            </a: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名字相同的複數項目被視作同一人的項目計算，並且在總人數裡被合算為 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福袋內容物數量統一為 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 個</a:t>
            </a:r>
          </a:p>
        </p:txBody>
      </p:sp>
    </p:spTree>
    <p:extLst>
      <p:ext uri="{BB962C8B-B14F-4D97-AF65-F5344CB8AC3E}">
        <p14:creationId xmlns:p14="http://schemas.microsoft.com/office/powerpoint/2010/main" val="3113413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設計理念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0C0EA-8BC2-4985-94E5-8B21E136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對於每筆測資－－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1.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 在不改變名單順序的前提下，把福袋內容物數量最少的名單項目移除，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    使得名單符合一個肥宅隊伍的定義：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    　　價值由大到小，名字重複時只取第一個項目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2. 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輸出新名單的項目數量，並將其中的名字依序輸出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    若有多組解，輸出「以輸入順序作為比較基準」的最小輸入序名單序列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必須</a:t>
            </a:r>
            <a:r>
              <a:rPr lang="zh-TW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使用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STL</a:t>
            </a:r>
            <a:r>
              <a:rPr lang="zh-TW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容器與演算法完成，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並使用到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lambda expression</a:t>
            </a:r>
            <a:r>
              <a:rPr lang="zh-TW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，否則不於計分</a:t>
            </a:r>
            <a:endParaRPr lang="zh-TW" altLang="en-US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2378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輸入 </a:t>
            </a:r>
            <a:r>
              <a:rPr lang="en-US" altLang="zh-TW"/>
              <a:t>/</a:t>
            </a:r>
            <a:r>
              <a:rPr lang="zh-TW" altLang="en-US"/>
              <a:t> 輸出說明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0C0EA-8BC2-4985-94E5-8B21E136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TW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輸入說明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輸入可以包含多組測資。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輸入兩個整數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M, 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表示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group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數目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(1 &lt;= M &lt;= 500)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表示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group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的大小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(1 &lt;= N &lt;= 500)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。接下來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行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各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個數字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(1 &lt;=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&lt;= 1000000000)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0 0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代表結束。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TW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輸出說明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對於每組測資，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個最大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組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數長度，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然後依序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輸出構成最大組的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group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是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哪些，並且如何排列能夠滿足最大遞減關係將其輸出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每組輸出最後都要換行，各數字間以空白字元分開。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8466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輸入 </a:t>
            </a:r>
            <a:r>
              <a:rPr lang="en-US" altLang="zh-TW"/>
              <a:t>/</a:t>
            </a:r>
            <a:r>
              <a:rPr lang="zh-TW" altLang="en-US"/>
              <a:t> 輸出說明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4F8BD45E-C0B9-4189-91F3-68797BDD0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082" y="1349830"/>
            <a:ext cx="5474581" cy="55081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20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範例輸入：</a:t>
            </a:r>
            <a:endParaRPr lang="en-US" altLang="zh-TW" sz="2000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5 10</a:t>
            </a: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159 178 170 179 193 174 182 184 192 173</a:t>
            </a: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188 169 164 164 173 152 170 186 157 151</a:t>
            </a: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198 161 199 178 172 156 153 154 162 191</a:t>
            </a: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182 170 183 188 181 199 178 178 198 176</a:t>
            </a: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166 155 168 186 150 192 193 166 190 176</a:t>
            </a: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0 0</a:t>
            </a:r>
          </a:p>
          <a:p>
            <a:pPr marL="0" indent="0">
              <a:buNone/>
            </a:pPr>
            <a:r>
              <a:rPr lang="zh-TW" altLang="en-US" sz="20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範例輸出：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182 170 183 188 181 199 178 178 198 176</a:t>
            </a: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179 159 182 184 178 193 173 174 192 170</a:t>
            </a: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169 151 170 173 164 188 157 164 186 152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68958E9B-30D2-4821-8520-6F237B5A7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365125"/>
            <a:ext cx="5826967" cy="627827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TW" altLang="en-US" sz="20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說明：</a:t>
            </a:r>
            <a:endParaRPr lang="en-US" altLang="zh-TW" sz="2000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範例輸入的唯一一組測資中，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Group1: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159 178 170 179 193 174 182 184 192 173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Group2: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188 169 164 164 173 152 170 186 157 151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Group3: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198 161 199 178 172 156 153 154 162 191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Group4: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182 170 183 188 181 199 178 178 198 176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Group5: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166 155 168 186 150 192 193 166 190 176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更動數列後，最多可得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個以下排列的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group(s)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符合題意要求：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Group 4: 182 170 183 188 181 199 178 178 198 176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Group 1: 179 159 182 184 178 193 173 174 192 170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Group 2: 169 151 170 173 164 188 157 164 186 152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因此輸出為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，以及對應的群如何排列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463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解題想法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7844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暴力法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2^N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枚舉所有可能，每個名單都可以刪除或不刪除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。每個可能檢查是否滿足肥宅隊伍定義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8758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解題想法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7844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名單列表中先將重複名字去除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總價值是可以比較的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刪除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最少名單項目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=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t>找到一個最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長</a:t>
            </a:r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t>名單項目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找到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最長名單排列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價值遞減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=&gt;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LDS</a:t>
            </a: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紀錄最早出現的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LDS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動態規劃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O(N^2)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or O(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NlogN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6339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+mn-ea"/>
              </a:rPr>
              <a:t>Robinson-</a:t>
            </a:r>
            <a:r>
              <a:rPr lang="en-US" altLang="zh-TW" dirty="0" err="1">
                <a:latin typeface="+mn-lt"/>
                <a:ea typeface="+mn-ea"/>
              </a:rPr>
              <a:t>Schensted</a:t>
            </a:r>
            <a:r>
              <a:rPr lang="en-US" altLang="zh-TW" dirty="0">
                <a:latin typeface="+mn-lt"/>
                <a:ea typeface="+mn-ea"/>
              </a:rPr>
              <a:t>-Knuth Algorithm</a:t>
            </a:r>
          </a:p>
        </p:txBody>
      </p:sp>
      <p:sp>
        <p:nvSpPr>
          <p:cNvPr id="8" name="內容版面配置區 2"/>
          <p:cNvSpPr>
            <a:spLocks noGrp="1"/>
          </p:cNvSpPr>
          <p:nvPr>
            <p:ph sz="half" idx="1"/>
          </p:nvPr>
        </p:nvSpPr>
        <p:spPr>
          <a:xfrm>
            <a:off x="906780" y="1690688"/>
            <a:ext cx="10378440" cy="4351338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時間複雜度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O(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NlogN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用貪心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二分搜找到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LIS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http://wiki.csie.ncku.edu.tw/acm/course/LIS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9771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內容版面配置區 2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9" y="621880"/>
            <a:ext cx="8098974" cy="623612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1" y="0"/>
            <a:ext cx="2410097" cy="766989"/>
          </a:xfrm>
        </p:spPr>
        <p:txBody>
          <a:bodyPr/>
          <a:lstStyle/>
          <a:p>
            <a:r>
              <a:rPr lang="en-US" altLang="zh-TW" dirty="0"/>
              <a:t>STL</a:t>
            </a:r>
            <a:r>
              <a:rPr lang="zh-TW" altLang="en-US" dirty="0"/>
              <a:t>元件</a:t>
            </a:r>
          </a:p>
        </p:txBody>
      </p:sp>
      <p:cxnSp>
        <p:nvCxnSpPr>
          <p:cNvPr id="6" name="直線接點 5"/>
          <p:cNvCxnSpPr/>
          <p:nvPr/>
        </p:nvCxnSpPr>
        <p:spPr>
          <a:xfrm flipV="1">
            <a:off x="7145383" y="4075612"/>
            <a:ext cx="1506583" cy="1367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4058194" y="1204385"/>
            <a:ext cx="3474721" cy="765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V="1">
            <a:off x="3770811" y="1163364"/>
            <a:ext cx="3762104" cy="556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7563395" y="860709"/>
            <a:ext cx="1384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Associative Containers</a:t>
            </a:r>
            <a:endParaRPr lang="zh-TW" altLang="en-US" dirty="0"/>
          </a:p>
        </p:txBody>
      </p:sp>
      <p:cxnSp>
        <p:nvCxnSpPr>
          <p:cNvPr id="16" name="直線接點 15"/>
          <p:cNvCxnSpPr/>
          <p:nvPr/>
        </p:nvCxnSpPr>
        <p:spPr>
          <a:xfrm flipV="1">
            <a:off x="4423954" y="2026765"/>
            <a:ext cx="3518264" cy="334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8321039" y="1798635"/>
            <a:ext cx="16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Sequence Container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878389" y="3626826"/>
            <a:ext cx="2677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Accumulate</a:t>
            </a:r>
            <a:r>
              <a:rPr lang="zh-TW" altLang="en-US" dirty="0"/>
              <a:t>累加函式，並自訂函式行為 </a:t>
            </a:r>
            <a:r>
              <a:rPr lang="en-US" altLang="zh-TW" dirty="0"/>
              <a:t>Lambda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9977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708</Words>
  <Application>Microsoft Office PowerPoint</Application>
  <PresentationFormat>寬螢幕</PresentationFormat>
  <Paragraphs>88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泛型程式設計與標準模板函式庫 作業四：應用程式設計&amp;STL程式練習</vt:lpstr>
      <vt:lpstr>設計理念</vt:lpstr>
      <vt:lpstr>設計理念</vt:lpstr>
      <vt:lpstr>輸入 / 輸出說明</vt:lpstr>
      <vt:lpstr>輸入 / 輸出說明</vt:lpstr>
      <vt:lpstr>解題想法</vt:lpstr>
      <vt:lpstr>解題想法</vt:lpstr>
      <vt:lpstr>Robinson-Schensted-Knuth Algorithm</vt:lpstr>
      <vt:lpstr>STL元件</vt:lpstr>
      <vt:lpstr>PowerPoint 簡報</vt:lpstr>
      <vt:lpstr>時間複雜度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泛型程式設計與標準模板函式庫 作業四：應用程式設計&amp;STL程式練習</dc:title>
  <dc:creator>守業 陳</dc:creator>
  <cp:lastModifiedBy>育騏 劉</cp:lastModifiedBy>
  <cp:revision>189</cp:revision>
  <dcterms:created xsi:type="dcterms:W3CDTF">2020-05-22T10:20:47Z</dcterms:created>
  <dcterms:modified xsi:type="dcterms:W3CDTF">2020-06-20T09:17:15Z</dcterms:modified>
</cp:coreProperties>
</file>