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58" r:id="rId5"/>
    <p:sldId id="261" r:id="rId6"/>
    <p:sldId id="262" r:id="rId7"/>
    <p:sldId id="266" r:id="rId8"/>
    <p:sldId id="267" r:id="rId9"/>
    <p:sldId id="259" r:id="rId10"/>
    <p:sldId id="268" r:id="rId11"/>
    <p:sldId id="260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做預處理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由後往前算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由前往後算</a:t>
            </a:r>
            <a:r>
              <a:rPr lang="en-US" altLang="zh-TW" dirty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Search</a:t>
            </a:r>
            <a:r>
              <a:rPr lang="zh-TW" altLang="en-US" dirty="0"/>
              <a:t> 查找迭代器位置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反過來印，但因為原本是反過來做，所以走訪還是從前到後</a:t>
            </a:r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每筆測資包含一個含有「名字」和「福袋內容物價值」的名單－－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名單中每個人都有一個相應的、含有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個價值不一內容物（元素）的福袋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名單的總人數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和福袋的內容物數量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m, n &lt;= 1000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名字長度不超過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個字元，福袋內容物的價值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p[i]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p[i] &lt;= 10^9</a:t>
            </a: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						(i = 0~n-1)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名字相同的複數項目被視作同一人的項目計算，並且在總人數裡被合算為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福袋內容物數量統一為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</a:p>
        </p:txBody>
      </p:sp>
    </p:spTree>
    <p:extLst>
      <p:ext uri="{BB962C8B-B14F-4D97-AF65-F5344CB8AC3E}">
        <p14:creationId xmlns:p14="http://schemas.microsoft.com/office/powerpoint/2010/main" val="311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對於每筆測資－－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在不改變名單順序的前提下，把福袋內容物數量最少的名單項目移除，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使得名單符合一個肥宅隊伍的定義：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價值由大到小，名字重複時只取第一個項目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輸出新名單的項目數量，並將其中的名字依序輸出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若有多組解，輸出「以輸入順序作為比較基準」的最小輸入序名單序列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 expression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 &lt;=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哪些，並且如何排列能夠滿足最大遞減關係將其輸出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349830"/>
            <a:ext cx="5474581" cy="5508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179 159 182 184 178 193 173 174 192 170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169 151 170 173 164 188 157 164 186 152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，以及對應的群如何排列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名單列表中先將重複名字去除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刪除最少數量名單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找到最長名單排列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找到最長名單排列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Accumulate</a:t>
            </a:r>
            <a:r>
              <a:rPr lang="zh-TW" altLang="en-US" dirty="0"/>
              <a:t>累加函式，並自訂函式行為 </a:t>
            </a:r>
            <a:r>
              <a:rPr lang="en-US" altLang="zh-TW" dirty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887</Words>
  <Application>Microsoft Office PowerPoint</Application>
  <PresentationFormat>寬螢幕</PresentationFormat>
  <Paragraphs>88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設計理念</vt:lpstr>
      <vt:lpstr>輸入 / 輸出說明</vt:lpstr>
      <vt:lpstr>輸入 / 輸出說明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守業 陳</cp:lastModifiedBy>
  <cp:revision>186</cp:revision>
  <dcterms:created xsi:type="dcterms:W3CDTF">2020-05-22T10:20:47Z</dcterms:created>
  <dcterms:modified xsi:type="dcterms:W3CDTF">2020-06-20T08:35:59Z</dcterms:modified>
</cp:coreProperties>
</file>