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，根據字典序輸出；輸入組數的組別從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r>
              <a:rPr lang="en-US" altLang="zh-TW" dirty="0" err="1" smtClean="0"/>
              <a:t>GroupB</a:t>
            </a:r>
            <a:r>
              <a:rPr lang="zh-TW" altLang="en-US" dirty="0" smtClean="0"/>
              <a:t>要能接在</a:t>
            </a:r>
            <a:r>
              <a:rPr lang="en-US" altLang="zh-TW" dirty="0" err="1" smtClean="0"/>
              <a:t>GroupA</a:t>
            </a:r>
            <a:r>
              <a:rPr lang="zh-TW" altLang="en-US" dirty="0" smtClean="0"/>
              <a:t>後面，勢必滿足 </a:t>
            </a:r>
            <a:r>
              <a:rPr lang="en-US" altLang="zh-TW" dirty="0" smtClean="0"/>
              <a:t>B[</a:t>
            </a:r>
            <a:r>
              <a:rPr lang="en-US" altLang="zh-TW" dirty="0"/>
              <a:t>0</a:t>
            </a:r>
            <a:r>
              <a:rPr lang="en-US" altLang="zh-TW" dirty="0" smtClean="0"/>
              <a:t>] &lt; A[</a:t>
            </a:r>
            <a:r>
              <a:rPr lang="en-US" altLang="zh-TW" dirty="0"/>
              <a:t>0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B[1] &lt; A[1]… B[n] &lt; A[n]</a:t>
            </a:r>
            <a:r>
              <a:rPr lang="zh-TW" altLang="en-US" dirty="0" smtClean="0"/>
              <a:t>。所以可以先將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由小到</a:t>
            </a:r>
            <a:r>
              <a:rPr lang="zh-TW" altLang="en-US" dirty="0"/>
              <a:t>大</a:t>
            </a:r>
            <a:r>
              <a:rPr lang="zh-TW" altLang="en-US" dirty="0" smtClean="0"/>
              <a:t>排序。</a:t>
            </a:r>
            <a:endParaRPr lang="en-US" altLang="zh-TW" dirty="0" smtClean="0"/>
          </a:p>
          <a:p>
            <a:r>
              <a:rPr lang="zh-TW" altLang="en-US" dirty="0" smtClean="0"/>
              <a:t>將兩兩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比較，並存成一個有向無環圖。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找出一個最長路徑，並記錄。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vector&lt;multiset&lt;</a:t>
            </a:r>
            <a:r>
              <a:rPr lang="en-US" altLang="zh-TW" dirty="0" err="1"/>
              <a:t>int</a:t>
            </a:r>
            <a:r>
              <a:rPr lang="en-US" altLang="zh-TW" dirty="0"/>
              <a:t>&gt;&gt; </a:t>
            </a:r>
            <a:r>
              <a:rPr lang="en-US" altLang="zh-TW" dirty="0" smtClean="0"/>
              <a:t>Groups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存</a:t>
            </a:r>
            <a:r>
              <a:rPr lang="zh-TW" altLang="en-US" dirty="0" smtClean="0"/>
              <a:t>輸入的</a:t>
            </a:r>
            <a:r>
              <a:rPr lang="zh-TW" altLang="en-US" dirty="0"/>
              <a:t>總</a:t>
            </a:r>
            <a:r>
              <a:rPr lang="zh-TW" altLang="en-US" dirty="0" smtClean="0"/>
              <a:t>群組，並用</a:t>
            </a:r>
            <a:r>
              <a:rPr lang="en-US" altLang="zh-TW" dirty="0" smtClean="0"/>
              <a:t>multiset</a:t>
            </a:r>
            <a:r>
              <a:rPr lang="zh-TW" altLang="en-US" dirty="0" smtClean="0"/>
              <a:t>維護一個有序的群組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graph[N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存</a:t>
            </a:r>
            <a:r>
              <a:rPr lang="zh-TW" altLang="en-US" dirty="0" smtClean="0"/>
              <a:t>圖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</a:t>
            </a:r>
            <a:r>
              <a:rPr lang="en-US" altLang="zh-TW" dirty="0" smtClean="0"/>
              <a:t>dep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存</a:t>
            </a:r>
            <a:r>
              <a:rPr lang="zh-TW" altLang="en-US" dirty="0" smtClean="0"/>
              <a:t>每個點的深度</a:t>
            </a:r>
            <a:endParaRPr lang="en-US" altLang="zh-TW" dirty="0"/>
          </a:p>
          <a:p>
            <a:r>
              <a:rPr lang="en-US" altLang="zh-TW" dirty="0"/>
              <a:t>vector&lt;bool&gt; </a:t>
            </a:r>
            <a:r>
              <a:rPr lang="en-US" altLang="zh-TW" dirty="0" smtClean="0"/>
              <a:t>vis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是否</a:t>
            </a:r>
            <a:r>
              <a:rPr lang="zh-TW" altLang="en-US" dirty="0" smtClean="0"/>
              <a:t>拜訪過陣列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</a:t>
            </a:r>
            <a:r>
              <a:rPr lang="en-US" altLang="zh-TW" dirty="0" err="1" smtClean="0"/>
              <a:t>nxt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每</a:t>
            </a:r>
            <a:r>
              <a:rPr lang="zh-TW" altLang="en-US" dirty="0" smtClean="0"/>
              <a:t>個點的下一個節點</a:t>
            </a:r>
            <a:endParaRPr lang="en-US" altLang="zh-TW" dirty="0" smtClean="0"/>
          </a:p>
          <a:p>
            <a:r>
              <a:rPr lang="en-US" altLang="zh-TW" dirty="0" smtClean="0"/>
              <a:t>Lambda:</a:t>
            </a:r>
            <a:r>
              <a:rPr lang="zh-TW" altLang="en-US" dirty="0" smtClean="0"/>
              <a:t> 每個</a:t>
            </a:r>
            <a:r>
              <a:rPr lang="en-US" altLang="zh-TW" dirty="0" smtClean="0"/>
              <a:t>multiset</a:t>
            </a:r>
            <a:r>
              <a:rPr lang="zh-TW" altLang="en-US" dirty="0" smtClean="0"/>
              <a:t>元素進行比較</a:t>
            </a:r>
            <a:endParaRPr lang="en-US" altLang="zh-TW" dirty="0" smtClean="0"/>
          </a:p>
          <a:p>
            <a:r>
              <a:rPr lang="en-US" altLang="zh-TW" dirty="0"/>
              <a:t>auto </a:t>
            </a:r>
            <a:r>
              <a:rPr lang="en-US" altLang="zh-TW" dirty="0" err="1"/>
              <a:t>group_compare</a:t>
            </a:r>
            <a:r>
              <a:rPr lang="en-US" altLang="zh-TW" dirty="0"/>
              <a:t> = [](</a:t>
            </a:r>
            <a:r>
              <a:rPr lang="en-US" altLang="zh-TW" dirty="0" err="1"/>
              <a:t>const</a:t>
            </a:r>
            <a:r>
              <a:rPr lang="en-US" altLang="zh-TW" dirty="0"/>
              <a:t> multiset&lt;</a:t>
            </a:r>
            <a:r>
              <a:rPr lang="en-US" altLang="zh-TW" dirty="0" err="1"/>
              <a:t>int</a:t>
            </a:r>
            <a:r>
              <a:rPr lang="en-US" altLang="zh-TW" dirty="0"/>
              <a:t>&gt; &amp;A, </a:t>
            </a:r>
            <a:r>
              <a:rPr lang="en-US" altLang="zh-TW" dirty="0" err="1"/>
              <a:t>const</a:t>
            </a:r>
            <a:r>
              <a:rPr lang="en-US" altLang="zh-TW" dirty="0"/>
              <a:t>  multiset&lt;</a:t>
            </a:r>
            <a:r>
              <a:rPr lang="en-US" altLang="zh-TW" dirty="0" err="1"/>
              <a:t>int</a:t>
            </a:r>
            <a:r>
              <a:rPr lang="en-US" altLang="zh-TW" dirty="0"/>
              <a:t>&gt; &amp;B){</a:t>
            </a:r>
          </a:p>
          <a:p>
            <a:r>
              <a:rPr lang="en-US" altLang="zh-TW" dirty="0"/>
              <a:t>            for(auto </a:t>
            </a:r>
            <a:r>
              <a:rPr lang="en-US" altLang="zh-TW" dirty="0" err="1"/>
              <a:t>ai</a:t>
            </a:r>
            <a:r>
              <a:rPr lang="en-US" altLang="zh-TW" dirty="0"/>
              <a:t> = </a:t>
            </a:r>
            <a:r>
              <a:rPr lang="en-US" altLang="zh-TW" dirty="0" err="1"/>
              <a:t>A.begin</a:t>
            </a:r>
            <a:r>
              <a:rPr lang="en-US" altLang="zh-TW" dirty="0"/>
              <a:t>(), bi = </a:t>
            </a:r>
            <a:r>
              <a:rPr lang="en-US" altLang="zh-TW" dirty="0" err="1"/>
              <a:t>B.begin</a:t>
            </a:r>
            <a:r>
              <a:rPr lang="en-US" altLang="zh-TW" dirty="0"/>
              <a:t>(); </a:t>
            </a:r>
            <a:r>
              <a:rPr lang="en-US" altLang="zh-TW" dirty="0" err="1"/>
              <a:t>ai</a:t>
            </a:r>
            <a:r>
              <a:rPr lang="en-US" altLang="zh-TW" dirty="0"/>
              <a:t> != </a:t>
            </a:r>
            <a:r>
              <a:rPr lang="en-US" altLang="zh-TW" dirty="0" err="1"/>
              <a:t>A.end</a:t>
            </a:r>
            <a:r>
              <a:rPr lang="en-US" altLang="zh-TW" dirty="0"/>
              <a:t>() &amp;&amp; bi != </a:t>
            </a:r>
            <a:r>
              <a:rPr lang="en-US" altLang="zh-TW" dirty="0" err="1"/>
              <a:t>B.end</a:t>
            </a:r>
            <a:r>
              <a:rPr lang="en-US" altLang="zh-TW" dirty="0"/>
              <a:t>(); ++</a:t>
            </a:r>
            <a:r>
              <a:rPr lang="en-US" altLang="zh-TW" dirty="0" err="1"/>
              <a:t>ai</a:t>
            </a:r>
            <a:r>
              <a:rPr lang="en-US" altLang="zh-TW" dirty="0"/>
              <a:t>, ++bi){</a:t>
            </a:r>
          </a:p>
          <a:p>
            <a:r>
              <a:rPr lang="en-US" altLang="zh-TW" dirty="0"/>
              <a:t>                if(*</a:t>
            </a:r>
            <a:r>
              <a:rPr lang="en-US" altLang="zh-TW" dirty="0" err="1"/>
              <a:t>ai</a:t>
            </a:r>
            <a:r>
              <a:rPr lang="en-US" altLang="zh-TW" dirty="0"/>
              <a:t> &lt;= *bi) return false;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return true;</a:t>
            </a:r>
          </a:p>
          <a:p>
            <a:r>
              <a:rPr lang="en-US" altLang="zh-TW" dirty="0"/>
              <a:t>        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每個點走子點，並從所有子點，挑最大</a:t>
            </a:r>
            <a:r>
              <a:rPr lang="en-US" altLang="zh-TW" dirty="0" smtClean="0"/>
              <a:t>+1</a:t>
            </a:r>
            <a:r>
              <a:rPr lang="zh-TW" altLang="en-US" dirty="0" smtClean="0"/>
              <a:t>，當作現在的深度。更新並記錄。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dfs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u){</a:t>
            </a:r>
          </a:p>
          <a:p>
            <a:r>
              <a:rPr lang="en-US" altLang="zh-TW" dirty="0"/>
              <a:t>    if(vis[u]) return dep[u];</a:t>
            </a:r>
          </a:p>
          <a:p>
            <a:r>
              <a:rPr lang="en-US" altLang="zh-TW" dirty="0"/>
              <a:t>    vis[u] = 1;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uDep</a:t>
            </a:r>
            <a:r>
              <a:rPr lang="en-US" altLang="zh-TW" dirty="0"/>
              <a:t> = 1;</a:t>
            </a:r>
          </a:p>
          <a:p>
            <a:r>
              <a:rPr lang="en-US" altLang="zh-TW" dirty="0"/>
              <a:t>    for(</a:t>
            </a:r>
            <a:r>
              <a:rPr lang="en-US" altLang="zh-TW" dirty="0" err="1"/>
              <a:t>const</a:t>
            </a:r>
            <a:r>
              <a:rPr lang="en-US" altLang="zh-TW" dirty="0"/>
              <a:t> auto &amp;v : graph[u]){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vDep</a:t>
            </a:r>
            <a:r>
              <a:rPr lang="en-US" altLang="zh-TW" dirty="0"/>
              <a:t> = </a:t>
            </a:r>
            <a:r>
              <a:rPr lang="en-US" altLang="zh-TW" dirty="0" err="1"/>
              <a:t>dfs</a:t>
            </a:r>
            <a:r>
              <a:rPr lang="en-US" altLang="zh-TW" dirty="0"/>
              <a:t>(v);</a:t>
            </a:r>
          </a:p>
          <a:p>
            <a:r>
              <a:rPr lang="en-US" altLang="zh-TW" dirty="0"/>
              <a:t>        if(vDep+1 &gt; </a:t>
            </a:r>
            <a:r>
              <a:rPr lang="en-US" altLang="zh-TW" dirty="0" err="1"/>
              <a:t>uDep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uDep</a:t>
            </a:r>
            <a:r>
              <a:rPr lang="en-US" altLang="zh-TW" dirty="0"/>
              <a:t> = vDep+1;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nxt</a:t>
            </a:r>
            <a:r>
              <a:rPr lang="en-US" altLang="zh-TW" dirty="0"/>
              <a:t>[u] = v;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dep[u] = </a:t>
            </a:r>
            <a:r>
              <a:rPr lang="en-US" altLang="zh-TW" dirty="0" err="1"/>
              <a:t>uDep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0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排序 </a:t>
            </a:r>
            <a:r>
              <a:rPr lang="en-US" altLang="zh-TW" dirty="0" smtClean="0"/>
              <a:t>O(</a:t>
            </a:r>
            <a:r>
              <a:rPr lang="en-US" altLang="zh-TW" dirty="0" err="1" smtClean="0"/>
              <a:t>MNlogN</a:t>
            </a:r>
            <a:r>
              <a:rPr lang="en-US" altLang="zh-TW" dirty="0" smtClean="0"/>
              <a:t>) + </a:t>
            </a:r>
            <a:r>
              <a:rPr lang="zh-TW" altLang="en-US" dirty="0" smtClean="0"/>
              <a:t>兩兩比較</a:t>
            </a:r>
            <a:r>
              <a:rPr lang="en-US" altLang="zh-TW" dirty="0" smtClean="0"/>
              <a:t>O(MN^2)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最長路徑 </a:t>
            </a:r>
            <a:r>
              <a:rPr lang="en-US" altLang="zh-TW" dirty="0" smtClean="0"/>
              <a:t>O(N)</a:t>
            </a:r>
            <a:endParaRPr lang="en-US" altLang="zh-TW" dirty="0"/>
          </a:p>
          <a:p>
            <a:r>
              <a:rPr lang="zh-TW" altLang="en-US" dirty="0" smtClean="0"/>
              <a:t>總時間複雜度 </a:t>
            </a:r>
            <a:r>
              <a:rPr lang="en-US" altLang="zh-TW" dirty="0" smtClean="0"/>
              <a:t>O(MN^2)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792</Words>
  <Application>Microsoft Office PowerPoint</Application>
  <PresentationFormat>寬螢幕</PresentationFormat>
  <Paragraphs>79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DFS</vt:lpstr>
      <vt:lpstr>時間複雜度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103</cp:revision>
  <dcterms:created xsi:type="dcterms:W3CDTF">2020-05-22T10:20:47Z</dcterms:created>
  <dcterms:modified xsi:type="dcterms:W3CDTF">2020-05-23T03:33:15Z</dcterms:modified>
</cp:coreProperties>
</file>