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A06-8335-409F-928B-9F9D5EDA3B7F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6CE-944D-4D15-8B69-5AF3A376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7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A06-8335-409F-928B-9F9D5EDA3B7F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6CE-944D-4D15-8B69-5AF3A376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3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A06-8335-409F-928B-9F9D5EDA3B7F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6CE-944D-4D15-8B69-5AF3A37664D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667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A06-8335-409F-928B-9F9D5EDA3B7F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6CE-944D-4D15-8B69-5AF3A376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65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A06-8335-409F-928B-9F9D5EDA3B7F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6CE-944D-4D15-8B69-5AF3A37664D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891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A06-8335-409F-928B-9F9D5EDA3B7F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6CE-944D-4D15-8B69-5AF3A376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87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A06-8335-409F-928B-9F9D5EDA3B7F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6CE-944D-4D15-8B69-5AF3A376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68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A06-8335-409F-928B-9F9D5EDA3B7F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6CE-944D-4D15-8B69-5AF3A376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A06-8335-409F-928B-9F9D5EDA3B7F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6CE-944D-4D15-8B69-5AF3A376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5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A06-8335-409F-928B-9F9D5EDA3B7F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6CE-944D-4D15-8B69-5AF3A376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1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A06-8335-409F-928B-9F9D5EDA3B7F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6CE-944D-4D15-8B69-5AF3A376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A06-8335-409F-928B-9F9D5EDA3B7F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6CE-944D-4D15-8B69-5AF3A376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A06-8335-409F-928B-9F9D5EDA3B7F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6CE-944D-4D15-8B69-5AF3A376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2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A06-8335-409F-928B-9F9D5EDA3B7F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6CE-944D-4D15-8B69-5AF3A376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3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A06-8335-409F-928B-9F9D5EDA3B7F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6CE-944D-4D15-8B69-5AF3A376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A06-8335-409F-928B-9F9D5EDA3B7F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F6CE-944D-4D15-8B69-5AF3A376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76A06-8335-409F-928B-9F9D5EDA3B7F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EFF6CE-944D-4D15-8B69-5AF3A376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593D4D-4C78-28F0-9C37-50DDE1011A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1484" r="27005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AA6243-B944-044F-6772-4F2312671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/>
              <a:t>Walmart Data Analysis using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F1452-3E08-ADCE-2AE7-89318EDD1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2400" dirty="0"/>
              <a:t>By Louisha Nancy J</a:t>
            </a:r>
          </a:p>
          <a:p>
            <a:r>
              <a:rPr lang="en-US" sz="2400" dirty="0"/>
              <a:t>DM21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4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5D07-D18C-0F28-5226-B67167B1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Consolidated Dashboard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Microsoft Power BI">
                <a:extLst>
                  <a:ext uri="{FF2B5EF4-FFF2-40B4-BE49-F238E27FC236}">
                    <a16:creationId xmlns:a16="http://schemas.microsoft.com/office/drawing/2014/main" id="{AC4679BF-D6D0-11BB-EA45-54CB66BEA71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74985813"/>
                  </p:ext>
                </p:extLst>
              </p:nvPr>
            </p:nvGraphicFramePr>
            <p:xfrm>
              <a:off x="677862" y="1300480"/>
              <a:ext cx="11341417" cy="55575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Microsoft Power BI">
                <a:extLst>
                  <a:ext uri="{FF2B5EF4-FFF2-40B4-BE49-F238E27FC236}">
                    <a16:creationId xmlns:a16="http://schemas.microsoft.com/office/drawing/2014/main" id="{AC4679BF-D6D0-11BB-EA45-54CB66BEA7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2" y="1300480"/>
                <a:ext cx="11341417" cy="555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78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56D3-A6C4-37E5-2405-42849DAC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and Revenue Dashboard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744605D6-6566-7A34-F074-2F4DC22AC95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0667083"/>
                  </p:ext>
                </p:extLst>
              </p:nvPr>
            </p:nvGraphicFramePr>
            <p:xfrm>
              <a:off x="568960" y="1402080"/>
              <a:ext cx="11257280" cy="51308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744605D6-6566-7A34-F074-2F4DC22AC9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960" y="1402080"/>
                <a:ext cx="11257280" cy="513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30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BC91-DBEB-3B30-7078-6AA37AC4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Insights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1DFCDE1C-29C8-CF34-71C5-79472A0F84C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28561212"/>
                  </p:ext>
                </p:extLst>
              </p:nvPr>
            </p:nvGraphicFramePr>
            <p:xfrm>
              <a:off x="579120" y="1442720"/>
              <a:ext cx="11429999" cy="52425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1DFCDE1C-29C8-CF34-71C5-79472A0F84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120" y="1442720"/>
                <a:ext cx="11429999" cy="52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759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8A0B-7FC8-676B-3BFE-17567B20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Performance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EBA8E776-A883-1597-1F4C-4F55A20EBC4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42724256"/>
                  </p:ext>
                </p:extLst>
              </p:nvPr>
            </p:nvGraphicFramePr>
            <p:xfrm>
              <a:off x="677862" y="1219200"/>
              <a:ext cx="11371897" cy="54965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EBA8E776-A883-1597-1F4C-4F55A20EBC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2" y="1219200"/>
                <a:ext cx="11371897" cy="54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212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83B0-0719-05A6-4AF6-7EE2DB2A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4" y="142240"/>
            <a:ext cx="8596668" cy="13208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CA0D-1DAD-3B5A-1629-75A52EBFD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3120"/>
            <a:ext cx="9218506" cy="588264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Positive Performance Trends: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Significant year-on-year (YOY) growth observed in Furniture and Technology supplies categories for FY 2011-2012.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Remarkable increase in sales and profitability, indicating successful strategies and high demand in these segments.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Challenges Identified: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Office Supplies category experienced a decline in sales and profitability during the same period.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Noted a decrease in performance within this category, requiring further investigation into underlying factors.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Store Performance Overview: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Overall store performance was positive, primarily driven by robust growth in Furniture and Technology supplies.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Acknowledged the need to address challenges in the Office Supplies category to maintain a balanced store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8500929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E4AFEBA2-03EC-4790-A592-A0B60C82BF47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05215029-6730-4E95-9F25-506DA4BA3361&quot;"/>
    <we:property name="reportUrl" value="&quot;/groups/me/reports/94101542-bd15-4aa5-aab7-b3631ae0e21c/ReportSection?experience=power-bi&quot;"/>
    <we:property name="reportName" value="&quot;Walmart&quot;"/>
    <we:property name="reportState" value="&quot;CONNECTED&quot;"/>
    <we:property name="embedUrl" value="&quot;/reportEmbed?reportId=94101542-bd15-4aa5-aab7-b3631ae0e21c&amp;config=eyJjbHVzdGVyVXJsIjoiaHR0cHM6Ly9XQUJJLUlORElBLUNFTlRSQUwtQS1QUklNQVJZLXJlZGlyZWN0LmFuYWx5c2lzLndpbmRvd3MubmV0IiwiZW1iZWRGZWF0dXJlcyI6eyJ1c2FnZU1ldHJpY3NWTmV4dCI6dHJ1ZX19&amp;disableSensitivityBanner=true&quot;"/>
    <we:property name="pageName" value="&quot;ReportSection&quot;"/>
    <we:property name="pageDisplayName" value="&quot;Page 1&quot;"/>
    <we:property name="datasetId" value="&quot;d5aa22fb-135d-4cf8-b233-a91d46fc355b&quot;"/>
    <we:property name="backgroundColor" value="&quot;#FFFFFF&quot;"/>
    <we:property name="bookmark" value="&quot;H4sIAAAAAAAAA+1ZWXPbNhD+Kx6+5EXNULzpt/joMU1bN8q40+n4YQksZCYQwYCkE9Wj/94FSCqWLFmOx7IZT/1ELla73x7Yg752eF6VEua/wwydQ+dIqY8z0B8Pxs7IKVZpKFzMwjjIII2Z64c8hoy4VFnnqqicw2unBj3F+jyvGpBGIBH/uRg5IOUZTM2bAFnhyClRV6oAmf+LLTMd1brBxcjBL6VUGozISQ01GrFXxE7vBGX82ieNwOr8CifI6pb6Dkul6/595FTtk4W0emaEWYXHqqghL0iwoYWeJ2IvTMLIH7M4CzGMM0MXuaw7lmx++qXUZA9ZOS+NW44J3VTpnIF0LG6NVdUpOVaymdmn0xX6RDWa4TsU9qio83pOkv4CSf6tnQXZf6YVeceSOwVzS79Un481EoU7h+5itETxhl9BwYi6DuHNdKpxCr3Zp4+Pjx5F3lJ/bIrOwe5tsBdEqfJiKrtgf43C+9aGWiPOoDS5lH2gSBmH02+U5qiP5tbnJ7nuQ+iN1kA/n6WLiz4ZiePDjaz7SaumtMAfOxMuFuZsnIYiGPsQpYK5npeA63o7E3ZrqvycowbNLudv8QrlbazL89tHPchz0Hl7aa1dD7G3q0BLSc6KC/4wyXBwYiqCYb4ByTHEg68Ec9wZ4vyNoO+8Pndd4pfrlj8bko7/e+a2Z36jvnD5sIL7cp1yAoPtQROQNFfsbEGDwPpo/RKI9/jSaFjrmBt70bJ5mFbwcpO0K/Vtf0SRRBF6HNIkFOj7fuiNv5OBbv8omqpWM/KwjcKzQmkn/IFe128uLXt3Fz3yhtXbArezbnBkalaqKjfGvKehu+Mb7Ny9JQRbx25SJWmr67A//uhtowpF1S+nldWjlbRPN9QTQGnqUsvwqUE9J32WqdPzeimYePOKsEooKxNIswgTiaNF9ivOq/1YY9Se5UXR6zSZvBnpSsF4Urhrper+mNvK8pRY+1p2f4wr13kL1FVJxKSVqg2c3ohzkI3JvqKR0na/kROkGbqeH8c+C2MAT3iR+/DlcP+3vO33v5ysXfRw0F1yZ7FlkiSgRn4EeuOwNpwyuz0AWyvtylC5n7tuB7k0SccuBomfcQ/HkS+QBUPO5XsODbuzBzQfbsJs7cuGRKN2KFIhEvSTJGbcpyI05JA92lo27Jht/4ZpSJC5CQKDUCRBlGKYChj2wrQzGpXMGeqVeDhUXqZ2YeVQg7WkbJXl2J4rbo/RGnrtvM3J+Fa27bMk9tUJ/YKrz8UrAtUWyAplH9dbEqua3FNPLNCJ5dsh3/6HpBO92LbS901/b9+XA3R9N4JYuAnjIo3cwGfPnw6TJvvhe0iJJ4vbmkPa2LGER+44QMQMPSZ47MaRTcW7XJPPgNywUrzsdxQvzUQQcEwF+gz9MOP+TlmfCti0WNq/zb5XTV2VwPAMCtwQA7t0cRPkb7g6i8V/bFk4E9wcAAA=&quot;"/>
    <we:property name="initialStateBookmark" value="&quot;H4sIAAAAAAAAA+1Z60/bSBD/V5C/9EuucuzYsfnG6x6iFI5UnKoKncbrcdh243XXa9ocyv9+s2s7JSEhHCLgouOTPTuZ+c1j52FunJSXhYDpe5igs+vsS/llAurLTt/pOXlDOz09Ptk7P/77/d7JEZFlobnMS2f3xtGgxqgveFmBMBKI+Omy54AQZzA2bxmIEntOgaqUOQj+D9bMdKRVhbOeg98LIRUYkSMNGo3Ya2Knd9Ldf+uTRmCaX+MIma6p51hIpdv3nlPWTxbS4pkRZhUeyFwDz0mwoQWelw29IApCv8+GSYDBMDH0jAvdsCTTo++FInvIymlh/HBA6MZScQbCsbgVlmWj5ECKamKfjhboI1kphueY2aNccz0lSX+BICdrZ0b2nylJ3rHkRsHU0q/ktwOFREmdXXfWm6PYS68hZ0RdhrA3HiscQ2v20dPjo8eM19Rfq7xxsHsX7CVRSp6PRRPsH1H4UNugFeIECpNLyWeKlHE4/UaqFNX+1Pr8kKs2hF5vCfTLWTq7bJOROD7fyrrflKwKC/ypM+FyZs76cZAN+j6EccZcz4vAdb2NCbs2VX7nqECxq+k7vEZxF+v8/O5RC/ICFK8vrbXrMfY2JWcuyVlwwalJhp1DUxEM8y1IjiHu/CCY48YQ5yOCuvf63HeJX69b/qxIOv7vmbueOaG+cPW4gvt6nXIIne1BIxA0V2xsQZ3A+mT9Eoj34MpoWOqYK3vRvHmYVvB6k7Qp9XV/xCwKQ/RSiKMgQ9/3A6//kwx020dRlVpOyMM2Ci8KpZ7wO3pd/3Np2bq76DGtmF4XuI11I0UmJ4UsuTHmAw3dDV9n5+41IVg7dpMqQVtdg/3pR28bVcjLdjktrR4lhX26pZ4AClOXaoavFaop6bNMjZ63c8HEy0vCKqAoTSDNIkykFC2yY5yW27HGqD3jed7qNJm8GulCwXhWuEul6uGY68rynFjbWvZwjAvXeQ3URUnEpKTUBk5rxAWIymRfXglhu1/PGcQJup4/HPosGAJ4mRe6j18Ot3/L637/x+HSRQ863SU3FlsmSAIqTPdBrRzWulNm1wdgbaVdGCq3c9ftIBdHcd/FQeQnqYf90M+QDbqcyw8cGjZnD6i0uwmzti8bEo3aQRZnWYR+FA1Z6lMR6nLInmwt63bM1n/DNCRI3AiBQZBFgzDGIM6g2wvTxmiUgjNUC/FwqLyM7cKaggZrSVEr41ify9QeozX0xnnHyfhatu2zJPbNIf0ild/yNwSqLpAlijaudySWmtyjRxboyPJtkG//Q9KInq1b6dumv7XvywN0fTeEYeZGLM3i0B347OXTYVQlv/wMKfFscVtySB07FqWh2x8gYoIey9KhOwxtKt7nGj4BcsNC8bLfUbw4yQaDFOMMfYZ+kKT+Rllfc1i1WNq/1b6XlS4LYHgGOa6IgV26UhPkh12dnsHDE7EpcGamnodsNvsXJjO+Wv0cAAA=&quot;"/>
    <we:property name="isFiltersActionButtonVisible" value="true"/>
    <we:property name="reportEmbeddedTime" value="&quot;2023-12-10T14:11:01.192Z&quot;"/>
    <we:property name="creatorTenantId" value="&quot;eb1151b1-3e8c-4757-b448-42617978fed7&quot;"/>
    <we:property name="creatorUserId" value="&quot;100320031AA526BA&quot;"/>
    <we:property name="creatorSessionId" value="&quot;706ad4a7-9ca8-481b-814e-0ebb565abe62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0B79F30-1182-4E37-97A3-352C019202AC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05215029-6730-4E95-9F25-506DA4BA3361&quot;"/>
    <we:property name="reportUrl" value="&quot;/groups/me/reports/94101542-bd15-4aa5-aab7-b3631ae0e21c/ReportSection26ec7e09c7f20bf7de72?experience=power-bi&quot;"/>
    <we:property name="reportName" value="&quot;Walmart&quot;"/>
    <we:property name="reportState" value="&quot;CONNECTED&quot;"/>
    <we:property name="embedUrl" value="&quot;/reportEmbed?reportId=94101542-bd15-4aa5-aab7-b3631ae0e21c&amp;config=eyJjbHVzdGVyVXJsIjoiaHR0cHM6Ly9XQUJJLUlORElBLUNFTlRSQUwtQS1QUklNQVJZLXJlZGlyZWN0LmFuYWx5c2lzLndpbmRvd3MubmV0IiwiZW1iZWRGZWF0dXJlcyI6eyJ1c2FnZU1ldHJpY3NWTmV4dCI6dHJ1ZX19&amp;disableSensitivityBanner=true&quot;"/>
    <we:property name="pageName" value="&quot;ReportSection26ec7e09c7f20bf7de72&quot;"/>
    <we:property name="pageDisplayName" value="&quot;Sales and Revenue&quot;"/>
    <we:property name="datasetId" value="&quot;d5aa22fb-135d-4cf8-b233-a91d46fc355b&quot;"/>
    <we:property name="backgroundColor" value="&quot;#FFFFFF&quot;"/>
    <we:property name="bookmark" value="&quot;H4sIAAAAAAAAA+1Y3XPbNgz/V3J86YvX04ctWXlrnWy7W7dldS+73S4PEAk5bGlRo6i0Xs7/+0BKdmM7jtuckzi5+UkCYOCHDwKgrpmQdaVg9htMkR2zt1p/moL5dBSyHitXaXE+HCIO0rhfQFhE0SBNCpLSlZW6rNnxNbNgJmjPZd2AcgqJ+PdFj4FSZzBxbwWoGnusQlPrEpT8F1thYlnT4LzH8EultAGncmzBolN7ReL0TlDC1zFZBG7lFY6R25b6HittbPceJchTDDKeFlGQF6nANKL/1C3Xw9wt74x6YCNdWpAlAXA0LATPSTIr+smwAJFmcd/RC6lsJ5LPTr9UhvymaMwqF74ReTHRRnJQzPtnsG7duWYjrZqpfzpdoY91Yzi+x8KzSivtjDT9CYryYNmc4nRmNEXRkzsDM0+/1J9HBoki2HEw7y1RvBFXUHKirkN4M5kYnIDtXk/3j48eC9lSf2zKLmnBJtgLotSynKiuKL5m4UPrgzWIU6hczeUfKXsu4PQfbQSatzMf8xNpFmUR9dZAP52n84tF0ZLExxuV+JPRTeWB77sSLuaOl4ZhmGOWpCIYDKI4HGRpvrNgt5bKzxINGH45e4dXqDaxLvmbrAXIczCyPdzer/v423WqpSa2EoLfXTEcnbjO4YRvQGKOePSV4NidI+wvBHPn8bnrEL/csPzRkHb8PzKbkfmV5sLl/Rruyw3KCRzsDBqDov1j5wg6CKx7m5dAsqNLZ2FtYt46i5bDw42Cl1ukXatv52MUYtwP+gnwPI3zVIhIxM9koXt4FE1t9ZQi7LPwpFDam8CBHtfvbi0PHi56FA232xK3s28I5Hpa6Vo6Zz7Q0t3JHezevSUFW9duMqXoVtdh3//q7bMKZb24xNbejtHKP90wTwCV60utwD8NmhnZ80KdnddLxSQra8KqoKpdIt2FmUgCPbJfcFY/jDfO7Jksy4VNV8m3I11pGI8Kd61VfTvmtrM8JtZFL/t2jCvHeQvUVU0kZLS2Ds7CiXNQjau+slHKT78ei3lC98M4ABp8USDyIk6y+18OD6bR7mxvHIx4hr3MkYZ5GAWDfDiMueijKCAI+SGnbG+r7GHnbPt3H0cSkGDKQ8Q+RMCjPA/44KCXzJ3ZqJXkaFbywaj9TvySL8CC96RqjUls+Vp4NnpHr9k7Sc63un1vIrWvTugfQn8uXxGodnzXqBZ53dBYWwqPHXugYy+3Q7//+typnm+7Bi0a5YN9k4MiS3lSBLnIIMlEFvRzfPpyGDf5D8+hJB4tb2sB6e6L8ZBn2TCKsiTJUuQJFqEvxbtCI6dAYVhpXv53e6x0Y+sKOJ5BibfEzC+WwiXlO0p9Pv8Psd8a6OgZAAA=&quot;"/>
    <we:property name="initialStateBookmark" value="&quot;H4sIAAAAAAAAA+1Y32/jNgz+Vwq/3Et28I/EjvvWS7sN6PXaNYcOw1AMtESnulMsT5Z7lxX530fJTq5JmqYr0jYtliebYsiPHylS8o3HRVVKmHyCMXr73gelvo5Bf90LvI5XtLLT0+OTg/Pjvz4dnByRWJVGqKLy9m88A3qE5kJUNUhrgYR/XnY8kPIMRvYtB1lhxytRV6oAKf7BRpmWjK5x2vHweymVBmtyaMCgNXtN6vROvoP3EXkEZsQ1DpGZRnqOpdKmfQ9jZAn6KUvy0M/yhGMS0n+qZtXB3KxvnTpgA1UYEAUBsDLMOctIM827cT8HnqRR18pzIU2rkk2Ovpea4iY2JqXla0BRjJQWDKTn4tNYNeHceAMl67F7OlqQD1WtGZ5j7pYKI8yELP0OkpJhvCnxdKYVsejErYOJk1+pbwONJOHevj/tzFEc8GsoGEmXIRyMRhpHYNrXo+3jo8dcNNKf66JNmr8K9pIklShGsi2KH1n43MRgNOIYSltz2RfKniWc/qM0R/1h4jg/FHpWFmFnCfTLRTq9nBUtaXy5VYm/aFWXDvi2K+FyateSIAgyTOOE+71eGAW9NMk2FuzaUvlVoAbNriYf8RrlKtb5+urSDOQFaNFsbhfXY+JtW9PckrdAwakthr1D2zms8i1InhXu/RDY5TYQ7w8Efe/2uW8Tv11afqvJOv7PzCozJzQXrh7XcN8uKYewszNoCJLOHxtH0E5g3dq8BNIdXFkPSxPzzlk0Hx52FLzdIm1bfTMfwwCjrt+NgWVJlCWchzx6JQe6p0dRV0aNiWGXhReF0twEdnS7/ufW8uR00SOvmVmXuI19gyNT41JVwgbzmQ7drd7OnrvXpGDtsZtcSbrVtdi3f/R2WYWiml1iK+dHK+mebrkngNL2pUbh7xr1hPw5pdbP+7lh0hUVYZVQVjaR9sJMIo4O2TFOqqeJxro9E0Ux82kr+W6kCw3jWeEutaqHY246y3NinfWyh2Nc2M5roC5aIiWtlLFwZkFcgKxt9RW1lG76dbyIxXQ/jHygwRf6PMujOH385XBnGu3G9sZA81fYy6yonwWh38v6/YjxLvIc/IDtcsq2dpTd7Zyt/+5jRRxiTFiA2IUQWJhlPuvt9CFzYzYqKRjqhXx41H5H7pDPwYCLpGycCWzWFXfL6AK98T4KCr6x7XoTmX13SP/g6lvxjkA147tCOcvrisXKED1m6IAOnd4G++7rc2t6uu4aNGuUT/ZNDvI0YXHuZzyFOOWp383w5cthWGc/vYaSeLa8LRHS3hejPkvTfhimcZwmyGLMA1eK91EjxkA0LDQv97ubK1WbqgSGZ1DgHZy5gyW3SXlYqXcsFpHJTUTbc8Oc4un0X5FAZaIJGgAA&quot;"/>
    <we:property name="isFiltersActionButtonVisible" value="true"/>
    <we:property name="reportEmbeddedTime" value="&quot;2023-12-10T14:42:44.731Z&quot;"/>
    <we:property name="creatorTenantId" value="&quot;eb1151b1-3e8c-4757-b448-42617978fed7&quot;"/>
    <we:property name="creatorUserId" value="&quot;100320031AA526BA&quot;"/>
    <we:property name="creatorSessionId" value="&quot;0a741444-a632-45ac-a9fc-aeb37778b57f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889BB66C-3F8C-4C59-8C38-0835903D8CBB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05215029-6730-4E95-9F25-506DA4BA3361&quot;"/>
    <we:property name="reportUrl" value="&quot;/groups/me/reports/94101542-bd15-4aa5-aab7-b3631ae0e21c/ReportSectionf5ca799eef99328d6c3b?experience=power-bi&quot;"/>
    <we:property name="reportName" value="&quot;Walmart&quot;"/>
    <we:property name="reportState" value="&quot;CONNECTED&quot;"/>
    <we:property name="embedUrl" value="&quot;/reportEmbed?reportId=94101542-bd15-4aa5-aab7-b3631ae0e21c&amp;config=eyJjbHVzdGVyVXJsIjoiaHR0cHM6Ly9XQUJJLUlORElBLUNFTlRSQUwtQS1QUklNQVJZLXJlZGlyZWN0LmFuYWx5c2lzLndpbmRvd3MubmV0IiwiZW1iZWRGZWF0dXJlcyI6eyJ1c2FnZU1ldHJpY3NWTmV4dCI6dHJ1ZX19&amp;disableSensitivityBanner=true&quot;"/>
    <we:property name="pageName" value="&quot;ReportSectionf5ca799eef99328d6c3b&quot;"/>
    <we:property name="pageDisplayName" value="&quot;Customer Insights&quot;"/>
    <we:property name="datasetId" value="&quot;d5aa22fb-135d-4cf8-b233-a91d46fc355b&quot;"/>
    <we:property name="backgroundColor" value="&quot;#FFFFFF&quot;"/>
    <we:property name="bookmark" value="&quot;H4sIAAAAAAAAA91XS3PbNhD+Kx5eclEyfJPyLZbdmUw7rSfyJIeMD0tgySCBCBYAnage/fcsQDKtVCtyZ2pLrU7gYrX77eNbAPcBF6aTsP4VVhicBxdKfV6B/nwWBbOg3ZaVgDEr6nmcQxYhIBZJRVqqs0K1Jji/DyzoBu07YXqQziAJP9zOApDyGhr3VYM0OAs61Ea1IMUfOCjTltU9bmYBfu2k0uBMLi1YdGbvSJ2+CUr0KiGPwKy4wyUyO0jfYqe0Hb/rjEExnyPW83kSlzxnHqUZdj3Mw/rOqQe2UK0F0RIAJ8MyzLCuojAvOZSszpIqdvJaSDuqVOurr52muCkb686lb0FRNEoLBjLw8Wk0Qzj3wULJfuVXV1vypeo1w7dY+63WCrsmS+9BUh1ssKE8XWtFWfTi0cHayz+qLwuNJOHBebiZPSOK3li1Qn3mO+moUIbG+RGE1/wOWkbSXf+vm0ZjA3b8vHoCcCCJCU74U9+OHRweNV205D2z+wp3SxIj2kaOXP2THDcDQI5MrTplhAvmRuOkR6Oh+kQkc7wgG0pz1BdrT41LoSf2xrMd7EcrwebWpxdaMw0f48FqJf3KuZQ0DCgG0pR4h3JQ+L1HvSbfXmn0+eo7K0lXGMItoTMuo27QkYijR/kzrgcj//Yo8G6vRdtOPl1LPYx0i7nPCndnZjwe80Dx58Q6DZXHY9zi1R6o25ZISStlHZwpiHcge9d9bS+l079RDTFx+gORk1CWScLKOsuSKKEDCdKKseLgsXTEEfibmwRnby53KJid9Pl1cAwySRZQI78AvfjoPJzsANxfANeCw/WK1D/95c70fbI8Hfk3TgHCvMiLYl5VaVXHcY1pCqfcy488zg93D2h+ug2z98T0JWN5wtOoQpjPS0ijpCjDUy4ZLWth//c12xfmULQQwjhGTKCoMSKeFemJP2UOVsNIwVBv1SOg8dL4JyQHCz6SbnAmcNhX3G+jD/Q++EVQ8INtf/CS2ReX9A+uvrQvCNQwIA3Kqa5/s2gspccuPdCl1ztg3z+JR9MDmx6YvtMt4CnuiX7sFmme52xeZUnBK17EJUvw+O2w7KuX/4WWeLa67SRkPDLLKsoKniV5CiwEjGOe+Fb8UWrECigNW8PL/x7Oleqt6YDhNbT4QM78q4m7ovyDVt9svgGShunDfRIAAA==&quot;"/>
    <we:property name="initialStateBookmark" value="&quot;H4sIAAAAAAAAA91XS2/bOBD+K4EuvbiFrbdzS5wsUGTbBHHQPSyCYkSOVLa0qCWptN7A/32HlJTWblznsIm9q5M0HM188/pI3gdcmEbC8j0sMDgOTpX6sgD95WgSjIK6l11eXrw7ub74+P7k3TmJVWOFqk1wfB9Y0BXaD8K0IJ0FEv55OwpAyiuo3FcJ0uAoaFAbVYMUf2OnTEtWt7gaBfitkUqDMzm3YNGZvSN1+ibfkzcReQRmxR3OkdlOeo2N0rb/LhMG2XSKWE6nUZjzlEUF/WO6VQ9zt75z6oHNVG1B1ATAyTAfJ1gWk3Gac8hZmURF6OSlkLZXKZbn3xpNcVM2lo3L14yiqJQWDGTg49NounDug5mS7cK/na/J56rVDK+x9Eu1FXZJlv4AScWwwYrydKUVZdGLewdLL/+kvs40koQHx+PV6AVRtMaqBeoj3zp7hdI1zq8gnPA7qBlJN/2fVJXGCmz/ef4M4EDSJDjhb23dd/B4r+miV94yu61wtyQxoq5kP6vfh+OmA8iRqUWjjHDB3Ggc9Igais80ZG4uyIbSHPXp0o/GmdDD9IajDex7K8Hq1qcXajOQj/FgtZL+zbmURAYUA2lKvEPZKfzVol6Sb6/U+3zzMJWkKwzhltAYl1FHdCTi6FFe4LIz8m9TgXd7Jep68Ola6nGka5P7onA3OOPpmLsRf0msA6k8HePaXG2Bum6JlLRS1sEZgvgAsnXdV7dSOv0bVdEkDj/QcBLKPIpYXiZJNIloQ4K4YCzbuS3tkQIvHRMcvT3bGMHkoPevnTTIJFlAjfwU9OyT83CwBLi9AK4Fu+MVqX/+4cz0wCzPN/wrpwDjNEuzbFoUcVGGYYlxDIfcy0/cznd3D2h+uA2zdcf0JWNpxONJgTCd5hBPoiwfH3LJ6LUU9n9fs21hdkUbwzgMESPISpzQnGXxgV9ldlbDSMFQr9UjIHqp/BWSgwUfSdM5E9itK+6X0Qd6H/wuKPjOtt94yeyrM/qDq6/1KwLVEaRBOdT1J4vGUnrs3AOde70d9v2VuDfdTdMj7DucAp7jnOhpN4vTNGXTIokyXvAszFmE+2+HeVu8/i+0xIvVbSMh/ZaZF5Mk40mUxsDGgGHII9+Kv0qNWAClYY28/PN4rlRrTQMMr6DGR3Lmb03cFeVprT5yWEQhdyXanXEfUrxa/QOixH5FnhIAAA==&quot;"/>
    <we:property name="isFiltersActionButtonVisible" value="true"/>
    <we:property name="reportEmbeddedTime" value="&quot;2023-12-10T14:43:17.254Z&quot;"/>
    <we:property name="creatorTenantId" value="&quot;eb1151b1-3e8c-4757-b448-42617978fed7&quot;"/>
    <we:property name="creatorUserId" value="&quot;100320031AA526BA&quot;"/>
    <we:property name="creatorSessionId" value="&quot;4a2ab6d3-1b18-485f-95e8-da1004c8605d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A6E4AE3B-4843-4E85-AB01-9AB4AA94DBAB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05215029-6730-4E95-9F25-506DA4BA3361&quot;"/>
    <we:property name="reportUrl" value="&quot;/groups/me/reports/94101542-bd15-4aa5-aab7-b3631ae0e21c/ReportSectionad46b84465055128079f?experience=power-bi&quot;"/>
    <we:property name="reportName" value="&quot;Walmart&quot;"/>
    <we:property name="reportState" value="&quot;CONNECTED&quot;"/>
    <we:property name="embedUrl" value="&quot;/reportEmbed?reportId=94101542-bd15-4aa5-aab7-b3631ae0e21c&amp;config=eyJjbHVzdGVyVXJsIjoiaHR0cHM6Ly9XQUJJLUlORElBLUNFTlRSQUwtQS1QUklNQVJZLXJlZGlyZWN0LmFuYWx5c2lzLndpbmRvd3MubmV0IiwiZW1iZWRGZWF0dXJlcyI6eyJ1c2FnZU1ldHJpY3NWTmV4dCI6dHJ1ZX19&amp;disableSensitivityBanner=true&quot;"/>
    <we:property name="pageName" value="&quot;ReportSectionad46b84465055128079f&quot;"/>
    <we:property name="pageDisplayName" value="&quot;Store Performance&quot;"/>
    <we:property name="datasetId" value="&quot;d5aa22fb-135d-4cf8-b233-a91d46fc355b&quot;"/>
    <we:property name="backgroundColor" value="&quot;#FFFFFF&quot;"/>
    <we:property name="bookmark" value="&quot;H4sIAAAAAAAAA+1X31PUMBD+V5i88HI6vV6btrzhgeMDKnIOjuPwsE22RyDX1DQFTub+dzdt+SGH3IiOgPjWfLv9svttkk3OmVR1pWH+DmbINtgrY45nYI/XhmzAyh8xAVGeSpQRyFRyMeSB5ORlKqdMWbONc+bATtHtq7oB7QkJ/HIwYKD1Lkz9qABd44BVaGtTglbfsHMmk7MNLgYMzyptLHjKiQOHnvaE3GlMoQxfjmhGEE6d4ASF69A9rIx1/RhkxPM0ingcxPEwTIMkK+ifurO2Ya7295O2gY1N6UCVFIDHgriAKMzjLEXIxKiIAz7yeKG0613y+fZZZSlvUmNeefk25QmUAiVrk7NYd7mcszcKLVhxON/BE9Qe2b7dvmzatYY0dPN9sKrTyjRW4LJjh+9hm9J26ZQjNvYJNBXUsQUJ3hf+konCvGAn+L2VaNe2fCG887WQmAfXrgBv7hNhnxFsCxya07FFcpRsI1gMLjUZEzQ1VgnQz0iWDw2x439llpV5S9vs8E5dnuEu2oL5/STZnE4tTrs4lnIZG93MbsFX53gtoQloOs49+Lop+2M4eKSx0meh3OpgDwipVTnVfU+6agIfuxyAfMeHfgZqevkRtQ9/4i8u+hHNc3StyfQbed62gn93kfZH/cHCgwKzNAnymPMUkyTnMo6i+/fHR7OMV64MAVbeXBTGy/mqK/+WsheXlXBwI+AHy9LXjCQPCoQgDHkEI0zysAD5G1eaJ7SbH3fNfpZmV7QsKkY8TThGMQ9lIiHmwcqi3XWz+CMxX55496hGrZWgm9H1erAZ0mvCf0hw0GZSdZMp7OxGtmZsEz1nO4qS77j3QTeedn2L/pDmtFynoLx6/iGgL+q6xFg7ksdN2kAnrd8K/vY901MvftYJWue6ne5P69wdu6NUJFmY5zLKuMjzOAwzfPjlMGnyF09hSfy1ut0QpKtdGMdpEo0COeRZhJlEDMN2Kd4ljZrRc/rHw8tzpVHKs1TGQuaxCEQQhEG8kutrCb3lBl9LeZv2pnF1BQJ3ocRbakDaQyl9kX9h6ywW3wFt2sorihAAAA==&quot;"/>
    <we:property name="initialStateBookmark" value="&quot;H4sIAAAAAAAAA+1YXU/bMBT9K8gvvHRTmuaTNyidJvE5OjFNE5pu4pticOPMcRhd1f++6ySUjgKdGBow9pYc3x7fe47t63TKuCgLCZN9GCPbYFtKnY9Bn691WYflLXZwsLO3ebTzdX9zb0CwKoxQeck2psyAHqE5FmUF0jIQ+OWkw0DKQxjZtwxkiR1WoC5VDlL8wCaYhoyucNZheFlIpcFSDg0YtLQXFE7vNHf3bY9mhNSICxxiahr0CAulTfsO3AuSyPMC3/H9rhs5YZzRb8pmtE5zdbydtE6sr3IDIqcELOb4GXhu4scRQpz2Mt8JehbPhDRtSDIZXBaa6iY1JoXVa5NfQJ4iZ3VxGsumlil7L1CDTk8nu3iB0iKD28eXhw61Ig3N5Bi0aLRSlU5xObDBj7AuaZAbYYiNfQJJrho2I8Fbp+dMlOYVO8EHmqNe27ZG2OCFlJgF164BO9wWwj4j6Bo4Vd/7GimQsw1n1plr0idopLRIQb4iWT5UxI7/lVlWZo+22em9urzCXbQNk4dJsjkaaRw1eSzV0leyGt+Cr65xoaAhSDrOLfiuyttj2HmmudJjJszqZE8IKUU+km1Pum4CH5sagGL7p3YGanrJGbUPe+LPrvoRzXO20GTajTypW8G/u0jbo/5kZsEU4yh0Ej8IIgzDJOC+5z28Pz6bZbxyZaSg+c1FoaycW43920JfXVbczo2En6xK6xlJ7mQIjusGHvQwTNwM+B9caV7Qbn7ent1VZmNa7GW9IAoD9PzA5SEHP3BWmnbfzeJRcp6feA9wo5QipZvRoh9sjPQ1YR84GKgrKZrJBDbjitfDWBc6ZbuCim+4j0FWlnZ9m37B1fd8nZKy6tkPAXnl6xJjaUgeM6wTHdZxK/jr75mWenZXJ6iDy3q6x9a5OXZ7URrGbpJwLw7SJPFdN8anXw7DKnnzEpbEX/PthiCNd67vR6HXc3g3iD2MOaLr1kvxPmnEmD6nfz28LFfkRUEccT/liZ86qeO4jr+S61sO7cgNvpryNu1VZcoCUjyEHG/xgLSHnFuTf2/rdGw+IpGrjLN/EMwtm81+Aprh9ZmrEAAA&quot;"/>
    <we:property name="isFiltersActionButtonVisible" value="true"/>
    <we:property name="reportEmbeddedTime" value="&quot;2023-12-10T14:43:39.497Z&quot;"/>
    <we:property name="creatorTenantId" value="&quot;eb1151b1-3e8c-4757-b448-42617978fed7&quot;"/>
    <we:property name="creatorUserId" value="&quot;100320031AA526BA&quot;"/>
    <we:property name="creatorSessionId" value="&quot;9e4b6aad-198a-4d48-87c2-194415a7bbd1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133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Söhne</vt:lpstr>
      <vt:lpstr>Trebuchet MS</vt:lpstr>
      <vt:lpstr>Wingdings 3</vt:lpstr>
      <vt:lpstr>Facet</vt:lpstr>
      <vt:lpstr>Walmart Data Analysis using Power BI</vt:lpstr>
      <vt:lpstr>Consolidated Dashboard</vt:lpstr>
      <vt:lpstr>Sales and Revenue Dashboard</vt:lpstr>
      <vt:lpstr>Customer Insights</vt:lpstr>
      <vt:lpstr>Store Performance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Data Analysis using Power BI</dc:title>
  <dc:creator>Louisha Nancy</dc:creator>
  <cp:lastModifiedBy>Louisha Nancy</cp:lastModifiedBy>
  <cp:revision>4</cp:revision>
  <dcterms:created xsi:type="dcterms:W3CDTF">2023-12-10T13:55:59Z</dcterms:created>
  <dcterms:modified xsi:type="dcterms:W3CDTF">2023-12-10T15:11:18Z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2023-12-10T14:44:38Z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eb1151b1-3e8c-4757-b448-42617978fed7</vt:lpwstr>
  </property>
  <property fmtid="{D5CDD505-2E9C-101B-9397-08002B2CF9AE}" pid="7" name="MSIP_Label_defa4170-0d19-0005-0004-bc88714345d2_ActionId">
    <vt:lpwstr>e910506d-acf0-4beb-81d4-d440e5c09ed9</vt:lpwstr>
  </property>
  <property fmtid="{D5CDD505-2E9C-101B-9397-08002B2CF9AE}" pid="8" name="MSIP_Label_defa4170-0d19-0005-0004-bc88714345d2_ContentBits">
    <vt:lpwstr>0</vt:lpwstr>
  </property>
</Properties>
</file>