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CE4B4-43B0-4EF6-B282-E8F71D514377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A01096-994F-4170-AE17-B7615FFC6ABB}">
      <dgm:prSet/>
      <dgm:spPr/>
      <dgm:t>
        <a:bodyPr/>
        <a:lstStyle/>
        <a:p>
          <a:r>
            <a:rPr lang="en-GB"/>
            <a:t>Présentation du C#</a:t>
          </a:r>
          <a:endParaRPr lang="en-US"/>
        </a:p>
      </dgm:t>
    </dgm:pt>
    <dgm:pt modelId="{15C1F6CE-7C9F-4D0C-95A7-9D3E16C5E3AE}" type="parTrans" cxnId="{8235F2B6-1EEE-4116-8C8D-1E46A4DA4D43}">
      <dgm:prSet/>
      <dgm:spPr/>
      <dgm:t>
        <a:bodyPr/>
        <a:lstStyle/>
        <a:p>
          <a:endParaRPr lang="en-US"/>
        </a:p>
      </dgm:t>
    </dgm:pt>
    <dgm:pt modelId="{4F2F5669-97AF-4D7B-9065-125A97D97907}" type="sibTrans" cxnId="{8235F2B6-1EEE-4116-8C8D-1E46A4DA4D43}">
      <dgm:prSet/>
      <dgm:spPr/>
      <dgm:t>
        <a:bodyPr/>
        <a:lstStyle/>
        <a:p>
          <a:endParaRPr lang="en-US"/>
        </a:p>
      </dgm:t>
    </dgm:pt>
    <dgm:pt modelId="{C73832D0-20C5-45E5-B743-04DD05E39A34}">
      <dgm:prSet/>
      <dgm:spPr/>
      <dgm:t>
        <a:bodyPr/>
        <a:lstStyle/>
        <a:p>
          <a:r>
            <a:rPr lang="en-GB"/>
            <a:t>Introduction </a:t>
          </a:r>
          <a:endParaRPr lang="en-US"/>
        </a:p>
      </dgm:t>
    </dgm:pt>
    <dgm:pt modelId="{D0E3A07C-ED26-4B63-98BA-E86BD065823F}" type="parTrans" cxnId="{149DA50C-E1F1-411C-85CD-E21C25787927}">
      <dgm:prSet/>
      <dgm:spPr/>
      <dgm:t>
        <a:bodyPr/>
        <a:lstStyle/>
        <a:p>
          <a:endParaRPr lang="en-US"/>
        </a:p>
      </dgm:t>
    </dgm:pt>
    <dgm:pt modelId="{9ECF97D4-7C51-4307-BDA6-A784B08CBB42}" type="sibTrans" cxnId="{149DA50C-E1F1-411C-85CD-E21C25787927}">
      <dgm:prSet/>
      <dgm:spPr/>
      <dgm:t>
        <a:bodyPr/>
        <a:lstStyle/>
        <a:p>
          <a:endParaRPr lang="en-US"/>
        </a:p>
      </dgm:t>
    </dgm:pt>
    <dgm:pt modelId="{03E7912D-2D82-4D84-8228-2E8AF444220F}">
      <dgm:prSet/>
      <dgm:spPr/>
      <dgm:t>
        <a:bodyPr/>
        <a:lstStyle/>
        <a:p>
          <a:r>
            <a:rPr lang="en-GB"/>
            <a:t>Historique</a:t>
          </a:r>
          <a:endParaRPr lang="en-US"/>
        </a:p>
      </dgm:t>
    </dgm:pt>
    <dgm:pt modelId="{933EDBC1-B3E1-46A0-8CFD-EE1B8E4516BD}" type="parTrans" cxnId="{AE4AC151-1B33-415C-B431-F8B6E0714FD8}">
      <dgm:prSet/>
      <dgm:spPr/>
      <dgm:t>
        <a:bodyPr/>
        <a:lstStyle/>
        <a:p>
          <a:endParaRPr lang="en-US"/>
        </a:p>
      </dgm:t>
    </dgm:pt>
    <dgm:pt modelId="{2C7F8ABF-BE8F-477A-AABD-46000065A998}" type="sibTrans" cxnId="{AE4AC151-1B33-415C-B431-F8B6E0714FD8}">
      <dgm:prSet/>
      <dgm:spPr/>
      <dgm:t>
        <a:bodyPr/>
        <a:lstStyle/>
        <a:p>
          <a:endParaRPr lang="en-US"/>
        </a:p>
      </dgm:t>
    </dgm:pt>
    <dgm:pt modelId="{8D22DB30-96A2-46E4-B621-F6E1F35D61F7}">
      <dgm:prSet/>
      <dgm:spPr/>
      <dgm:t>
        <a:bodyPr/>
        <a:lstStyle/>
        <a:p>
          <a:r>
            <a:rPr lang="en-GB"/>
            <a:t>Utilité</a:t>
          </a:r>
          <a:endParaRPr lang="en-US"/>
        </a:p>
      </dgm:t>
    </dgm:pt>
    <dgm:pt modelId="{F99C59FA-C7EB-4A83-8E80-87E35C2EE82D}" type="parTrans" cxnId="{04D9215D-4A3E-4541-BE5C-68A64C0D11B8}">
      <dgm:prSet/>
      <dgm:spPr/>
      <dgm:t>
        <a:bodyPr/>
        <a:lstStyle/>
        <a:p>
          <a:endParaRPr lang="en-US"/>
        </a:p>
      </dgm:t>
    </dgm:pt>
    <dgm:pt modelId="{EE867987-F6B6-4908-B67C-C403C1B25246}" type="sibTrans" cxnId="{04D9215D-4A3E-4541-BE5C-68A64C0D11B8}">
      <dgm:prSet/>
      <dgm:spPr/>
      <dgm:t>
        <a:bodyPr/>
        <a:lstStyle/>
        <a:p>
          <a:endParaRPr lang="en-US"/>
        </a:p>
      </dgm:t>
    </dgm:pt>
    <dgm:pt modelId="{F7A2A167-A52B-4C4C-B350-E996897AE990}">
      <dgm:prSet/>
      <dgm:spPr/>
      <dgm:t>
        <a:bodyPr/>
        <a:lstStyle/>
        <a:p>
          <a:r>
            <a:rPr lang="en-GB"/>
            <a:t>Spécificités du language</a:t>
          </a:r>
          <a:endParaRPr lang="en-US"/>
        </a:p>
      </dgm:t>
    </dgm:pt>
    <dgm:pt modelId="{BEEEFBCC-1166-4E5A-9D99-322BB8F56AAC}" type="parTrans" cxnId="{0C86837F-7171-42CB-93AF-E78649C3E669}">
      <dgm:prSet/>
      <dgm:spPr/>
      <dgm:t>
        <a:bodyPr/>
        <a:lstStyle/>
        <a:p>
          <a:endParaRPr lang="en-US"/>
        </a:p>
      </dgm:t>
    </dgm:pt>
    <dgm:pt modelId="{5E2154DE-264F-48A7-A5CA-7406475B5865}" type="sibTrans" cxnId="{0C86837F-7171-42CB-93AF-E78649C3E669}">
      <dgm:prSet/>
      <dgm:spPr/>
      <dgm:t>
        <a:bodyPr/>
        <a:lstStyle/>
        <a:p>
          <a:endParaRPr lang="en-US"/>
        </a:p>
      </dgm:t>
    </dgm:pt>
    <dgm:pt modelId="{1A4B1374-9B7E-4F87-8F8D-C6A159AB5E9F}">
      <dgm:prSet/>
      <dgm:spPr/>
      <dgm:t>
        <a:bodyPr/>
        <a:lstStyle/>
        <a:p>
          <a:r>
            <a:rPr lang="fr-FR" noProof="0" dirty="0"/>
            <a:t>Indexeurs</a:t>
          </a:r>
        </a:p>
      </dgm:t>
    </dgm:pt>
    <dgm:pt modelId="{CA3AE497-CB6A-4541-A397-6F9E38CED400}" type="parTrans" cxnId="{1E120B20-CE66-4F9E-95F3-E77EA473D7ED}">
      <dgm:prSet/>
      <dgm:spPr/>
      <dgm:t>
        <a:bodyPr/>
        <a:lstStyle/>
        <a:p>
          <a:endParaRPr lang="en-US"/>
        </a:p>
      </dgm:t>
    </dgm:pt>
    <dgm:pt modelId="{F73B2648-D43A-4CE8-ACC9-D651534962DB}" type="sibTrans" cxnId="{1E120B20-CE66-4F9E-95F3-E77EA473D7ED}">
      <dgm:prSet/>
      <dgm:spPr/>
      <dgm:t>
        <a:bodyPr/>
        <a:lstStyle/>
        <a:p>
          <a:endParaRPr lang="en-US"/>
        </a:p>
      </dgm:t>
    </dgm:pt>
    <dgm:pt modelId="{31D950D6-4447-4CE2-8D35-C89A46FF79F4}">
      <dgm:prSet/>
      <dgm:spPr/>
      <dgm:t>
        <a:bodyPr/>
        <a:lstStyle/>
        <a:p>
          <a:r>
            <a:rPr lang="fr-FR" noProof="0" dirty="0"/>
            <a:t>Expressions Lambda</a:t>
          </a:r>
        </a:p>
      </dgm:t>
    </dgm:pt>
    <dgm:pt modelId="{704BAAE5-4C33-45A7-82D6-6E8488F8D73D}" type="parTrans" cxnId="{A662A88D-B07B-488D-9C97-AA7150743636}">
      <dgm:prSet/>
      <dgm:spPr/>
      <dgm:t>
        <a:bodyPr/>
        <a:lstStyle/>
        <a:p>
          <a:endParaRPr lang="en-US"/>
        </a:p>
      </dgm:t>
    </dgm:pt>
    <dgm:pt modelId="{F5FA02A2-C0E6-41E7-9380-52E37270339E}" type="sibTrans" cxnId="{A662A88D-B07B-488D-9C97-AA7150743636}">
      <dgm:prSet/>
      <dgm:spPr/>
      <dgm:t>
        <a:bodyPr/>
        <a:lstStyle/>
        <a:p>
          <a:endParaRPr lang="en-US"/>
        </a:p>
      </dgm:t>
    </dgm:pt>
    <dgm:pt modelId="{FF42A538-2985-4F9B-A1AA-575D7E16586A}">
      <dgm:prSet/>
      <dgm:spPr/>
      <dgm:t>
        <a:bodyPr/>
        <a:lstStyle/>
        <a:p>
          <a:r>
            <a:rPr lang="fr-FR" noProof="0" dirty="0"/>
            <a:t>Délégués</a:t>
          </a:r>
        </a:p>
      </dgm:t>
    </dgm:pt>
    <dgm:pt modelId="{455FE7B6-F5D6-4272-91D5-12FBDB5ABC71}" type="parTrans" cxnId="{9A01DF2E-AC0E-4FDB-8CD0-6E5B010A1D93}">
      <dgm:prSet/>
      <dgm:spPr/>
      <dgm:t>
        <a:bodyPr/>
        <a:lstStyle/>
        <a:p>
          <a:endParaRPr lang="en-US"/>
        </a:p>
      </dgm:t>
    </dgm:pt>
    <dgm:pt modelId="{D3200A03-0A1D-4172-8B94-FF01E632B1A2}" type="sibTrans" cxnId="{9A01DF2E-AC0E-4FDB-8CD0-6E5B010A1D93}">
      <dgm:prSet/>
      <dgm:spPr/>
      <dgm:t>
        <a:bodyPr/>
        <a:lstStyle/>
        <a:p>
          <a:endParaRPr lang="en-US"/>
        </a:p>
      </dgm:t>
    </dgm:pt>
    <dgm:pt modelId="{B2CFD93C-60E8-4442-BAAA-2D4A91C0E20E}">
      <dgm:prSet/>
      <dgm:spPr/>
      <dgm:t>
        <a:bodyPr/>
        <a:lstStyle/>
        <a:p>
          <a:r>
            <a:rPr lang="en-GB" dirty="0" err="1"/>
            <a:t>Différences</a:t>
          </a:r>
          <a:r>
            <a:rPr lang="en-GB" dirty="0"/>
            <a:t> Java | C#</a:t>
          </a:r>
          <a:endParaRPr lang="en-US" dirty="0"/>
        </a:p>
      </dgm:t>
    </dgm:pt>
    <dgm:pt modelId="{D78565E3-5097-482E-9619-1915D20326AF}" type="parTrans" cxnId="{CC77A35C-7244-4BDB-9DF5-0E1A0268FF57}">
      <dgm:prSet/>
      <dgm:spPr/>
      <dgm:t>
        <a:bodyPr/>
        <a:lstStyle/>
        <a:p>
          <a:endParaRPr lang="en-US"/>
        </a:p>
      </dgm:t>
    </dgm:pt>
    <dgm:pt modelId="{74231B78-EF7F-4B0F-98AD-382E07CB685A}" type="sibTrans" cxnId="{CC77A35C-7244-4BDB-9DF5-0E1A0268FF57}">
      <dgm:prSet/>
      <dgm:spPr/>
      <dgm:t>
        <a:bodyPr/>
        <a:lstStyle/>
        <a:p>
          <a:endParaRPr lang="en-US"/>
        </a:p>
      </dgm:t>
    </dgm:pt>
    <dgm:pt modelId="{CE7DA326-AF19-439B-AFD2-C21C577DA1F0}">
      <dgm:prSet/>
      <dgm:spPr/>
      <dgm:t>
        <a:bodyPr/>
        <a:lstStyle/>
        <a:p>
          <a:r>
            <a:rPr lang="en-US" dirty="0"/>
            <a:t>Applications du C#</a:t>
          </a:r>
        </a:p>
      </dgm:t>
    </dgm:pt>
    <dgm:pt modelId="{62989DCF-D7A2-4F3A-909C-1C0B04A34D9A}" type="parTrans" cxnId="{BAEA377A-874E-47F7-B7FE-0D33997810EC}">
      <dgm:prSet/>
      <dgm:spPr/>
      <dgm:t>
        <a:bodyPr/>
        <a:lstStyle/>
        <a:p>
          <a:endParaRPr lang="en-GB"/>
        </a:p>
      </dgm:t>
    </dgm:pt>
    <dgm:pt modelId="{4E428CFE-935A-4E89-8217-1BD8576798D6}" type="sibTrans" cxnId="{BAEA377A-874E-47F7-B7FE-0D33997810EC}">
      <dgm:prSet/>
      <dgm:spPr/>
      <dgm:t>
        <a:bodyPr/>
        <a:lstStyle/>
        <a:p>
          <a:endParaRPr lang="en-GB"/>
        </a:p>
      </dgm:t>
    </dgm:pt>
    <dgm:pt modelId="{48CF9E73-78F2-41F6-B353-12022ECEB0BF}" type="pres">
      <dgm:prSet presAssocID="{0EBCE4B4-43B0-4EF6-B282-E8F71D514377}" presName="linear" presStyleCnt="0">
        <dgm:presLayoutVars>
          <dgm:dir/>
          <dgm:animLvl val="lvl"/>
          <dgm:resizeHandles val="exact"/>
        </dgm:presLayoutVars>
      </dgm:prSet>
      <dgm:spPr/>
    </dgm:pt>
    <dgm:pt modelId="{871FF766-AA1C-4B13-B61C-CA9DDFA3DBB4}" type="pres">
      <dgm:prSet presAssocID="{6AA01096-994F-4170-AE17-B7615FFC6ABB}" presName="parentLin" presStyleCnt="0"/>
      <dgm:spPr/>
    </dgm:pt>
    <dgm:pt modelId="{BCFF016F-524E-412A-934E-E4B4933380F9}" type="pres">
      <dgm:prSet presAssocID="{6AA01096-994F-4170-AE17-B7615FFC6ABB}" presName="parentLeftMargin" presStyleLbl="node1" presStyleIdx="0" presStyleCnt="4"/>
      <dgm:spPr/>
    </dgm:pt>
    <dgm:pt modelId="{4700AF13-8E1B-4ADC-8A07-A2D3F20DD520}" type="pres">
      <dgm:prSet presAssocID="{6AA01096-994F-4170-AE17-B7615FFC6A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6DA705-7542-4E9D-B9D1-93D266F7994F}" type="pres">
      <dgm:prSet presAssocID="{6AA01096-994F-4170-AE17-B7615FFC6ABB}" presName="negativeSpace" presStyleCnt="0"/>
      <dgm:spPr/>
    </dgm:pt>
    <dgm:pt modelId="{09137F05-8E54-46FB-BF73-44FFFCD1F784}" type="pres">
      <dgm:prSet presAssocID="{6AA01096-994F-4170-AE17-B7615FFC6ABB}" presName="childText" presStyleLbl="conFgAcc1" presStyleIdx="0" presStyleCnt="4">
        <dgm:presLayoutVars>
          <dgm:bulletEnabled val="1"/>
        </dgm:presLayoutVars>
      </dgm:prSet>
      <dgm:spPr/>
    </dgm:pt>
    <dgm:pt modelId="{1A6F1396-26BB-4218-BAAD-693EEAC8EA72}" type="pres">
      <dgm:prSet presAssocID="{4F2F5669-97AF-4D7B-9065-125A97D97907}" presName="spaceBetweenRectangles" presStyleCnt="0"/>
      <dgm:spPr/>
    </dgm:pt>
    <dgm:pt modelId="{F9DCEBE4-0B00-4A87-B78C-90DBB8EF042B}" type="pres">
      <dgm:prSet presAssocID="{F7A2A167-A52B-4C4C-B350-E996897AE990}" presName="parentLin" presStyleCnt="0"/>
      <dgm:spPr/>
    </dgm:pt>
    <dgm:pt modelId="{0E63A0CF-B282-417B-8590-33F91D43A31D}" type="pres">
      <dgm:prSet presAssocID="{F7A2A167-A52B-4C4C-B350-E996897AE990}" presName="parentLeftMargin" presStyleLbl="node1" presStyleIdx="0" presStyleCnt="4"/>
      <dgm:spPr/>
    </dgm:pt>
    <dgm:pt modelId="{EDB101BE-E8B8-45B0-8A75-001803FA3479}" type="pres">
      <dgm:prSet presAssocID="{F7A2A167-A52B-4C4C-B350-E996897AE9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3E549E-994B-49BB-ACFB-05EA91E6EED2}" type="pres">
      <dgm:prSet presAssocID="{F7A2A167-A52B-4C4C-B350-E996897AE990}" presName="negativeSpace" presStyleCnt="0"/>
      <dgm:spPr/>
    </dgm:pt>
    <dgm:pt modelId="{AD9B9963-762D-4B15-BFD2-CD36620A103F}" type="pres">
      <dgm:prSet presAssocID="{F7A2A167-A52B-4C4C-B350-E996897AE990}" presName="childText" presStyleLbl="conFgAcc1" presStyleIdx="1" presStyleCnt="4">
        <dgm:presLayoutVars>
          <dgm:bulletEnabled val="1"/>
        </dgm:presLayoutVars>
      </dgm:prSet>
      <dgm:spPr/>
    </dgm:pt>
    <dgm:pt modelId="{834A8B6C-16ED-4AFA-9396-9A0EF92FE9EF}" type="pres">
      <dgm:prSet presAssocID="{5E2154DE-264F-48A7-A5CA-7406475B5865}" presName="spaceBetweenRectangles" presStyleCnt="0"/>
      <dgm:spPr/>
    </dgm:pt>
    <dgm:pt modelId="{FD2AD516-D895-47CB-9E57-DA6CD4E3DE4E}" type="pres">
      <dgm:prSet presAssocID="{B2CFD93C-60E8-4442-BAAA-2D4A91C0E20E}" presName="parentLin" presStyleCnt="0"/>
      <dgm:spPr/>
    </dgm:pt>
    <dgm:pt modelId="{B82D7BD5-E3DF-447F-9A5E-CEBA865DB8E6}" type="pres">
      <dgm:prSet presAssocID="{B2CFD93C-60E8-4442-BAAA-2D4A91C0E20E}" presName="parentLeftMargin" presStyleLbl="node1" presStyleIdx="1" presStyleCnt="4"/>
      <dgm:spPr/>
    </dgm:pt>
    <dgm:pt modelId="{DE94ED63-9C47-40B8-90B5-2784B9C626A8}" type="pres">
      <dgm:prSet presAssocID="{B2CFD93C-60E8-4442-BAAA-2D4A91C0E2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E46EDD-9658-4AC4-80D8-F2B92BB95A7C}" type="pres">
      <dgm:prSet presAssocID="{B2CFD93C-60E8-4442-BAAA-2D4A91C0E20E}" presName="negativeSpace" presStyleCnt="0"/>
      <dgm:spPr/>
    </dgm:pt>
    <dgm:pt modelId="{DF55CD20-2E02-43DC-AA69-37C46D5346C5}" type="pres">
      <dgm:prSet presAssocID="{B2CFD93C-60E8-4442-BAAA-2D4A91C0E20E}" presName="childText" presStyleLbl="conFgAcc1" presStyleIdx="2" presStyleCnt="4">
        <dgm:presLayoutVars>
          <dgm:bulletEnabled val="1"/>
        </dgm:presLayoutVars>
      </dgm:prSet>
      <dgm:spPr/>
    </dgm:pt>
    <dgm:pt modelId="{8A9C6D65-AA2E-4466-AB07-855CD1845B07}" type="pres">
      <dgm:prSet presAssocID="{74231B78-EF7F-4B0F-98AD-382E07CB685A}" presName="spaceBetweenRectangles" presStyleCnt="0"/>
      <dgm:spPr/>
    </dgm:pt>
    <dgm:pt modelId="{53F68A57-180A-4E71-92D6-A4E6F022B5BB}" type="pres">
      <dgm:prSet presAssocID="{CE7DA326-AF19-439B-AFD2-C21C577DA1F0}" presName="parentLin" presStyleCnt="0"/>
      <dgm:spPr/>
    </dgm:pt>
    <dgm:pt modelId="{F4D9C51E-150B-47CA-AE60-A121EE335910}" type="pres">
      <dgm:prSet presAssocID="{CE7DA326-AF19-439B-AFD2-C21C577DA1F0}" presName="parentLeftMargin" presStyleLbl="node1" presStyleIdx="2" presStyleCnt="4"/>
      <dgm:spPr/>
    </dgm:pt>
    <dgm:pt modelId="{E825E822-8BDB-4CD2-B51E-5E1850532F77}" type="pres">
      <dgm:prSet presAssocID="{CE7DA326-AF19-439B-AFD2-C21C577DA1F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9529A06-DCA3-427A-90E2-4F2BE8E433AE}" type="pres">
      <dgm:prSet presAssocID="{CE7DA326-AF19-439B-AFD2-C21C577DA1F0}" presName="negativeSpace" presStyleCnt="0"/>
      <dgm:spPr/>
    </dgm:pt>
    <dgm:pt modelId="{90A082A5-2D1A-410A-9029-204CE9B0F22C}" type="pres">
      <dgm:prSet presAssocID="{CE7DA326-AF19-439B-AFD2-C21C577DA1F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647C08-115D-43DF-AD0F-DE0E1B549A20}" type="presOf" srcId="{F7A2A167-A52B-4C4C-B350-E996897AE990}" destId="{EDB101BE-E8B8-45B0-8A75-001803FA3479}" srcOrd="1" destOrd="0" presId="urn:microsoft.com/office/officeart/2005/8/layout/list1"/>
    <dgm:cxn modelId="{149DA50C-E1F1-411C-85CD-E21C25787927}" srcId="{6AA01096-994F-4170-AE17-B7615FFC6ABB}" destId="{C73832D0-20C5-45E5-B743-04DD05E39A34}" srcOrd="0" destOrd="0" parTransId="{D0E3A07C-ED26-4B63-98BA-E86BD065823F}" sibTransId="{9ECF97D4-7C51-4307-BDA6-A784B08CBB42}"/>
    <dgm:cxn modelId="{1E120B20-CE66-4F9E-95F3-E77EA473D7ED}" srcId="{F7A2A167-A52B-4C4C-B350-E996897AE990}" destId="{1A4B1374-9B7E-4F87-8F8D-C6A159AB5E9F}" srcOrd="0" destOrd="0" parTransId="{CA3AE497-CB6A-4541-A397-6F9E38CED400}" sibTransId="{F73B2648-D43A-4CE8-ACC9-D651534962DB}"/>
    <dgm:cxn modelId="{9A01DF2E-AC0E-4FDB-8CD0-6E5B010A1D93}" srcId="{F7A2A167-A52B-4C4C-B350-E996897AE990}" destId="{FF42A538-2985-4F9B-A1AA-575D7E16586A}" srcOrd="2" destOrd="0" parTransId="{455FE7B6-F5D6-4272-91D5-12FBDB5ABC71}" sibTransId="{D3200A03-0A1D-4172-8B94-FF01E632B1A2}"/>
    <dgm:cxn modelId="{C6DF3531-647E-4DED-8431-C712A87EAAD7}" type="presOf" srcId="{B2CFD93C-60E8-4442-BAAA-2D4A91C0E20E}" destId="{B82D7BD5-E3DF-447F-9A5E-CEBA865DB8E6}" srcOrd="0" destOrd="0" presId="urn:microsoft.com/office/officeart/2005/8/layout/list1"/>
    <dgm:cxn modelId="{09069A34-E77D-4604-A582-F7A8398F7A86}" type="presOf" srcId="{31D950D6-4447-4CE2-8D35-C89A46FF79F4}" destId="{AD9B9963-762D-4B15-BFD2-CD36620A103F}" srcOrd="0" destOrd="1" presId="urn:microsoft.com/office/officeart/2005/8/layout/list1"/>
    <dgm:cxn modelId="{CC77A35C-7244-4BDB-9DF5-0E1A0268FF57}" srcId="{0EBCE4B4-43B0-4EF6-B282-E8F71D514377}" destId="{B2CFD93C-60E8-4442-BAAA-2D4A91C0E20E}" srcOrd="2" destOrd="0" parTransId="{D78565E3-5097-482E-9619-1915D20326AF}" sibTransId="{74231B78-EF7F-4B0F-98AD-382E07CB685A}"/>
    <dgm:cxn modelId="{04D9215D-4A3E-4541-BE5C-68A64C0D11B8}" srcId="{6AA01096-994F-4170-AE17-B7615FFC6ABB}" destId="{8D22DB30-96A2-46E4-B621-F6E1F35D61F7}" srcOrd="2" destOrd="0" parTransId="{F99C59FA-C7EB-4A83-8E80-87E35C2EE82D}" sibTransId="{EE867987-F6B6-4908-B67C-C403C1B25246}"/>
    <dgm:cxn modelId="{70970760-5025-4572-B1ED-1107FEE5F383}" type="presOf" srcId="{F7A2A167-A52B-4C4C-B350-E996897AE990}" destId="{0E63A0CF-B282-417B-8590-33F91D43A31D}" srcOrd="0" destOrd="0" presId="urn:microsoft.com/office/officeart/2005/8/layout/list1"/>
    <dgm:cxn modelId="{C7BF3541-C565-438D-9AF6-21CDEAC01CC8}" type="presOf" srcId="{FF42A538-2985-4F9B-A1AA-575D7E16586A}" destId="{AD9B9963-762D-4B15-BFD2-CD36620A103F}" srcOrd="0" destOrd="2" presId="urn:microsoft.com/office/officeart/2005/8/layout/list1"/>
    <dgm:cxn modelId="{AE4AC151-1B33-415C-B431-F8B6E0714FD8}" srcId="{6AA01096-994F-4170-AE17-B7615FFC6ABB}" destId="{03E7912D-2D82-4D84-8228-2E8AF444220F}" srcOrd="1" destOrd="0" parTransId="{933EDBC1-B3E1-46A0-8CFD-EE1B8E4516BD}" sibTransId="{2C7F8ABF-BE8F-477A-AABD-46000065A998}"/>
    <dgm:cxn modelId="{B70AB959-0749-4954-9658-2C56F94FE057}" type="presOf" srcId="{B2CFD93C-60E8-4442-BAAA-2D4A91C0E20E}" destId="{DE94ED63-9C47-40B8-90B5-2784B9C626A8}" srcOrd="1" destOrd="0" presId="urn:microsoft.com/office/officeart/2005/8/layout/list1"/>
    <dgm:cxn modelId="{BAEA377A-874E-47F7-B7FE-0D33997810EC}" srcId="{0EBCE4B4-43B0-4EF6-B282-E8F71D514377}" destId="{CE7DA326-AF19-439B-AFD2-C21C577DA1F0}" srcOrd="3" destOrd="0" parTransId="{62989DCF-D7A2-4F3A-909C-1C0B04A34D9A}" sibTransId="{4E428CFE-935A-4E89-8217-1BD8576798D6}"/>
    <dgm:cxn modelId="{0C86837F-7171-42CB-93AF-E78649C3E669}" srcId="{0EBCE4B4-43B0-4EF6-B282-E8F71D514377}" destId="{F7A2A167-A52B-4C4C-B350-E996897AE990}" srcOrd="1" destOrd="0" parTransId="{BEEEFBCC-1166-4E5A-9D99-322BB8F56AAC}" sibTransId="{5E2154DE-264F-48A7-A5CA-7406475B5865}"/>
    <dgm:cxn modelId="{A662A88D-B07B-488D-9C97-AA7150743636}" srcId="{F7A2A167-A52B-4C4C-B350-E996897AE990}" destId="{31D950D6-4447-4CE2-8D35-C89A46FF79F4}" srcOrd="1" destOrd="0" parTransId="{704BAAE5-4C33-45A7-82D6-6E8488F8D73D}" sibTransId="{F5FA02A2-C0E6-41E7-9380-52E37270339E}"/>
    <dgm:cxn modelId="{02A7A7AF-76EF-41A4-952F-4FD23D41A8AB}" type="presOf" srcId="{6AA01096-994F-4170-AE17-B7615FFC6ABB}" destId="{4700AF13-8E1B-4ADC-8A07-A2D3F20DD520}" srcOrd="1" destOrd="0" presId="urn:microsoft.com/office/officeart/2005/8/layout/list1"/>
    <dgm:cxn modelId="{8235F2B6-1EEE-4116-8C8D-1E46A4DA4D43}" srcId="{0EBCE4B4-43B0-4EF6-B282-E8F71D514377}" destId="{6AA01096-994F-4170-AE17-B7615FFC6ABB}" srcOrd="0" destOrd="0" parTransId="{15C1F6CE-7C9F-4D0C-95A7-9D3E16C5E3AE}" sibTransId="{4F2F5669-97AF-4D7B-9065-125A97D97907}"/>
    <dgm:cxn modelId="{5B2BBEBC-FCA4-4889-BD36-2845912A6EE1}" type="presOf" srcId="{1A4B1374-9B7E-4F87-8F8D-C6A159AB5E9F}" destId="{AD9B9963-762D-4B15-BFD2-CD36620A103F}" srcOrd="0" destOrd="0" presId="urn:microsoft.com/office/officeart/2005/8/layout/list1"/>
    <dgm:cxn modelId="{5B9A87CA-7ABE-45D4-955B-4FE2EEE56567}" type="presOf" srcId="{CE7DA326-AF19-439B-AFD2-C21C577DA1F0}" destId="{F4D9C51E-150B-47CA-AE60-A121EE335910}" srcOrd="0" destOrd="0" presId="urn:microsoft.com/office/officeart/2005/8/layout/list1"/>
    <dgm:cxn modelId="{BBD347CE-F272-46A5-B1AF-1F2FD673F464}" type="presOf" srcId="{0EBCE4B4-43B0-4EF6-B282-E8F71D514377}" destId="{48CF9E73-78F2-41F6-B353-12022ECEB0BF}" srcOrd="0" destOrd="0" presId="urn:microsoft.com/office/officeart/2005/8/layout/list1"/>
    <dgm:cxn modelId="{72EFA5DE-5D10-4B3B-9BFE-ABB03595ADDE}" type="presOf" srcId="{6AA01096-994F-4170-AE17-B7615FFC6ABB}" destId="{BCFF016F-524E-412A-934E-E4B4933380F9}" srcOrd="0" destOrd="0" presId="urn:microsoft.com/office/officeart/2005/8/layout/list1"/>
    <dgm:cxn modelId="{7F7476E1-58C7-44F2-8FAE-5E5E321BD83F}" type="presOf" srcId="{C73832D0-20C5-45E5-B743-04DD05E39A34}" destId="{09137F05-8E54-46FB-BF73-44FFFCD1F784}" srcOrd="0" destOrd="0" presId="urn:microsoft.com/office/officeart/2005/8/layout/list1"/>
    <dgm:cxn modelId="{3D57B9EB-1697-444A-B982-5477EC5C84FD}" type="presOf" srcId="{03E7912D-2D82-4D84-8228-2E8AF444220F}" destId="{09137F05-8E54-46FB-BF73-44FFFCD1F784}" srcOrd="0" destOrd="1" presId="urn:microsoft.com/office/officeart/2005/8/layout/list1"/>
    <dgm:cxn modelId="{2DC9D7F1-342C-494B-A1A4-0635F62F6D16}" type="presOf" srcId="{CE7DA326-AF19-439B-AFD2-C21C577DA1F0}" destId="{E825E822-8BDB-4CD2-B51E-5E1850532F77}" srcOrd="1" destOrd="0" presId="urn:microsoft.com/office/officeart/2005/8/layout/list1"/>
    <dgm:cxn modelId="{4EB299FB-25B8-41BC-9443-CAD03D3AC014}" type="presOf" srcId="{8D22DB30-96A2-46E4-B621-F6E1F35D61F7}" destId="{09137F05-8E54-46FB-BF73-44FFFCD1F784}" srcOrd="0" destOrd="2" presId="urn:microsoft.com/office/officeart/2005/8/layout/list1"/>
    <dgm:cxn modelId="{3291311F-5FA1-487E-AB31-27B9F7E5559F}" type="presParOf" srcId="{48CF9E73-78F2-41F6-B353-12022ECEB0BF}" destId="{871FF766-AA1C-4B13-B61C-CA9DDFA3DBB4}" srcOrd="0" destOrd="0" presId="urn:microsoft.com/office/officeart/2005/8/layout/list1"/>
    <dgm:cxn modelId="{9DD39B2D-0816-4AE5-8DC9-EEE24D0B32E3}" type="presParOf" srcId="{871FF766-AA1C-4B13-B61C-CA9DDFA3DBB4}" destId="{BCFF016F-524E-412A-934E-E4B4933380F9}" srcOrd="0" destOrd="0" presId="urn:microsoft.com/office/officeart/2005/8/layout/list1"/>
    <dgm:cxn modelId="{8967361A-8827-45F3-8002-6C9350F77A11}" type="presParOf" srcId="{871FF766-AA1C-4B13-B61C-CA9DDFA3DBB4}" destId="{4700AF13-8E1B-4ADC-8A07-A2D3F20DD520}" srcOrd="1" destOrd="0" presId="urn:microsoft.com/office/officeart/2005/8/layout/list1"/>
    <dgm:cxn modelId="{2DD76F1D-FC85-4CFD-B969-DAC20C810DC3}" type="presParOf" srcId="{48CF9E73-78F2-41F6-B353-12022ECEB0BF}" destId="{EE6DA705-7542-4E9D-B9D1-93D266F7994F}" srcOrd="1" destOrd="0" presId="urn:microsoft.com/office/officeart/2005/8/layout/list1"/>
    <dgm:cxn modelId="{BB977DBD-9910-43A2-A45B-9FCB0F629F0C}" type="presParOf" srcId="{48CF9E73-78F2-41F6-B353-12022ECEB0BF}" destId="{09137F05-8E54-46FB-BF73-44FFFCD1F784}" srcOrd="2" destOrd="0" presId="urn:microsoft.com/office/officeart/2005/8/layout/list1"/>
    <dgm:cxn modelId="{FACC8632-47A9-44B8-913A-B86F3158126F}" type="presParOf" srcId="{48CF9E73-78F2-41F6-B353-12022ECEB0BF}" destId="{1A6F1396-26BB-4218-BAAD-693EEAC8EA72}" srcOrd="3" destOrd="0" presId="urn:microsoft.com/office/officeart/2005/8/layout/list1"/>
    <dgm:cxn modelId="{8116071B-065D-4035-9A37-6B8261064B7B}" type="presParOf" srcId="{48CF9E73-78F2-41F6-B353-12022ECEB0BF}" destId="{F9DCEBE4-0B00-4A87-B78C-90DBB8EF042B}" srcOrd="4" destOrd="0" presId="urn:microsoft.com/office/officeart/2005/8/layout/list1"/>
    <dgm:cxn modelId="{76075728-C17C-4174-8E6C-CA7463659309}" type="presParOf" srcId="{F9DCEBE4-0B00-4A87-B78C-90DBB8EF042B}" destId="{0E63A0CF-B282-417B-8590-33F91D43A31D}" srcOrd="0" destOrd="0" presId="urn:microsoft.com/office/officeart/2005/8/layout/list1"/>
    <dgm:cxn modelId="{B8EA21BC-162C-4CA4-9EBE-CF5C21D9A68F}" type="presParOf" srcId="{F9DCEBE4-0B00-4A87-B78C-90DBB8EF042B}" destId="{EDB101BE-E8B8-45B0-8A75-001803FA3479}" srcOrd="1" destOrd="0" presId="urn:microsoft.com/office/officeart/2005/8/layout/list1"/>
    <dgm:cxn modelId="{9085AC05-D0D4-4BB8-B57F-412ABBFE4B72}" type="presParOf" srcId="{48CF9E73-78F2-41F6-B353-12022ECEB0BF}" destId="{903E549E-994B-49BB-ACFB-05EA91E6EED2}" srcOrd="5" destOrd="0" presId="urn:microsoft.com/office/officeart/2005/8/layout/list1"/>
    <dgm:cxn modelId="{CA3E9F64-3FE9-4CD8-BB20-BCE971CE4CB2}" type="presParOf" srcId="{48CF9E73-78F2-41F6-B353-12022ECEB0BF}" destId="{AD9B9963-762D-4B15-BFD2-CD36620A103F}" srcOrd="6" destOrd="0" presId="urn:microsoft.com/office/officeart/2005/8/layout/list1"/>
    <dgm:cxn modelId="{1DE36A7F-FA14-42F1-854E-9BE63B21DB9B}" type="presParOf" srcId="{48CF9E73-78F2-41F6-B353-12022ECEB0BF}" destId="{834A8B6C-16ED-4AFA-9396-9A0EF92FE9EF}" srcOrd="7" destOrd="0" presId="urn:microsoft.com/office/officeart/2005/8/layout/list1"/>
    <dgm:cxn modelId="{A71BB4A7-3F6A-40A5-834F-F3DA172FF2C2}" type="presParOf" srcId="{48CF9E73-78F2-41F6-B353-12022ECEB0BF}" destId="{FD2AD516-D895-47CB-9E57-DA6CD4E3DE4E}" srcOrd="8" destOrd="0" presId="urn:microsoft.com/office/officeart/2005/8/layout/list1"/>
    <dgm:cxn modelId="{8211DE40-58E6-4905-AF73-B3796FD36A54}" type="presParOf" srcId="{FD2AD516-D895-47CB-9E57-DA6CD4E3DE4E}" destId="{B82D7BD5-E3DF-447F-9A5E-CEBA865DB8E6}" srcOrd="0" destOrd="0" presId="urn:microsoft.com/office/officeart/2005/8/layout/list1"/>
    <dgm:cxn modelId="{DAC3DDE1-ACDD-43F8-AAC0-010508128A49}" type="presParOf" srcId="{FD2AD516-D895-47CB-9E57-DA6CD4E3DE4E}" destId="{DE94ED63-9C47-40B8-90B5-2784B9C626A8}" srcOrd="1" destOrd="0" presId="urn:microsoft.com/office/officeart/2005/8/layout/list1"/>
    <dgm:cxn modelId="{18395240-1A75-43A6-B8BF-495C5A8BB0C7}" type="presParOf" srcId="{48CF9E73-78F2-41F6-B353-12022ECEB0BF}" destId="{BAE46EDD-9658-4AC4-80D8-F2B92BB95A7C}" srcOrd="9" destOrd="0" presId="urn:microsoft.com/office/officeart/2005/8/layout/list1"/>
    <dgm:cxn modelId="{59A55374-6F89-4784-8326-D12FB29F2B7B}" type="presParOf" srcId="{48CF9E73-78F2-41F6-B353-12022ECEB0BF}" destId="{DF55CD20-2E02-43DC-AA69-37C46D5346C5}" srcOrd="10" destOrd="0" presId="urn:microsoft.com/office/officeart/2005/8/layout/list1"/>
    <dgm:cxn modelId="{C0F291F5-89BB-4E0C-B347-4140ABC02E9B}" type="presParOf" srcId="{48CF9E73-78F2-41F6-B353-12022ECEB0BF}" destId="{8A9C6D65-AA2E-4466-AB07-855CD1845B07}" srcOrd="11" destOrd="0" presId="urn:microsoft.com/office/officeart/2005/8/layout/list1"/>
    <dgm:cxn modelId="{F00CF81F-2CBA-4422-8A26-FA2C3DBDEC2A}" type="presParOf" srcId="{48CF9E73-78F2-41F6-B353-12022ECEB0BF}" destId="{53F68A57-180A-4E71-92D6-A4E6F022B5BB}" srcOrd="12" destOrd="0" presId="urn:microsoft.com/office/officeart/2005/8/layout/list1"/>
    <dgm:cxn modelId="{3AE34B6F-1F8A-47CA-9A91-2802B2BF252C}" type="presParOf" srcId="{53F68A57-180A-4E71-92D6-A4E6F022B5BB}" destId="{F4D9C51E-150B-47CA-AE60-A121EE335910}" srcOrd="0" destOrd="0" presId="urn:microsoft.com/office/officeart/2005/8/layout/list1"/>
    <dgm:cxn modelId="{5998DA2A-8C06-4B36-945D-90A676E1891A}" type="presParOf" srcId="{53F68A57-180A-4E71-92D6-A4E6F022B5BB}" destId="{E825E822-8BDB-4CD2-B51E-5E1850532F77}" srcOrd="1" destOrd="0" presId="urn:microsoft.com/office/officeart/2005/8/layout/list1"/>
    <dgm:cxn modelId="{F02492DC-306C-4281-9DD9-8A62A8AD39C0}" type="presParOf" srcId="{48CF9E73-78F2-41F6-B353-12022ECEB0BF}" destId="{C9529A06-DCA3-427A-90E2-4F2BE8E433AE}" srcOrd="13" destOrd="0" presId="urn:microsoft.com/office/officeart/2005/8/layout/list1"/>
    <dgm:cxn modelId="{1F82311C-5C06-4ED1-AC62-023F4655D6F1}" type="presParOf" srcId="{48CF9E73-78F2-41F6-B353-12022ECEB0BF}" destId="{90A082A5-2D1A-410A-9029-204CE9B0F2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/>
        <a:lstStyle/>
        <a:p>
          <a:r>
            <a:rPr lang="fr-FR"/>
            <a:t>Langage de Programmation </a:t>
          </a:r>
          <a:r>
            <a:rPr lang="fr-FR" b="1"/>
            <a:t>Orienté Objet</a:t>
          </a:r>
          <a:endParaRPr lang="en-US"/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2F462D89-2F55-4A58-BB49-336FFBAA8E3C}">
      <dgm:prSet/>
      <dgm:spPr/>
      <dgm:t>
        <a:bodyPr/>
        <a:lstStyle/>
        <a:p>
          <a:r>
            <a:rPr lang="fr-FR"/>
            <a:t>Dérive du </a:t>
          </a:r>
          <a:r>
            <a:rPr lang="fr-FR" b="1"/>
            <a:t>C++</a:t>
          </a:r>
          <a:r>
            <a:rPr lang="fr-FR"/>
            <a:t> </a:t>
          </a:r>
          <a:endParaRPr lang="en-US"/>
        </a:p>
      </dgm:t>
    </dgm:pt>
    <dgm:pt modelId="{795052E0-74E2-49D5-A0E9-79DFAF692686}" type="parTrans" cxnId="{6CC2B548-B9DD-4C54-8513-8A43D6E72EE0}">
      <dgm:prSet/>
      <dgm:spPr/>
      <dgm:t>
        <a:bodyPr/>
        <a:lstStyle/>
        <a:p>
          <a:endParaRPr lang="en-US"/>
        </a:p>
      </dgm:t>
    </dgm:pt>
    <dgm:pt modelId="{3271E78A-CEBF-48DA-9B6E-0B0BBA52F1AF}" type="sibTrans" cxnId="{6CC2B548-B9DD-4C54-8513-8A43D6E72EE0}">
      <dgm:prSet/>
      <dgm:spPr/>
      <dgm:t>
        <a:bodyPr/>
        <a:lstStyle/>
        <a:p>
          <a:endParaRPr lang="en-US"/>
        </a:p>
      </dgm:t>
    </dgm:pt>
    <dgm:pt modelId="{D005531C-E97C-4DF4-A25E-E9AE67335B53}">
      <dgm:prSet/>
      <dgm:spPr/>
      <dgm:t>
        <a:bodyPr/>
        <a:lstStyle/>
        <a:p>
          <a:r>
            <a:rPr lang="fr-FR"/>
            <a:t>Très proche du </a:t>
          </a:r>
          <a:r>
            <a:rPr lang="fr-FR" b="1"/>
            <a:t>Java</a:t>
          </a:r>
          <a:endParaRPr lang="en-US"/>
        </a:p>
      </dgm:t>
    </dgm:pt>
    <dgm:pt modelId="{0796A178-F9BD-4065-87FA-659AC27B94E1}" type="parTrans" cxnId="{5B36A4DC-17CC-4375-B28B-9A7E03129ACA}">
      <dgm:prSet/>
      <dgm:spPr/>
      <dgm:t>
        <a:bodyPr/>
        <a:lstStyle/>
        <a:p>
          <a:endParaRPr lang="en-US"/>
        </a:p>
      </dgm:t>
    </dgm:pt>
    <dgm:pt modelId="{92DA8F97-B36D-47BB-975F-8CDDB57964E5}" type="sibTrans" cxnId="{5B36A4DC-17CC-4375-B28B-9A7E03129ACA}">
      <dgm:prSet/>
      <dgm:spPr/>
      <dgm:t>
        <a:bodyPr/>
        <a:lstStyle/>
        <a:p>
          <a:endParaRPr lang="en-US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48BF6D2E-4CA7-4874-BE92-9A40C1DB17D0}" type="pres">
      <dgm:prSet presAssocID="{1FE00425-5FF0-4A2B-97F8-40F5D0BC1E32}" presName="thickLine" presStyleLbl="alignNode1" presStyleIdx="0" presStyleCnt="3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0" presStyleCnt="3"/>
      <dgm:spPr/>
    </dgm:pt>
    <dgm:pt modelId="{93A375CC-FA3A-4F20-B7A2-19D50AE1C991}" type="pres">
      <dgm:prSet presAssocID="{1FE00425-5FF0-4A2B-97F8-40F5D0BC1E32}" presName="vert1" presStyleCnt="0"/>
      <dgm:spPr/>
    </dgm:pt>
    <dgm:pt modelId="{F19754CF-2F69-49FC-8FDA-399B23ACB7B5}" type="pres">
      <dgm:prSet presAssocID="{2F462D89-2F55-4A58-BB49-336FFBAA8E3C}" presName="thickLine" presStyleLbl="alignNode1" presStyleIdx="1" presStyleCnt="3"/>
      <dgm:spPr/>
    </dgm:pt>
    <dgm:pt modelId="{90064D90-0E73-4356-862E-E34BEDCB2FD6}" type="pres">
      <dgm:prSet presAssocID="{2F462D89-2F55-4A58-BB49-336FFBAA8E3C}" presName="horz1" presStyleCnt="0"/>
      <dgm:spPr/>
    </dgm:pt>
    <dgm:pt modelId="{F3CE8460-99CF-4E1F-95F3-DDF0A8D49C30}" type="pres">
      <dgm:prSet presAssocID="{2F462D89-2F55-4A58-BB49-336FFBAA8E3C}" presName="tx1" presStyleLbl="revTx" presStyleIdx="1" presStyleCnt="3"/>
      <dgm:spPr/>
    </dgm:pt>
    <dgm:pt modelId="{DFBD6BED-F1AB-492A-AAE4-996732840AED}" type="pres">
      <dgm:prSet presAssocID="{2F462D89-2F55-4A58-BB49-336FFBAA8E3C}" presName="vert1" presStyleCnt="0"/>
      <dgm:spPr/>
    </dgm:pt>
    <dgm:pt modelId="{7EF49645-964C-44D8-B5C6-9183F883034E}" type="pres">
      <dgm:prSet presAssocID="{D005531C-E97C-4DF4-A25E-E9AE67335B53}" presName="thickLine" presStyleLbl="alignNode1" presStyleIdx="2" presStyleCnt="3"/>
      <dgm:spPr/>
    </dgm:pt>
    <dgm:pt modelId="{C0FA81F2-8A09-450F-B75C-A44AEB79D804}" type="pres">
      <dgm:prSet presAssocID="{D005531C-E97C-4DF4-A25E-E9AE67335B53}" presName="horz1" presStyleCnt="0"/>
      <dgm:spPr/>
    </dgm:pt>
    <dgm:pt modelId="{B9D02BAF-D0CC-4A29-90CC-7389719C72EB}" type="pres">
      <dgm:prSet presAssocID="{D005531C-E97C-4DF4-A25E-E9AE67335B53}" presName="tx1" presStyleLbl="revTx" presStyleIdx="2" presStyleCnt="3"/>
      <dgm:spPr/>
    </dgm:pt>
    <dgm:pt modelId="{9C090A1A-81D0-47F4-A0BA-1CA58B4910B5}" type="pres">
      <dgm:prSet presAssocID="{D005531C-E97C-4DF4-A25E-E9AE67335B53}" presName="vert1" presStyleCnt="0"/>
      <dgm:spPr/>
    </dgm:pt>
  </dgm:ptLst>
  <dgm:cxnLst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374BD75B-E6E7-433A-89C3-1178465EC759}" type="presOf" srcId="{D005531C-E97C-4DF4-A25E-E9AE67335B53}" destId="{B9D02BAF-D0CC-4A29-90CC-7389719C72EB}" srcOrd="0" destOrd="0" presId="urn:microsoft.com/office/officeart/2008/layout/LinedList"/>
    <dgm:cxn modelId="{B48DC546-5982-4FC1-BFC2-3CF65A56C28B}" srcId="{EA214917-3C04-4CD7-AA44-35B680632C84}" destId="{1FE00425-5FF0-4A2B-97F8-40F5D0BC1E32}" srcOrd="0" destOrd="0" parTransId="{E0C9F948-0387-4BDB-AA15-0D279DF10A3D}" sibTransId="{B8F0E89E-8C6F-49C0-980C-20526088D62D}"/>
    <dgm:cxn modelId="{6CC2B548-B9DD-4C54-8513-8A43D6E72EE0}" srcId="{EA214917-3C04-4CD7-AA44-35B680632C84}" destId="{2F462D89-2F55-4A58-BB49-336FFBAA8E3C}" srcOrd="1" destOrd="0" parTransId="{795052E0-74E2-49D5-A0E9-79DFAF692686}" sibTransId="{3271E78A-CEBF-48DA-9B6E-0B0BBA52F1AF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4E81D2A7-666D-4950-B559-F8A14CA85AAF}" type="presOf" srcId="{2F462D89-2F55-4A58-BB49-336FFBAA8E3C}" destId="{F3CE8460-99CF-4E1F-95F3-DDF0A8D49C30}" srcOrd="0" destOrd="0" presId="urn:microsoft.com/office/officeart/2008/layout/LinedList"/>
    <dgm:cxn modelId="{5B36A4DC-17CC-4375-B28B-9A7E03129ACA}" srcId="{EA214917-3C04-4CD7-AA44-35B680632C84}" destId="{D005531C-E97C-4DF4-A25E-E9AE67335B53}" srcOrd="2" destOrd="0" parTransId="{0796A178-F9BD-4065-87FA-659AC27B94E1}" sibTransId="{92DA8F97-B36D-47BB-975F-8CDDB57964E5}"/>
    <dgm:cxn modelId="{5941E09E-FCDC-41C5-B35F-755123CA6C5A}" type="presParOf" srcId="{11A8D9EB-E327-4994-BB73-5AFDE331D16E}" destId="{48BF6D2E-4CA7-4874-BE92-9A40C1DB17D0}" srcOrd="0" destOrd="0" presId="urn:microsoft.com/office/officeart/2008/layout/LinedList"/>
    <dgm:cxn modelId="{A7AF0F39-53E3-4884-A446-D8E2A3B172F7}" type="presParOf" srcId="{11A8D9EB-E327-4994-BB73-5AFDE331D16E}" destId="{C5B29FD8-DE13-4088-A5F6-4CD88695D4A8}" srcOrd="1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  <dgm:cxn modelId="{078244F3-112C-48C8-8C58-2D23918D9BE4}" type="presParOf" srcId="{11A8D9EB-E327-4994-BB73-5AFDE331D16E}" destId="{F19754CF-2F69-49FC-8FDA-399B23ACB7B5}" srcOrd="2" destOrd="0" presId="urn:microsoft.com/office/officeart/2008/layout/LinedList"/>
    <dgm:cxn modelId="{4668775A-4C18-4B6A-86CC-EFE3D0A3AC3E}" type="presParOf" srcId="{11A8D9EB-E327-4994-BB73-5AFDE331D16E}" destId="{90064D90-0E73-4356-862E-E34BEDCB2FD6}" srcOrd="3" destOrd="0" presId="urn:microsoft.com/office/officeart/2008/layout/LinedList"/>
    <dgm:cxn modelId="{BC87B290-F74E-4FC8-94FD-3D900E550AD3}" type="presParOf" srcId="{90064D90-0E73-4356-862E-E34BEDCB2FD6}" destId="{F3CE8460-99CF-4E1F-95F3-DDF0A8D49C30}" srcOrd="0" destOrd="0" presId="urn:microsoft.com/office/officeart/2008/layout/LinedList"/>
    <dgm:cxn modelId="{8EAE64CE-D7E2-459E-BB0E-44BAE873C85F}" type="presParOf" srcId="{90064D90-0E73-4356-862E-E34BEDCB2FD6}" destId="{DFBD6BED-F1AB-492A-AAE4-996732840AED}" srcOrd="1" destOrd="0" presId="urn:microsoft.com/office/officeart/2008/layout/LinedList"/>
    <dgm:cxn modelId="{678F127E-82F0-4C96-8043-8BA9B6E37266}" type="presParOf" srcId="{11A8D9EB-E327-4994-BB73-5AFDE331D16E}" destId="{7EF49645-964C-44D8-B5C6-9183F883034E}" srcOrd="4" destOrd="0" presId="urn:microsoft.com/office/officeart/2008/layout/LinedList"/>
    <dgm:cxn modelId="{82C200D9-A4C0-4948-9665-C7FBC3FDE6E6}" type="presParOf" srcId="{11A8D9EB-E327-4994-BB73-5AFDE331D16E}" destId="{C0FA81F2-8A09-450F-B75C-A44AEB79D804}" srcOrd="5" destOrd="0" presId="urn:microsoft.com/office/officeart/2008/layout/LinedList"/>
    <dgm:cxn modelId="{1D5CA05B-1B68-4F14-B8A9-218EB39D0DD3}" type="presParOf" srcId="{C0FA81F2-8A09-450F-B75C-A44AEB79D804}" destId="{B9D02BAF-D0CC-4A29-90CC-7389719C72EB}" srcOrd="0" destOrd="0" presId="urn:microsoft.com/office/officeart/2008/layout/LinedList"/>
    <dgm:cxn modelId="{7FE524B5-62AC-458C-9E03-E2C191B65521}" type="presParOf" srcId="{C0FA81F2-8A09-450F-B75C-A44AEB79D804}" destId="{9C090A1A-81D0-47F4-A0BA-1CA58B491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/>
        <a:lstStyle/>
        <a:p>
          <a:r>
            <a:rPr lang="fr-FR" b="0" noProof="0" dirty="0"/>
            <a:t>Créé avec le projet </a:t>
          </a:r>
          <a:r>
            <a:rPr lang="fr-FR" b="1" noProof="0" dirty="0"/>
            <a:t>.NET</a:t>
          </a:r>
          <a:r>
            <a:rPr lang="fr-FR" b="0" noProof="0" dirty="0"/>
            <a:t>                  par </a:t>
          </a:r>
          <a:r>
            <a:rPr lang="fr-FR" b="0" i="1" noProof="0" dirty="0"/>
            <a:t>Anders </a:t>
          </a:r>
          <a:r>
            <a:rPr lang="fr-FR" b="0" i="1" noProof="0" dirty="0" err="1"/>
            <a:t>Hejlsbert</a:t>
          </a:r>
          <a:r>
            <a:rPr lang="fr-FR" b="0" i="1" noProof="0" dirty="0"/>
            <a:t> </a:t>
          </a:r>
          <a:r>
            <a:rPr lang="fr-FR" b="0" noProof="0" dirty="0"/>
            <a:t>et son équipe  (Microsoft)            en Juillet 2000</a:t>
          </a:r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48BF6D2E-4CA7-4874-BE92-9A40C1DB17D0}" type="pres">
      <dgm:prSet presAssocID="{1FE00425-5FF0-4A2B-97F8-40F5D0BC1E32}" presName="thickLine" presStyleLbl="alignNode1" presStyleIdx="0" presStyleCnt="1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0" presStyleCnt="1"/>
      <dgm:spPr/>
    </dgm:pt>
    <dgm:pt modelId="{93A375CC-FA3A-4F20-B7A2-19D50AE1C991}" type="pres">
      <dgm:prSet presAssocID="{1FE00425-5FF0-4A2B-97F8-40F5D0BC1E32}" presName="vert1" presStyleCnt="0"/>
      <dgm:spPr/>
    </dgm:pt>
  </dgm:ptLst>
  <dgm:cxnLst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B48DC546-5982-4FC1-BFC2-3CF65A56C28B}" srcId="{EA214917-3C04-4CD7-AA44-35B680632C84}" destId="{1FE00425-5FF0-4A2B-97F8-40F5D0BC1E32}" srcOrd="0" destOrd="0" parTransId="{E0C9F948-0387-4BDB-AA15-0D279DF10A3D}" sibTransId="{B8F0E89E-8C6F-49C0-980C-20526088D62D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5941E09E-FCDC-41C5-B35F-755123CA6C5A}" type="presParOf" srcId="{11A8D9EB-E327-4994-BB73-5AFDE331D16E}" destId="{48BF6D2E-4CA7-4874-BE92-9A40C1DB17D0}" srcOrd="0" destOrd="0" presId="urn:microsoft.com/office/officeart/2008/layout/LinedList"/>
    <dgm:cxn modelId="{A7AF0F39-53E3-4884-A446-D8E2A3B172F7}" type="presParOf" srcId="{11A8D9EB-E327-4994-BB73-5AFDE331D16E}" destId="{C5B29FD8-DE13-4088-A5F6-4CD88695D4A8}" srcOrd="1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 anchor="ctr"/>
        <a:lstStyle/>
        <a:p>
          <a:r>
            <a:rPr lang="fr-FR" dirty="0"/>
            <a:t>Langage de Programmation  </a:t>
          </a:r>
          <a:r>
            <a:rPr lang="fr-FR" b="1" dirty="0"/>
            <a:t>Simple</a:t>
          </a:r>
          <a:r>
            <a:rPr lang="fr-FR" b="0" dirty="0"/>
            <a:t>, </a:t>
          </a:r>
          <a:r>
            <a:rPr lang="fr-FR" b="1" dirty="0"/>
            <a:t>Moderne</a:t>
          </a:r>
          <a:r>
            <a:rPr lang="fr-FR" b="0" dirty="0"/>
            <a:t>, </a:t>
          </a:r>
          <a:r>
            <a:rPr lang="fr-FR" b="1" dirty="0"/>
            <a:t>Polyvalent</a:t>
          </a:r>
          <a:r>
            <a:rPr lang="fr-FR" b="0" dirty="0"/>
            <a:t> et </a:t>
          </a:r>
          <a:r>
            <a:rPr lang="fr-FR" b="1" dirty="0"/>
            <a:t>Orienté Objet</a:t>
          </a:r>
          <a:endParaRPr lang="en-US" b="0" dirty="0"/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2F462D89-2F55-4A58-BB49-336FFBAA8E3C}">
      <dgm:prSet/>
      <dgm:spPr/>
      <dgm:t>
        <a:bodyPr anchor="ctr"/>
        <a:lstStyle/>
        <a:p>
          <a:r>
            <a:rPr lang="fr-FR" dirty="0"/>
            <a:t>Portabilité importante pour le code source et les programmeurs habitués au</a:t>
          </a:r>
          <a:r>
            <a:rPr lang="fr-FR" b="1" dirty="0"/>
            <a:t> C</a:t>
          </a:r>
          <a:r>
            <a:rPr lang="fr-FR" b="0" dirty="0"/>
            <a:t> et au </a:t>
          </a:r>
          <a:r>
            <a:rPr lang="fr-FR" b="1" dirty="0"/>
            <a:t>C++</a:t>
          </a:r>
          <a:endParaRPr lang="en-US" dirty="0"/>
        </a:p>
      </dgm:t>
    </dgm:pt>
    <dgm:pt modelId="{795052E0-74E2-49D5-A0E9-79DFAF692686}" type="parTrans" cxnId="{6CC2B548-B9DD-4C54-8513-8A43D6E72EE0}">
      <dgm:prSet/>
      <dgm:spPr/>
      <dgm:t>
        <a:bodyPr/>
        <a:lstStyle/>
        <a:p>
          <a:endParaRPr lang="en-US"/>
        </a:p>
      </dgm:t>
    </dgm:pt>
    <dgm:pt modelId="{3271E78A-CEBF-48DA-9B6E-0B0BBA52F1AF}" type="sibTrans" cxnId="{6CC2B548-B9DD-4C54-8513-8A43D6E72EE0}">
      <dgm:prSet/>
      <dgm:spPr/>
      <dgm:t>
        <a:bodyPr/>
        <a:lstStyle/>
        <a:p>
          <a:endParaRPr lang="en-US"/>
        </a:p>
      </dgm:t>
    </dgm:pt>
    <dgm:pt modelId="{D005531C-E97C-4DF4-A25E-E9AE67335B53}">
      <dgm:prSet/>
      <dgm:spPr/>
      <dgm:t>
        <a:bodyPr anchor="ctr"/>
        <a:lstStyle/>
        <a:p>
          <a:r>
            <a:rPr lang="fr-FR" noProof="0" dirty="0"/>
            <a:t>Adapté au </a:t>
          </a:r>
          <a:r>
            <a:rPr lang="fr-FR" b="1" noProof="0" dirty="0"/>
            <a:t>développement</a:t>
          </a:r>
          <a:r>
            <a:rPr lang="fr-FR" noProof="0" dirty="0"/>
            <a:t> </a:t>
          </a:r>
          <a:r>
            <a:rPr lang="fr-FR" b="1" noProof="0" dirty="0"/>
            <a:t>d’applications</a:t>
          </a:r>
          <a:r>
            <a:rPr lang="fr-FR" noProof="0" dirty="0"/>
            <a:t> pour les systèmes </a:t>
          </a:r>
          <a:r>
            <a:rPr lang="fr-FR" b="1" noProof="0" dirty="0"/>
            <a:t>hébergés</a:t>
          </a:r>
          <a:r>
            <a:rPr lang="fr-FR" noProof="0" dirty="0"/>
            <a:t> et </a:t>
          </a:r>
          <a:r>
            <a:rPr lang="fr-FR" b="1" noProof="0" dirty="0"/>
            <a:t>embarqués</a:t>
          </a:r>
          <a:r>
            <a:rPr lang="fr-FR" baseline="0" noProof="0" dirty="0"/>
            <a:t> </a:t>
          </a:r>
          <a:endParaRPr lang="fr-FR" noProof="0" dirty="0"/>
        </a:p>
      </dgm:t>
    </dgm:pt>
    <dgm:pt modelId="{0796A178-F9BD-4065-87FA-659AC27B94E1}" type="parTrans" cxnId="{5B36A4DC-17CC-4375-B28B-9A7E03129ACA}">
      <dgm:prSet/>
      <dgm:spPr/>
      <dgm:t>
        <a:bodyPr/>
        <a:lstStyle/>
        <a:p>
          <a:endParaRPr lang="en-US"/>
        </a:p>
      </dgm:t>
    </dgm:pt>
    <dgm:pt modelId="{92DA8F97-B36D-47BB-975F-8CDDB57964E5}" type="sibTrans" cxnId="{5B36A4DC-17CC-4375-B28B-9A7E03129ACA}">
      <dgm:prSet/>
      <dgm:spPr/>
      <dgm:t>
        <a:bodyPr/>
        <a:lstStyle/>
        <a:p>
          <a:endParaRPr lang="en-US"/>
        </a:p>
      </dgm:t>
    </dgm:pt>
    <dgm:pt modelId="{5A2E2476-C954-4553-BE8E-456AFAA06DF7}">
      <dgm:prSet/>
      <dgm:spPr/>
      <dgm:t>
        <a:bodyPr anchor="ctr"/>
        <a:lstStyle/>
        <a:p>
          <a:r>
            <a:rPr lang="fr-FR" noProof="0" dirty="0"/>
            <a:t>Principaux atouts du langage : </a:t>
          </a:r>
        </a:p>
        <a:p>
          <a:r>
            <a:rPr lang="fr-FR" b="0" noProof="0" dirty="0"/>
            <a:t>Vérification de </a:t>
          </a:r>
          <a:r>
            <a:rPr lang="en-US" b="0" dirty="0"/>
            <a:t>type </a:t>
          </a:r>
          <a:r>
            <a:rPr lang="en-US" b="1" dirty="0"/>
            <a:t>forte, </a:t>
          </a:r>
          <a:r>
            <a:rPr lang="fr-FR" b="1" dirty="0"/>
            <a:t>détection</a:t>
          </a:r>
          <a:r>
            <a:rPr lang="fr-FR" b="0" dirty="0"/>
            <a:t> des tentatives d’</a:t>
          </a:r>
          <a:r>
            <a:rPr lang="fr-FR" b="1" dirty="0"/>
            <a:t>utilisation de variables non initialisées</a:t>
          </a:r>
          <a:r>
            <a:rPr lang="fr-FR" b="0" dirty="0"/>
            <a:t>, collecte </a:t>
          </a:r>
          <a:r>
            <a:rPr lang="fr-FR" b="1" dirty="0"/>
            <a:t>automatique</a:t>
          </a:r>
          <a:r>
            <a:rPr lang="fr-FR" b="0" dirty="0"/>
            <a:t> des déchets</a:t>
          </a:r>
          <a:endParaRPr lang="en-US" b="0" dirty="0"/>
        </a:p>
      </dgm:t>
    </dgm:pt>
    <dgm:pt modelId="{2A6F50CE-DE7D-4A1A-8150-55CED4A607A3}" type="parTrans" cxnId="{65102BD9-430C-4BD5-851C-3B5372B5D0AF}">
      <dgm:prSet/>
      <dgm:spPr/>
      <dgm:t>
        <a:bodyPr/>
        <a:lstStyle/>
        <a:p>
          <a:endParaRPr lang="en-GB"/>
        </a:p>
      </dgm:t>
    </dgm:pt>
    <dgm:pt modelId="{5F1126B3-31B1-4B93-A2BF-8D7679319304}" type="sibTrans" cxnId="{65102BD9-430C-4BD5-851C-3B5372B5D0AF}">
      <dgm:prSet/>
      <dgm:spPr/>
      <dgm:t>
        <a:bodyPr/>
        <a:lstStyle/>
        <a:p>
          <a:endParaRPr lang="en-GB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48BF6D2E-4CA7-4874-BE92-9A40C1DB17D0}" type="pres">
      <dgm:prSet presAssocID="{1FE00425-5FF0-4A2B-97F8-40F5D0BC1E32}" presName="thickLine" presStyleLbl="alignNode1" presStyleIdx="0" presStyleCnt="4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0" presStyleCnt="4"/>
      <dgm:spPr/>
    </dgm:pt>
    <dgm:pt modelId="{93A375CC-FA3A-4F20-B7A2-19D50AE1C991}" type="pres">
      <dgm:prSet presAssocID="{1FE00425-5FF0-4A2B-97F8-40F5D0BC1E32}" presName="vert1" presStyleCnt="0"/>
      <dgm:spPr/>
    </dgm:pt>
    <dgm:pt modelId="{F19754CF-2F69-49FC-8FDA-399B23ACB7B5}" type="pres">
      <dgm:prSet presAssocID="{2F462D89-2F55-4A58-BB49-336FFBAA8E3C}" presName="thickLine" presStyleLbl="alignNode1" presStyleIdx="1" presStyleCnt="4"/>
      <dgm:spPr/>
    </dgm:pt>
    <dgm:pt modelId="{90064D90-0E73-4356-862E-E34BEDCB2FD6}" type="pres">
      <dgm:prSet presAssocID="{2F462D89-2F55-4A58-BB49-336FFBAA8E3C}" presName="horz1" presStyleCnt="0"/>
      <dgm:spPr/>
    </dgm:pt>
    <dgm:pt modelId="{F3CE8460-99CF-4E1F-95F3-DDF0A8D49C30}" type="pres">
      <dgm:prSet presAssocID="{2F462D89-2F55-4A58-BB49-336FFBAA8E3C}" presName="tx1" presStyleLbl="revTx" presStyleIdx="1" presStyleCnt="4"/>
      <dgm:spPr/>
    </dgm:pt>
    <dgm:pt modelId="{DFBD6BED-F1AB-492A-AAE4-996732840AED}" type="pres">
      <dgm:prSet presAssocID="{2F462D89-2F55-4A58-BB49-336FFBAA8E3C}" presName="vert1" presStyleCnt="0"/>
      <dgm:spPr/>
    </dgm:pt>
    <dgm:pt modelId="{AB25D816-CD9F-42B4-B22D-944B6349535D}" type="pres">
      <dgm:prSet presAssocID="{5A2E2476-C954-4553-BE8E-456AFAA06DF7}" presName="thickLine" presStyleLbl="alignNode1" presStyleIdx="2" presStyleCnt="4"/>
      <dgm:spPr/>
    </dgm:pt>
    <dgm:pt modelId="{8BEB8663-BD68-4CE7-9F98-568C51199558}" type="pres">
      <dgm:prSet presAssocID="{5A2E2476-C954-4553-BE8E-456AFAA06DF7}" presName="horz1" presStyleCnt="0"/>
      <dgm:spPr/>
    </dgm:pt>
    <dgm:pt modelId="{56300BE0-D57E-4097-A831-6B8E252FEC7B}" type="pres">
      <dgm:prSet presAssocID="{5A2E2476-C954-4553-BE8E-456AFAA06DF7}" presName="tx1" presStyleLbl="revTx" presStyleIdx="2" presStyleCnt="4"/>
      <dgm:spPr/>
    </dgm:pt>
    <dgm:pt modelId="{626D9422-F66D-4B73-8BDE-65C45FCA67A8}" type="pres">
      <dgm:prSet presAssocID="{5A2E2476-C954-4553-BE8E-456AFAA06DF7}" presName="vert1" presStyleCnt="0"/>
      <dgm:spPr/>
    </dgm:pt>
    <dgm:pt modelId="{7EF49645-964C-44D8-B5C6-9183F883034E}" type="pres">
      <dgm:prSet presAssocID="{D005531C-E97C-4DF4-A25E-E9AE67335B53}" presName="thickLine" presStyleLbl="alignNode1" presStyleIdx="3" presStyleCnt="4"/>
      <dgm:spPr/>
    </dgm:pt>
    <dgm:pt modelId="{C0FA81F2-8A09-450F-B75C-A44AEB79D804}" type="pres">
      <dgm:prSet presAssocID="{D005531C-E97C-4DF4-A25E-E9AE67335B53}" presName="horz1" presStyleCnt="0"/>
      <dgm:spPr/>
    </dgm:pt>
    <dgm:pt modelId="{B9D02BAF-D0CC-4A29-90CC-7389719C72EB}" type="pres">
      <dgm:prSet presAssocID="{D005531C-E97C-4DF4-A25E-E9AE67335B53}" presName="tx1" presStyleLbl="revTx" presStyleIdx="3" presStyleCnt="4"/>
      <dgm:spPr/>
    </dgm:pt>
    <dgm:pt modelId="{9C090A1A-81D0-47F4-A0BA-1CA58B4910B5}" type="pres">
      <dgm:prSet presAssocID="{D005531C-E97C-4DF4-A25E-E9AE67335B53}" presName="vert1" presStyleCnt="0"/>
      <dgm:spPr/>
    </dgm:pt>
  </dgm:ptLst>
  <dgm:cxnLst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374BD75B-E6E7-433A-89C3-1178465EC759}" type="presOf" srcId="{D005531C-E97C-4DF4-A25E-E9AE67335B53}" destId="{B9D02BAF-D0CC-4A29-90CC-7389719C72EB}" srcOrd="0" destOrd="0" presId="urn:microsoft.com/office/officeart/2008/layout/LinedList"/>
    <dgm:cxn modelId="{B48DC546-5982-4FC1-BFC2-3CF65A56C28B}" srcId="{EA214917-3C04-4CD7-AA44-35B680632C84}" destId="{1FE00425-5FF0-4A2B-97F8-40F5D0BC1E32}" srcOrd="0" destOrd="0" parTransId="{E0C9F948-0387-4BDB-AA15-0D279DF10A3D}" sibTransId="{B8F0E89E-8C6F-49C0-980C-20526088D62D}"/>
    <dgm:cxn modelId="{6CC2B548-B9DD-4C54-8513-8A43D6E72EE0}" srcId="{EA214917-3C04-4CD7-AA44-35B680632C84}" destId="{2F462D89-2F55-4A58-BB49-336FFBAA8E3C}" srcOrd="1" destOrd="0" parTransId="{795052E0-74E2-49D5-A0E9-79DFAF692686}" sibTransId="{3271E78A-CEBF-48DA-9B6E-0B0BBA52F1AF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53137182-43C5-4E03-AA6A-11312C609B82}" type="presOf" srcId="{5A2E2476-C954-4553-BE8E-456AFAA06DF7}" destId="{56300BE0-D57E-4097-A831-6B8E252FEC7B}" srcOrd="0" destOrd="0" presId="urn:microsoft.com/office/officeart/2008/layout/LinedList"/>
    <dgm:cxn modelId="{4E81D2A7-666D-4950-B559-F8A14CA85AAF}" type="presOf" srcId="{2F462D89-2F55-4A58-BB49-336FFBAA8E3C}" destId="{F3CE8460-99CF-4E1F-95F3-DDF0A8D49C30}" srcOrd="0" destOrd="0" presId="urn:microsoft.com/office/officeart/2008/layout/LinedList"/>
    <dgm:cxn modelId="{65102BD9-430C-4BD5-851C-3B5372B5D0AF}" srcId="{EA214917-3C04-4CD7-AA44-35B680632C84}" destId="{5A2E2476-C954-4553-BE8E-456AFAA06DF7}" srcOrd="2" destOrd="0" parTransId="{2A6F50CE-DE7D-4A1A-8150-55CED4A607A3}" sibTransId="{5F1126B3-31B1-4B93-A2BF-8D7679319304}"/>
    <dgm:cxn modelId="{5B36A4DC-17CC-4375-B28B-9A7E03129ACA}" srcId="{EA214917-3C04-4CD7-AA44-35B680632C84}" destId="{D005531C-E97C-4DF4-A25E-E9AE67335B53}" srcOrd="3" destOrd="0" parTransId="{0796A178-F9BD-4065-87FA-659AC27B94E1}" sibTransId="{92DA8F97-B36D-47BB-975F-8CDDB57964E5}"/>
    <dgm:cxn modelId="{5941E09E-FCDC-41C5-B35F-755123CA6C5A}" type="presParOf" srcId="{11A8D9EB-E327-4994-BB73-5AFDE331D16E}" destId="{48BF6D2E-4CA7-4874-BE92-9A40C1DB17D0}" srcOrd="0" destOrd="0" presId="urn:microsoft.com/office/officeart/2008/layout/LinedList"/>
    <dgm:cxn modelId="{A7AF0F39-53E3-4884-A446-D8E2A3B172F7}" type="presParOf" srcId="{11A8D9EB-E327-4994-BB73-5AFDE331D16E}" destId="{C5B29FD8-DE13-4088-A5F6-4CD88695D4A8}" srcOrd="1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  <dgm:cxn modelId="{078244F3-112C-48C8-8C58-2D23918D9BE4}" type="presParOf" srcId="{11A8D9EB-E327-4994-BB73-5AFDE331D16E}" destId="{F19754CF-2F69-49FC-8FDA-399B23ACB7B5}" srcOrd="2" destOrd="0" presId="urn:microsoft.com/office/officeart/2008/layout/LinedList"/>
    <dgm:cxn modelId="{4668775A-4C18-4B6A-86CC-EFE3D0A3AC3E}" type="presParOf" srcId="{11A8D9EB-E327-4994-BB73-5AFDE331D16E}" destId="{90064D90-0E73-4356-862E-E34BEDCB2FD6}" srcOrd="3" destOrd="0" presId="urn:microsoft.com/office/officeart/2008/layout/LinedList"/>
    <dgm:cxn modelId="{BC87B290-F74E-4FC8-94FD-3D900E550AD3}" type="presParOf" srcId="{90064D90-0E73-4356-862E-E34BEDCB2FD6}" destId="{F3CE8460-99CF-4E1F-95F3-DDF0A8D49C30}" srcOrd="0" destOrd="0" presId="urn:microsoft.com/office/officeart/2008/layout/LinedList"/>
    <dgm:cxn modelId="{8EAE64CE-D7E2-459E-BB0E-44BAE873C85F}" type="presParOf" srcId="{90064D90-0E73-4356-862E-E34BEDCB2FD6}" destId="{DFBD6BED-F1AB-492A-AAE4-996732840AED}" srcOrd="1" destOrd="0" presId="urn:microsoft.com/office/officeart/2008/layout/LinedList"/>
    <dgm:cxn modelId="{75C880FE-8973-4359-A8AF-7D69C7DCD200}" type="presParOf" srcId="{11A8D9EB-E327-4994-BB73-5AFDE331D16E}" destId="{AB25D816-CD9F-42B4-B22D-944B6349535D}" srcOrd="4" destOrd="0" presId="urn:microsoft.com/office/officeart/2008/layout/LinedList"/>
    <dgm:cxn modelId="{3E0FDDB8-9A15-4621-BF3B-21BCBBC7D8CF}" type="presParOf" srcId="{11A8D9EB-E327-4994-BB73-5AFDE331D16E}" destId="{8BEB8663-BD68-4CE7-9F98-568C51199558}" srcOrd="5" destOrd="0" presId="urn:microsoft.com/office/officeart/2008/layout/LinedList"/>
    <dgm:cxn modelId="{8C536B68-06B6-4E15-96A9-E0BE7C59366B}" type="presParOf" srcId="{8BEB8663-BD68-4CE7-9F98-568C51199558}" destId="{56300BE0-D57E-4097-A831-6B8E252FEC7B}" srcOrd="0" destOrd="0" presId="urn:microsoft.com/office/officeart/2008/layout/LinedList"/>
    <dgm:cxn modelId="{41D799C8-A888-4479-A1CA-D4327467BE5D}" type="presParOf" srcId="{8BEB8663-BD68-4CE7-9F98-568C51199558}" destId="{626D9422-F66D-4B73-8BDE-65C45FCA67A8}" srcOrd="1" destOrd="0" presId="urn:microsoft.com/office/officeart/2008/layout/LinedList"/>
    <dgm:cxn modelId="{678F127E-82F0-4C96-8043-8BA9B6E37266}" type="presParOf" srcId="{11A8D9EB-E327-4994-BB73-5AFDE331D16E}" destId="{7EF49645-964C-44D8-B5C6-9183F883034E}" srcOrd="6" destOrd="0" presId="urn:microsoft.com/office/officeart/2008/layout/LinedList"/>
    <dgm:cxn modelId="{82C200D9-A4C0-4948-9665-C7FBC3FDE6E6}" type="presParOf" srcId="{11A8D9EB-E327-4994-BB73-5AFDE331D16E}" destId="{C0FA81F2-8A09-450F-B75C-A44AEB79D804}" srcOrd="7" destOrd="0" presId="urn:microsoft.com/office/officeart/2008/layout/LinedList"/>
    <dgm:cxn modelId="{1D5CA05B-1B68-4F14-B8A9-218EB39D0DD3}" type="presParOf" srcId="{C0FA81F2-8A09-450F-B75C-A44AEB79D804}" destId="{B9D02BAF-D0CC-4A29-90CC-7389719C72EB}" srcOrd="0" destOrd="0" presId="urn:microsoft.com/office/officeart/2008/layout/LinedList"/>
    <dgm:cxn modelId="{7FE524B5-62AC-458C-9E03-E2C191B65521}" type="presParOf" srcId="{C0FA81F2-8A09-450F-B75C-A44AEB79D804}" destId="{9C090A1A-81D0-47F4-A0BA-1CA58B491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 anchor="ctr"/>
        <a:lstStyle/>
        <a:p>
          <a:r>
            <a:rPr lang="fr-FR" b="1" noProof="0" dirty="0"/>
            <a:t>Intérêt </a:t>
          </a:r>
          <a:r>
            <a:rPr lang="fr-FR" b="0" noProof="0" dirty="0"/>
            <a:t>: </a:t>
          </a:r>
        </a:p>
        <a:p>
          <a:r>
            <a:rPr lang="fr-FR" b="0" noProof="0" dirty="0"/>
            <a:t>Permettre aux objets d’être </a:t>
          </a:r>
          <a:r>
            <a:rPr lang="fr-FR" b="1" noProof="0" dirty="0"/>
            <a:t>indexés </a:t>
          </a:r>
          <a:r>
            <a:rPr lang="fr-FR" b="0" noProof="0" dirty="0"/>
            <a:t>d’une manière similaire aux tableaux </a:t>
          </a:r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2F462D89-2F55-4A58-BB49-336FFBAA8E3C}">
      <dgm:prSet/>
      <dgm:spPr/>
      <dgm:t>
        <a:bodyPr anchor="ctr"/>
        <a:lstStyle/>
        <a:p>
          <a:r>
            <a:rPr lang="fr-FR" dirty="0"/>
            <a:t>Un indexeur est défini grâce au mot clé </a:t>
          </a:r>
          <a:r>
            <a:rPr lang="fr-FR" b="1" i="1" dirty="0"/>
            <a:t>this</a:t>
          </a:r>
          <a:endParaRPr lang="en-US" b="1" dirty="0"/>
        </a:p>
      </dgm:t>
    </dgm:pt>
    <dgm:pt modelId="{795052E0-74E2-49D5-A0E9-79DFAF692686}" type="parTrans" cxnId="{6CC2B548-B9DD-4C54-8513-8A43D6E72EE0}">
      <dgm:prSet/>
      <dgm:spPr/>
      <dgm:t>
        <a:bodyPr/>
        <a:lstStyle/>
        <a:p>
          <a:endParaRPr lang="en-US"/>
        </a:p>
      </dgm:t>
    </dgm:pt>
    <dgm:pt modelId="{3271E78A-CEBF-48DA-9B6E-0B0BBA52F1AF}" type="sibTrans" cxnId="{6CC2B548-B9DD-4C54-8513-8A43D6E72EE0}">
      <dgm:prSet/>
      <dgm:spPr/>
      <dgm:t>
        <a:bodyPr/>
        <a:lstStyle/>
        <a:p>
          <a:endParaRPr lang="en-US"/>
        </a:p>
      </dgm:t>
    </dgm:pt>
    <dgm:pt modelId="{5A2E2476-C954-4553-BE8E-456AFAA06DF7}">
      <dgm:prSet/>
      <dgm:spPr/>
      <dgm:t>
        <a:bodyPr anchor="ctr"/>
        <a:lstStyle/>
        <a:p>
          <a:r>
            <a:rPr lang="fr-FR" noProof="0" dirty="0"/>
            <a:t>L’indexeur est lié aux accesseurs </a:t>
          </a:r>
          <a:r>
            <a:rPr lang="fr-FR" b="1" i="1" noProof="0" dirty="0"/>
            <a:t>get</a:t>
          </a:r>
          <a:r>
            <a:rPr lang="fr-FR" i="1" noProof="0" dirty="0"/>
            <a:t> </a:t>
          </a:r>
          <a:r>
            <a:rPr lang="fr-FR" i="0" noProof="0" dirty="0"/>
            <a:t>et </a:t>
          </a:r>
          <a:r>
            <a:rPr lang="fr-FR" b="1" i="1" noProof="0" dirty="0"/>
            <a:t>set</a:t>
          </a:r>
        </a:p>
        <a:p>
          <a:r>
            <a:rPr lang="fr-FR" b="1" i="1" noProof="0" dirty="0"/>
            <a:t>get </a:t>
          </a:r>
          <a:r>
            <a:rPr lang="fr-FR" b="0" i="0" noProof="0" dirty="0"/>
            <a:t>retourne une valeur</a:t>
          </a:r>
        </a:p>
        <a:p>
          <a:r>
            <a:rPr lang="fr-FR" b="1" i="1" noProof="0" dirty="0"/>
            <a:t>set </a:t>
          </a:r>
          <a:r>
            <a:rPr lang="fr-FR" b="0" i="0" noProof="0" dirty="0"/>
            <a:t>affecte la valeur </a:t>
          </a:r>
          <a:r>
            <a:rPr lang="fr-FR" b="1" i="1" noProof="0" dirty="0"/>
            <a:t>value</a:t>
          </a:r>
          <a:r>
            <a:rPr lang="fr-FR" b="1" i="0" noProof="0" dirty="0"/>
            <a:t> </a:t>
          </a:r>
          <a:endParaRPr lang="en-US" b="1" dirty="0"/>
        </a:p>
      </dgm:t>
    </dgm:pt>
    <dgm:pt modelId="{2A6F50CE-DE7D-4A1A-8150-55CED4A607A3}" type="parTrans" cxnId="{65102BD9-430C-4BD5-851C-3B5372B5D0AF}">
      <dgm:prSet/>
      <dgm:spPr/>
      <dgm:t>
        <a:bodyPr/>
        <a:lstStyle/>
        <a:p>
          <a:endParaRPr lang="en-GB"/>
        </a:p>
      </dgm:t>
    </dgm:pt>
    <dgm:pt modelId="{5F1126B3-31B1-4B93-A2BF-8D7679319304}" type="sibTrans" cxnId="{65102BD9-430C-4BD5-851C-3B5372B5D0AF}">
      <dgm:prSet/>
      <dgm:spPr/>
      <dgm:t>
        <a:bodyPr/>
        <a:lstStyle/>
        <a:p>
          <a:endParaRPr lang="en-GB"/>
        </a:p>
      </dgm:t>
    </dgm:pt>
    <dgm:pt modelId="{5D5AB71C-A860-4E85-90B8-E913BF82B566}">
      <dgm:prSet/>
      <dgm:spPr/>
      <dgm:t>
        <a:bodyPr anchor="ctr"/>
        <a:lstStyle/>
        <a:p>
          <a:r>
            <a:rPr lang="fr-FR" dirty="0"/>
            <a:t>Le plus souvent, les indexeurs sont implémentés dans les types dont </a:t>
          </a:r>
          <a:r>
            <a:rPr lang="fr-FR" b="1" dirty="0"/>
            <a:t>l’objectif premier </a:t>
          </a:r>
          <a:r>
            <a:rPr lang="fr-FR" dirty="0"/>
            <a:t>est </a:t>
          </a:r>
          <a:r>
            <a:rPr lang="fr-FR" b="1" dirty="0"/>
            <a:t>d’encapsuler une collection </a:t>
          </a:r>
          <a:r>
            <a:rPr lang="fr-FR" b="0" dirty="0"/>
            <a:t>ou un</a:t>
          </a:r>
          <a:r>
            <a:rPr lang="fr-FR" b="1" dirty="0"/>
            <a:t> tableau interne.</a:t>
          </a:r>
          <a:endParaRPr lang="fr-FR" b="1" noProof="0" dirty="0"/>
        </a:p>
      </dgm:t>
    </dgm:pt>
    <dgm:pt modelId="{42CEAD19-00AC-4EB1-BE60-CA772CB0C179}" type="parTrans" cxnId="{B6AF2B2C-6683-4CEA-AA94-194DF55093F2}">
      <dgm:prSet/>
      <dgm:spPr/>
      <dgm:t>
        <a:bodyPr/>
        <a:lstStyle/>
        <a:p>
          <a:endParaRPr lang="en-GB"/>
        </a:p>
      </dgm:t>
    </dgm:pt>
    <dgm:pt modelId="{FA6C5911-F875-4877-9CDB-9DC8DA939BA7}" type="sibTrans" cxnId="{B6AF2B2C-6683-4CEA-AA94-194DF55093F2}">
      <dgm:prSet/>
      <dgm:spPr/>
      <dgm:t>
        <a:bodyPr/>
        <a:lstStyle/>
        <a:p>
          <a:endParaRPr lang="en-GB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48BF6D2E-4CA7-4874-BE92-9A40C1DB17D0}" type="pres">
      <dgm:prSet presAssocID="{1FE00425-5FF0-4A2B-97F8-40F5D0BC1E32}" presName="thickLine" presStyleLbl="alignNode1" presStyleIdx="0" presStyleCnt="4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0" presStyleCnt="4"/>
      <dgm:spPr/>
    </dgm:pt>
    <dgm:pt modelId="{93A375CC-FA3A-4F20-B7A2-19D50AE1C991}" type="pres">
      <dgm:prSet presAssocID="{1FE00425-5FF0-4A2B-97F8-40F5D0BC1E32}" presName="vert1" presStyleCnt="0"/>
      <dgm:spPr/>
    </dgm:pt>
    <dgm:pt modelId="{DCECDCC8-43B3-4926-8BE7-CE6186CB2543}" type="pres">
      <dgm:prSet presAssocID="{5D5AB71C-A860-4E85-90B8-E913BF82B566}" presName="thickLine" presStyleLbl="alignNode1" presStyleIdx="1" presStyleCnt="4"/>
      <dgm:spPr/>
    </dgm:pt>
    <dgm:pt modelId="{B574D799-69FF-4344-9100-2605C6E53435}" type="pres">
      <dgm:prSet presAssocID="{5D5AB71C-A860-4E85-90B8-E913BF82B566}" presName="horz1" presStyleCnt="0"/>
      <dgm:spPr/>
    </dgm:pt>
    <dgm:pt modelId="{E2907F5D-CA3D-48BD-842D-0FF749039964}" type="pres">
      <dgm:prSet presAssocID="{5D5AB71C-A860-4E85-90B8-E913BF82B566}" presName="tx1" presStyleLbl="revTx" presStyleIdx="1" presStyleCnt="4"/>
      <dgm:spPr/>
    </dgm:pt>
    <dgm:pt modelId="{FFDCCF6E-5CBE-4770-A3BB-ABE7B34BB38F}" type="pres">
      <dgm:prSet presAssocID="{5D5AB71C-A860-4E85-90B8-E913BF82B566}" presName="vert1" presStyleCnt="0"/>
      <dgm:spPr/>
    </dgm:pt>
    <dgm:pt modelId="{F19754CF-2F69-49FC-8FDA-399B23ACB7B5}" type="pres">
      <dgm:prSet presAssocID="{2F462D89-2F55-4A58-BB49-336FFBAA8E3C}" presName="thickLine" presStyleLbl="alignNode1" presStyleIdx="2" presStyleCnt="4"/>
      <dgm:spPr/>
    </dgm:pt>
    <dgm:pt modelId="{90064D90-0E73-4356-862E-E34BEDCB2FD6}" type="pres">
      <dgm:prSet presAssocID="{2F462D89-2F55-4A58-BB49-336FFBAA8E3C}" presName="horz1" presStyleCnt="0"/>
      <dgm:spPr/>
    </dgm:pt>
    <dgm:pt modelId="{F3CE8460-99CF-4E1F-95F3-DDF0A8D49C30}" type="pres">
      <dgm:prSet presAssocID="{2F462D89-2F55-4A58-BB49-336FFBAA8E3C}" presName="tx1" presStyleLbl="revTx" presStyleIdx="2" presStyleCnt="4"/>
      <dgm:spPr/>
    </dgm:pt>
    <dgm:pt modelId="{DFBD6BED-F1AB-492A-AAE4-996732840AED}" type="pres">
      <dgm:prSet presAssocID="{2F462D89-2F55-4A58-BB49-336FFBAA8E3C}" presName="vert1" presStyleCnt="0"/>
      <dgm:spPr/>
    </dgm:pt>
    <dgm:pt modelId="{AB25D816-CD9F-42B4-B22D-944B6349535D}" type="pres">
      <dgm:prSet presAssocID="{5A2E2476-C954-4553-BE8E-456AFAA06DF7}" presName="thickLine" presStyleLbl="alignNode1" presStyleIdx="3" presStyleCnt="4"/>
      <dgm:spPr/>
    </dgm:pt>
    <dgm:pt modelId="{8BEB8663-BD68-4CE7-9F98-568C51199558}" type="pres">
      <dgm:prSet presAssocID="{5A2E2476-C954-4553-BE8E-456AFAA06DF7}" presName="horz1" presStyleCnt="0"/>
      <dgm:spPr/>
    </dgm:pt>
    <dgm:pt modelId="{56300BE0-D57E-4097-A831-6B8E252FEC7B}" type="pres">
      <dgm:prSet presAssocID="{5A2E2476-C954-4553-BE8E-456AFAA06DF7}" presName="tx1" presStyleLbl="revTx" presStyleIdx="3" presStyleCnt="4" custLinFactNeighborX="9" custLinFactNeighborY="100000"/>
      <dgm:spPr/>
    </dgm:pt>
    <dgm:pt modelId="{626D9422-F66D-4B73-8BDE-65C45FCA67A8}" type="pres">
      <dgm:prSet presAssocID="{5A2E2476-C954-4553-BE8E-456AFAA06DF7}" presName="vert1" presStyleCnt="0"/>
      <dgm:spPr/>
    </dgm:pt>
  </dgm:ptLst>
  <dgm:cxnLst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B6AF2B2C-6683-4CEA-AA94-194DF55093F2}" srcId="{EA214917-3C04-4CD7-AA44-35B680632C84}" destId="{5D5AB71C-A860-4E85-90B8-E913BF82B566}" srcOrd="1" destOrd="0" parTransId="{42CEAD19-00AC-4EB1-BE60-CA772CB0C179}" sibTransId="{FA6C5911-F875-4877-9CDB-9DC8DA939BA7}"/>
    <dgm:cxn modelId="{B48DC546-5982-4FC1-BFC2-3CF65A56C28B}" srcId="{EA214917-3C04-4CD7-AA44-35B680632C84}" destId="{1FE00425-5FF0-4A2B-97F8-40F5D0BC1E32}" srcOrd="0" destOrd="0" parTransId="{E0C9F948-0387-4BDB-AA15-0D279DF10A3D}" sibTransId="{B8F0E89E-8C6F-49C0-980C-20526088D62D}"/>
    <dgm:cxn modelId="{6CC2B548-B9DD-4C54-8513-8A43D6E72EE0}" srcId="{EA214917-3C04-4CD7-AA44-35B680632C84}" destId="{2F462D89-2F55-4A58-BB49-336FFBAA8E3C}" srcOrd="2" destOrd="0" parTransId="{795052E0-74E2-49D5-A0E9-79DFAF692686}" sibTransId="{3271E78A-CEBF-48DA-9B6E-0B0BBA52F1AF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1C99B97A-4E6D-4692-8110-B6E89D9352FF}" type="presOf" srcId="{5D5AB71C-A860-4E85-90B8-E913BF82B566}" destId="{E2907F5D-CA3D-48BD-842D-0FF749039964}" srcOrd="0" destOrd="0" presId="urn:microsoft.com/office/officeart/2008/layout/LinedList"/>
    <dgm:cxn modelId="{53137182-43C5-4E03-AA6A-11312C609B82}" type="presOf" srcId="{5A2E2476-C954-4553-BE8E-456AFAA06DF7}" destId="{56300BE0-D57E-4097-A831-6B8E252FEC7B}" srcOrd="0" destOrd="0" presId="urn:microsoft.com/office/officeart/2008/layout/LinedList"/>
    <dgm:cxn modelId="{4E81D2A7-666D-4950-B559-F8A14CA85AAF}" type="presOf" srcId="{2F462D89-2F55-4A58-BB49-336FFBAA8E3C}" destId="{F3CE8460-99CF-4E1F-95F3-DDF0A8D49C30}" srcOrd="0" destOrd="0" presId="urn:microsoft.com/office/officeart/2008/layout/LinedList"/>
    <dgm:cxn modelId="{65102BD9-430C-4BD5-851C-3B5372B5D0AF}" srcId="{EA214917-3C04-4CD7-AA44-35B680632C84}" destId="{5A2E2476-C954-4553-BE8E-456AFAA06DF7}" srcOrd="3" destOrd="0" parTransId="{2A6F50CE-DE7D-4A1A-8150-55CED4A607A3}" sibTransId="{5F1126B3-31B1-4B93-A2BF-8D7679319304}"/>
    <dgm:cxn modelId="{5941E09E-FCDC-41C5-B35F-755123CA6C5A}" type="presParOf" srcId="{11A8D9EB-E327-4994-BB73-5AFDE331D16E}" destId="{48BF6D2E-4CA7-4874-BE92-9A40C1DB17D0}" srcOrd="0" destOrd="0" presId="urn:microsoft.com/office/officeart/2008/layout/LinedList"/>
    <dgm:cxn modelId="{A7AF0F39-53E3-4884-A446-D8E2A3B172F7}" type="presParOf" srcId="{11A8D9EB-E327-4994-BB73-5AFDE331D16E}" destId="{C5B29FD8-DE13-4088-A5F6-4CD88695D4A8}" srcOrd="1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  <dgm:cxn modelId="{25A52724-BE53-4512-821E-FCB0E89280B1}" type="presParOf" srcId="{11A8D9EB-E327-4994-BB73-5AFDE331D16E}" destId="{DCECDCC8-43B3-4926-8BE7-CE6186CB2543}" srcOrd="2" destOrd="0" presId="urn:microsoft.com/office/officeart/2008/layout/LinedList"/>
    <dgm:cxn modelId="{85083298-B254-4B4A-B707-877887601389}" type="presParOf" srcId="{11A8D9EB-E327-4994-BB73-5AFDE331D16E}" destId="{B574D799-69FF-4344-9100-2605C6E53435}" srcOrd="3" destOrd="0" presId="urn:microsoft.com/office/officeart/2008/layout/LinedList"/>
    <dgm:cxn modelId="{DF494AE7-2272-4E70-8C66-AB88B19B4C29}" type="presParOf" srcId="{B574D799-69FF-4344-9100-2605C6E53435}" destId="{E2907F5D-CA3D-48BD-842D-0FF749039964}" srcOrd="0" destOrd="0" presId="urn:microsoft.com/office/officeart/2008/layout/LinedList"/>
    <dgm:cxn modelId="{F08A031F-1BE9-4C17-A74E-BDD61F995986}" type="presParOf" srcId="{B574D799-69FF-4344-9100-2605C6E53435}" destId="{FFDCCF6E-5CBE-4770-A3BB-ABE7B34BB38F}" srcOrd="1" destOrd="0" presId="urn:microsoft.com/office/officeart/2008/layout/LinedList"/>
    <dgm:cxn modelId="{078244F3-112C-48C8-8C58-2D23918D9BE4}" type="presParOf" srcId="{11A8D9EB-E327-4994-BB73-5AFDE331D16E}" destId="{F19754CF-2F69-49FC-8FDA-399B23ACB7B5}" srcOrd="4" destOrd="0" presId="urn:microsoft.com/office/officeart/2008/layout/LinedList"/>
    <dgm:cxn modelId="{4668775A-4C18-4B6A-86CC-EFE3D0A3AC3E}" type="presParOf" srcId="{11A8D9EB-E327-4994-BB73-5AFDE331D16E}" destId="{90064D90-0E73-4356-862E-E34BEDCB2FD6}" srcOrd="5" destOrd="0" presId="urn:microsoft.com/office/officeart/2008/layout/LinedList"/>
    <dgm:cxn modelId="{BC87B290-F74E-4FC8-94FD-3D900E550AD3}" type="presParOf" srcId="{90064D90-0E73-4356-862E-E34BEDCB2FD6}" destId="{F3CE8460-99CF-4E1F-95F3-DDF0A8D49C30}" srcOrd="0" destOrd="0" presId="urn:microsoft.com/office/officeart/2008/layout/LinedList"/>
    <dgm:cxn modelId="{8EAE64CE-D7E2-459E-BB0E-44BAE873C85F}" type="presParOf" srcId="{90064D90-0E73-4356-862E-E34BEDCB2FD6}" destId="{DFBD6BED-F1AB-492A-AAE4-996732840AED}" srcOrd="1" destOrd="0" presId="urn:microsoft.com/office/officeart/2008/layout/LinedList"/>
    <dgm:cxn modelId="{75C880FE-8973-4359-A8AF-7D69C7DCD200}" type="presParOf" srcId="{11A8D9EB-E327-4994-BB73-5AFDE331D16E}" destId="{AB25D816-CD9F-42B4-B22D-944B6349535D}" srcOrd="6" destOrd="0" presId="urn:microsoft.com/office/officeart/2008/layout/LinedList"/>
    <dgm:cxn modelId="{3E0FDDB8-9A15-4621-BF3B-21BCBBC7D8CF}" type="presParOf" srcId="{11A8D9EB-E327-4994-BB73-5AFDE331D16E}" destId="{8BEB8663-BD68-4CE7-9F98-568C51199558}" srcOrd="7" destOrd="0" presId="urn:microsoft.com/office/officeart/2008/layout/LinedList"/>
    <dgm:cxn modelId="{8C536B68-06B6-4E15-96A9-E0BE7C59366B}" type="presParOf" srcId="{8BEB8663-BD68-4CE7-9F98-568C51199558}" destId="{56300BE0-D57E-4097-A831-6B8E252FEC7B}" srcOrd="0" destOrd="0" presId="urn:microsoft.com/office/officeart/2008/layout/LinedList"/>
    <dgm:cxn modelId="{41D799C8-A888-4479-A1CA-D4327467BE5D}" type="presParOf" srcId="{8BEB8663-BD68-4CE7-9F98-568C51199558}" destId="{626D9422-F66D-4B73-8BDE-65C45FCA67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 anchor="ctr"/>
        <a:lstStyle/>
        <a:p>
          <a:r>
            <a:rPr lang="fr-FR" dirty="0"/>
            <a:t>Une </a:t>
          </a:r>
          <a:r>
            <a:rPr lang="fr-FR" i="1" dirty="0"/>
            <a:t>expression</a:t>
          </a:r>
          <a:r>
            <a:rPr lang="fr-FR" dirty="0"/>
            <a:t> est une séquence d’une ou plusieurs </a:t>
          </a:r>
          <a:r>
            <a:rPr lang="fr-FR" b="1" dirty="0"/>
            <a:t>opérandes</a:t>
          </a:r>
          <a:r>
            <a:rPr lang="fr-FR" dirty="0"/>
            <a:t> et </a:t>
          </a:r>
          <a:r>
            <a:rPr lang="fr-FR" b="1" dirty="0"/>
            <a:t>opérateurs</a:t>
          </a:r>
          <a:r>
            <a:rPr lang="fr-FR" dirty="0"/>
            <a:t> (ou non)                                             qui peuvent être </a:t>
          </a:r>
          <a:r>
            <a:rPr lang="fr-FR" b="1" dirty="0"/>
            <a:t>évalués</a:t>
          </a:r>
          <a:r>
            <a:rPr lang="fr-FR" dirty="0"/>
            <a:t> à une </a:t>
          </a:r>
          <a:r>
            <a:rPr lang="fr-FR" b="1" dirty="0"/>
            <a:t>valeur</a:t>
          </a:r>
          <a:r>
            <a:rPr lang="fr-FR" dirty="0"/>
            <a:t>, un </a:t>
          </a:r>
          <a:r>
            <a:rPr lang="fr-FR" b="1" dirty="0"/>
            <a:t>objet</a:t>
          </a:r>
          <a:r>
            <a:rPr lang="fr-FR" b="0" dirty="0"/>
            <a:t>,                  </a:t>
          </a:r>
          <a:r>
            <a:rPr lang="fr-FR" dirty="0"/>
            <a:t> une </a:t>
          </a:r>
          <a:r>
            <a:rPr lang="fr-FR" b="1" dirty="0"/>
            <a:t>méthode</a:t>
          </a:r>
          <a:r>
            <a:rPr lang="fr-FR" dirty="0"/>
            <a:t> ou un </a:t>
          </a:r>
          <a:r>
            <a:rPr lang="fr-FR" b="1" dirty="0"/>
            <a:t>espace de noms uniques</a:t>
          </a:r>
          <a:endParaRPr lang="fr-FR" b="1" noProof="0" dirty="0"/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2F462D89-2F55-4A58-BB49-336FFBAA8E3C}">
      <dgm:prSet/>
      <dgm:spPr/>
      <dgm:t>
        <a:bodyPr anchor="ctr"/>
        <a:lstStyle/>
        <a:p>
          <a:r>
            <a:rPr lang="en-US" b="0" dirty="0"/>
            <a:t>(input-parameters) =&gt; </a:t>
          </a:r>
          <a:r>
            <a:rPr lang="en-US" b="0" dirty="0" err="1"/>
            <a:t>SomeMethod</a:t>
          </a:r>
          <a:r>
            <a:rPr lang="en-US" b="0" dirty="0"/>
            <a:t>()</a:t>
          </a:r>
          <a:r>
            <a:rPr lang="en-US" b="1" dirty="0"/>
            <a:t>	(x,</a:t>
          </a:r>
          <a:r>
            <a:rPr lang="en-US" b="1" baseline="0" dirty="0"/>
            <a:t> y) =&gt; x== y</a:t>
          </a:r>
          <a:endParaRPr lang="en-US" b="1" dirty="0"/>
        </a:p>
      </dgm:t>
    </dgm:pt>
    <dgm:pt modelId="{795052E0-74E2-49D5-A0E9-79DFAF692686}" type="parTrans" cxnId="{6CC2B548-B9DD-4C54-8513-8A43D6E72EE0}">
      <dgm:prSet/>
      <dgm:spPr/>
      <dgm:t>
        <a:bodyPr/>
        <a:lstStyle/>
        <a:p>
          <a:endParaRPr lang="en-US"/>
        </a:p>
      </dgm:t>
    </dgm:pt>
    <dgm:pt modelId="{3271E78A-CEBF-48DA-9B6E-0B0BBA52F1AF}" type="sibTrans" cxnId="{6CC2B548-B9DD-4C54-8513-8A43D6E72EE0}">
      <dgm:prSet/>
      <dgm:spPr/>
      <dgm:t>
        <a:bodyPr/>
        <a:lstStyle/>
        <a:p>
          <a:endParaRPr lang="en-US"/>
        </a:p>
      </dgm:t>
    </dgm:pt>
    <dgm:pt modelId="{5A2E2476-C954-4553-BE8E-456AFAA06DF7}">
      <dgm:prSet/>
      <dgm:spPr/>
      <dgm:t>
        <a:bodyPr anchor="ctr"/>
        <a:lstStyle/>
        <a:p>
          <a:r>
            <a:rPr lang="fr-FR" dirty="0"/>
            <a:t>En résumé, une expression lambda est une </a:t>
          </a:r>
          <a:r>
            <a:rPr lang="fr-FR" b="1" dirty="0"/>
            <a:t>méthode locale</a:t>
          </a:r>
          <a:r>
            <a:rPr lang="fr-FR" dirty="0"/>
            <a:t> effectuant des </a:t>
          </a:r>
          <a:r>
            <a:rPr lang="fr-FR" b="1" dirty="0"/>
            <a:t>opérations</a:t>
          </a:r>
          <a:r>
            <a:rPr lang="fr-FR" dirty="0"/>
            <a:t> </a:t>
          </a:r>
          <a:r>
            <a:rPr lang="fr-FR" b="1" dirty="0"/>
            <a:t>simples</a:t>
          </a:r>
          <a:endParaRPr lang="en-US" b="1" dirty="0"/>
        </a:p>
      </dgm:t>
    </dgm:pt>
    <dgm:pt modelId="{2A6F50CE-DE7D-4A1A-8150-55CED4A607A3}" type="parTrans" cxnId="{65102BD9-430C-4BD5-851C-3B5372B5D0AF}">
      <dgm:prSet/>
      <dgm:spPr/>
      <dgm:t>
        <a:bodyPr/>
        <a:lstStyle/>
        <a:p>
          <a:endParaRPr lang="en-GB"/>
        </a:p>
      </dgm:t>
    </dgm:pt>
    <dgm:pt modelId="{5F1126B3-31B1-4B93-A2BF-8D7679319304}" type="sibTrans" cxnId="{65102BD9-430C-4BD5-851C-3B5372B5D0AF}">
      <dgm:prSet/>
      <dgm:spPr/>
      <dgm:t>
        <a:bodyPr/>
        <a:lstStyle/>
        <a:p>
          <a:endParaRPr lang="en-GB"/>
        </a:p>
      </dgm:t>
    </dgm:pt>
    <dgm:pt modelId="{5D5AB71C-A860-4E85-90B8-E913BF82B566}">
      <dgm:prSet/>
      <dgm:spPr/>
      <dgm:t>
        <a:bodyPr anchor="ctr"/>
        <a:lstStyle/>
        <a:p>
          <a:r>
            <a:rPr lang="fr-FR" dirty="0"/>
            <a:t>Les expressions lambdas sont une </a:t>
          </a:r>
          <a:r>
            <a:rPr lang="fr-FR" b="1" dirty="0"/>
            <a:t>catégorie</a:t>
          </a:r>
          <a:r>
            <a:rPr lang="fr-FR" dirty="0"/>
            <a:t> </a:t>
          </a:r>
          <a:r>
            <a:rPr lang="fr-FR" b="1" dirty="0"/>
            <a:t>d’expressions</a:t>
          </a:r>
          <a:r>
            <a:rPr lang="fr-FR" dirty="0"/>
            <a:t> représentant des </a:t>
          </a:r>
          <a:r>
            <a:rPr lang="fr-FR" b="1" dirty="0"/>
            <a:t>méthodes</a:t>
          </a:r>
          <a:r>
            <a:rPr lang="fr-FR" dirty="0"/>
            <a:t> </a:t>
          </a:r>
          <a:r>
            <a:rPr lang="fr-FR" b="1" dirty="0"/>
            <a:t>anonymes</a:t>
          </a:r>
          <a:r>
            <a:rPr lang="fr-FR" dirty="0"/>
            <a:t> </a:t>
          </a:r>
          <a:endParaRPr lang="fr-FR" b="1" noProof="0" dirty="0"/>
        </a:p>
      </dgm:t>
    </dgm:pt>
    <dgm:pt modelId="{42CEAD19-00AC-4EB1-BE60-CA772CB0C179}" type="parTrans" cxnId="{B6AF2B2C-6683-4CEA-AA94-194DF55093F2}">
      <dgm:prSet/>
      <dgm:spPr/>
      <dgm:t>
        <a:bodyPr/>
        <a:lstStyle/>
        <a:p>
          <a:endParaRPr lang="en-GB"/>
        </a:p>
      </dgm:t>
    </dgm:pt>
    <dgm:pt modelId="{FA6C5911-F875-4877-9CDB-9DC8DA939BA7}" type="sibTrans" cxnId="{B6AF2B2C-6683-4CEA-AA94-194DF55093F2}">
      <dgm:prSet/>
      <dgm:spPr/>
      <dgm:t>
        <a:bodyPr/>
        <a:lstStyle/>
        <a:p>
          <a:endParaRPr lang="en-GB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48BF6D2E-4CA7-4874-BE92-9A40C1DB17D0}" type="pres">
      <dgm:prSet presAssocID="{1FE00425-5FF0-4A2B-97F8-40F5D0BC1E32}" presName="thickLine" presStyleLbl="alignNode1" presStyleIdx="0" presStyleCnt="4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0" presStyleCnt="4"/>
      <dgm:spPr/>
    </dgm:pt>
    <dgm:pt modelId="{93A375CC-FA3A-4F20-B7A2-19D50AE1C991}" type="pres">
      <dgm:prSet presAssocID="{1FE00425-5FF0-4A2B-97F8-40F5D0BC1E32}" presName="vert1" presStyleCnt="0"/>
      <dgm:spPr/>
    </dgm:pt>
    <dgm:pt modelId="{DCECDCC8-43B3-4926-8BE7-CE6186CB2543}" type="pres">
      <dgm:prSet presAssocID="{5D5AB71C-A860-4E85-90B8-E913BF82B566}" presName="thickLine" presStyleLbl="alignNode1" presStyleIdx="1" presStyleCnt="4"/>
      <dgm:spPr/>
    </dgm:pt>
    <dgm:pt modelId="{B574D799-69FF-4344-9100-2605C6E53435}" type="pres">
      <dgm:prSet presAssocID="{5D5AB71C-A860-4E85-90B8-E913BF82B566}" presName="horz1" presStyleCnt="0"/>
      <dgm:spPr/>
    </dgm:pt>
    <dgm:pt modelId="{E2907F5D-CA3D-48BD-842D-0FF749039964}" type="pres">
      <dgm:prSet presAssocID="{5D5AB71C-A860-4E85-90B8-E913BF82B566}" presName="tx1" presStyleLbl="revTx" presStyleIdx="1" presStyleCnt="4"/>
      <dgm:spPr/>
    </dgm:pt>
    <dgm:pt modelId="{FFDCCF6E-5CBE-4770-A3BB-ABE7B34BB38F}" type="pres">
      <dgm:prSet presAssocID="{5D5AB71C-A860-4E85-90B8-E913BF82B566}" presName="vert1" presStyleCnt="0"/>
      <dgm:spPr/>
    </dgm:pt>
    <dgm:pt modelId="{F19754CF-2F69-49FC-8FDA-399B23ACB7B5}" type="pres">
      <dgm:prSet presAssocID="{2F462D89-2F55-4A58-BB49-336FFBAA8E3C}" presName="thickLine" presStyleLbl="alignNode1" presStyleIdx="2" presStyleCnt="4"/>
      <dgm:spPr/>
    </dgm:pt>
    <dgm:pt modelId="{90064D90-0E73-4356-862E-E34BEDCB2FD6}" type="pres">
      <dgm:prSet presAssocID="{2F462D89-2F55-4A58-BB49-336FFBAA8E3C}" presName="horz1" presStyleCnt="0"/>
      <dgm:spPr/>
    </dgm:pt>
    <dgm:pt modelId="{F3CE8460-99CF-4E1F-95F3-DDF0A8D49C30}" type="pres">
      <dgm:prSet presAssocID="{2F462D89-2F55-4A58-BB49-336FFBAA8E3C}" presName="tx1" presStyleLbl="revTx" presStyleIdx="2" presStyleCnt="4"/>
      <dgm:spPr/>
    </dgm:pt>
    <dgm:pt modelId="{DFBD6BED-F1AB-492A-AAE4-996732840AED}" type="pres">
      <dgm:prSet presAssocID="{2F462D89-2F55-4A58-BB49-336FFBAA8E3C}" presName="vert1" presStyleCnt="0"/>
      <dgm:spPr/>
    </dgm:pt>
    <dgm:pt modelId="{AB25D816-CD9F-42B4-B22D-944B6349535D}" type="pres">
      <dgm:prSet presAssocID="{5A2E2476-C954-4553-BE8E-456AFAA06DF7}" presName="thickLine" presStyleLbl="alignNode1" presStyleIdx="3" presStyleCnt="4"/>
      <dgm:spPr/>
    </dgm:pt>
    <dgm:pt modelId="{8BEB8663-BD68-4CE7-9F98-568C51199558}" type="pres">
      <dgm:prSet presAssocID="{5A2E2476-C954-4553-BE8E-456AFAA06DF7}" presName="horz1" presStyleCnt="0"/>
      <dgm:spPr/>
    </dgm:pt>
    <dgm:pt modelId="{56300BE0-D57E-4097-A831-6B8E252FEC7B}" type="pres">
      <dgm:prSet presAssocID="{5A2E2476-C954-4553-BE8E-456AFAA06DF7}" presName="tx1" presStyleLbl="revTx" presStyleIdx="3" presStyleCnt="4" custLinFactNeighborX="9" custLinFactNeighborY="100000"/>
      <dgm:spPr/>
    </dgm:pt>
    <dgm:pt modelId="{626D9422-F66D-4B73-8BDE-65C45FCA67A8}" type="pres">
      <dgm:prSet presAssocID="{5A2E2476-C954-4553-BE8E-456AFAA06DF7}" presName="vert1" presStyleCnt="0"/>
      <dgm:spPr/>
    </dgm:pt>
  </dgm:ptLst>
  <dgm:cxnLst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B6AF2B2C-6683-4CEA-AA94-194DF55093F2}" srcId="{EA214917-3C04-4CD7-AA44-35B680632C84}" destId="{5D5AB71C-A860-4E85-90B8-E913BF82B566}" srcOrd="1" destOrd="0" parTransId="{42CEAD19-00AC-4EB1-BE60-CA772CB0C179}" sibTransId="{FA6C5911-F875-4877-9CDB-9DC8DA939BA7}"/>
    <dgm:cxn modelId="{B48DC546-5982-4FC1-BFC2-3CF65A56C28B}" srcId="{EA214917-3C04-4CD7-AA44-35B680632C84}" destId="{1FE00425-5FF0-4A2B-97F8-40F5D0BC1E32}" srcOrd="0" destOrd="0" parTransId="{E0C9F948-0387-4BDB-AA15-0D279DF10A3D}" sibTransId="{B8F0E89E-8C6F-49C0-980C-20526088D62D}"/>
    <dgm:cxn modelId="{6CC2B548-B9DD-4C54-8513-8A43D6E72EE0}" srcId="{EA214917-3C04-4CD7-AA44-35B680632C84}" destId="{2F462D89-2F55-4A58-BB49-336FFBAA8E3C}" srcOrd="2" destOrd="0" parTransId="{795052E0-74E2-49D5-A0E9-79DFAF692686}" sibTransId="{3271E78A-CEBF-48DA-9B6E-0B0BBA52F1AF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1C99B97A-4E6D-4692-8110-B6E89D9352FF}" type="presOf" srcId="{5D5AB71C-A860-4E85-90B8-E913BF82B566}" destId="{E2907F5D-CA3D-48BD-842D-0FF749039964}" srcOrd="0" destOrd="0" presId="urn:microsoft.com/office/officeart/2008/layout/LinedList"/>
    <dgm:cxn modelId="{53137182-43C5-4E03-AA6A-11312C609B82}" type="presOf" srcId="{5A2E2476-C954-4553-BE8E-456AFAA06DF7}" destId="{56300BE0-D57E-4097-A831-6B8E252FEC7B}" srcOrd="0" destOrd="0" presId="urn:microsoft.com/office/officeart/2008/layout/LinedList"/>
    <dgm:cxn modelId="{4E81D2A7-666D-4950-B559-F8A14CA85AAF}" type="presOf" srcId="{2F462D89-2F55-4A58-BB49-336FFBAA8E3C}" destId="{F3CE8460-99CF-4E1F-95F3-DDF0A8D49C30}" srcOrd="0" destOrd="0" presId="urn:microsoft.com/office/officeart/2008/layout/LinedList"/>
    <dgm:cxn modelId="{65102BD9-430C-4BD5-851C-3B5372B5D0AF}" srcId="{EA214917-3C04-4CD7-AA44-35B680632C84}" destId="{5A2E2476-C954-4553-BE8E-456AFAA06DF7}" srcOrd="3" destOrd="0" parTransId="{2A6F50CE-DE7D-4A1A-8150-55CED4A607A3}" sibTransId="{5F1126B3-31B1-4B93-A2BF-8D7679319304}"/>
    <dgm:cxn modelId="{5941E09E-FCDC-41C5-B35F-755123CA6C5A}" type="presParOf" srcId="{11A8D9EB-E327-4994-BB73-5AFDE331D16E}" destId="{48BF6D2E-4CA7-4874-BE92-9A40C1DB17D0}" srcOrd="0" destOrd="0" presId="urn:microsoft.com/office/officeart/2008/layout/LinedList"/>
    <dgm:cxn modelId="{A7AF0F39-53E3-4884-A446-D8E2A3B172F7}" type="presParOf" srcId="{11A8D9EB-E327-4994-BB73-5AFDE331D16E}" destId="{C5B29FD8-DE13-4088-A5F6-4CD88695D4A8}" srcOrd="1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  <dgm:cxn modelId="{25A52724-BE53-4512-821E-FCB0E89280B1}" type="presParOf" srcId="{11A8D9EB-E327-4994-BB73-5AFDE331D16E}" destId="{DCECDCC8-43B3-4926-8BE7-CE6186CB2543}" srcOrd="2" destOrd="0" presId="urn:microsoft.com/office/officeart/2008/layout/LinedList"/>
    <dgm:cxn modelId="{85083298-B254-4B4A-B707-877887601389}" type="presParOf" srcId="{11A8D9EB-E327-4994-BB73-5AFDE331D16E}" destId="{B574D799-69FF-4344-9100-2605C6E53435}" srcOrd="3" destOrd="0" presId="urn:microsoft.com/office/officeart/2008/layout/LinedList"/>
    <dgm:cxn modelId="{DF494AE7-2272-4E70-8C66-AB88B19B4C29}" type="presParOf" srcId="{B574D799-69FF-4344-9100-2605C6E53435}" destId="{E2907F5D-CA3D-48BD-842D-0FF749039964}" srcOrd="0" destOrd="0" presId="urn:microsoft.com/office/officeart/2008/layout/LinedList"/>
    <dgm:cxn modelId="{F08A031F-1BE9-4C17-A74E-BDD61F995986}" type="presParOf" srcId="{B574D799-69FF-4344-9100-2605C6E53435}" destId="{FFDCCF6E-5CBE-4770-A3BB-ABE7B34BB38F}" srcOrd="1" destOrd="0" presId="urn:microsoft.com/office/officeart/2008/layout/LinedList"/>
    <dgm:cxn modelId="{078244F3-112C-48C8-8C58-2D23918D9BE4}" type="presParOf" srcId="{11A8D9EB-E327-4994-BB73-5AFDE331D16E}" destId="{F19754CF-2F69-49FC-8FDA-399B23ACB7B5}" srcOrd="4" destOrd="0" presId="urn:microsoft.com/office/officeart/2008/layout/LinedList"/>
    <dgm:cxn modelId="{4668775A-4C18-4B6A-86CC-EFE3D0A3AC3E}" type="presParOf" srcId="{11A8D9EB-E327-4994-BB73-5AFDE331D16E}" destId="{90064D90-0E73-4356-862E-E34BEDCB2FD6}" srcOrd="5" destOrd="0" presId="urn:microsoft.com/office/officeart/2008/layout/LinedList"/>
    <dgm:cxn modelId="{BC87B290-F74E-4FC8-94FD-3D900E550AD3}" type="presParOf" srcId="{90064D90-0E73-4356-862E-E34BEDCB2FD6}" destId="{F3CE8460-99CF-4E1F-95F3-DDF0A8D49C30}" srcOrd="0" destOrd="0" presId="urn:microsoft.com/office/officeart/2008/layout/LinedList"/>
    <dgm:cxn modelId="{8EAE64CE-D7E2-459E-BB0E-44BAE873C85F}" type="presParOf" srcId="{90064D90-0E73-4356-862E-E34BEDCB2FD6}" destId="{DFBD6BED-F1AB-492A-AAE4-996732840AED}" srcOrd="1" destOrd="0" presId="urn:microsoft.com/office/officeart/2008/layout/LinedList"/>
    <dgm:cxn modelId="{75C880FE-8973-4359-A8AF-7D69C7DCD200}" type="presParOf" srcId="{11A8D9EB-E327-4994-BB73-5AFDE331D16E}" destId="{AB25D816-CD9F-42B4-B22D-944B6349535D}" srcOrd="6" destOrd="0" presId="urn:microsoft.com/office/officeart/2008/layout/LinedList"/>
    <dgm:cxn modelId="{3E0FDDB8-9A15-4621-BF3B-21BCBBC7D8CF}" type="presParOf" srcId="{11A8D9EB-E327-4994-BB73-5AFDE331D16E}" destId="{8BEB8663-BD68-4CE7-9F98-568C51199558}" srcOrd="7" destOrd="0" presId="urn:microsoft.com/office/officeart/2008/layout/LinedList"/>
    <dgm:cxn modelId="{8C536B68-06B6-4E15-96A9-E0BE7C59366B}" type="presParOf" srcId="{8BEB8663-BD68-4CE7-9F98-568C51199558}" destId="{56300BE0-D57E-4097-A831-6B8E252FEC7B}" srcOrd="0" destOrd="0" presId="urn:microsoft.com/office/officeart/2008/layout/LinedList"/>
    <dgm:cxn modelId="{41D799C8-A888-4479-A1CA-D4327467BE5D}" type="presParOf" srcId="{8BEB8663-BD68-4CE7-9F98-568C51199558}" destId="{626D9422-F66D-4B73-8BDE-65C45FCA67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 anchor="ctr"/>
        <a:lstStyle/>
        <a:p>
          <a:r>
            <a:rPr lang="fr-FR" dirty="0"/>
            <a:t>Un délégué est  en général utilisé lorsque le programmeur veut </a:t>
          </a:r>
          <a:r>
            <a:rPr lang="fr-FR" b="1" dirty="0"/>
            <a:t>passer</a:t>
          </a:r>
          <a:r>
            <a:rPr lang="fr-FR" dirty="0"/>
            <a:t> une </a:t>
          </a:r>
          <a:r>
            <a:rPr lang="fr-FR" b="1" dirty="0"/>
            <a:t>méthode</a:t>
          </a:r>
          <a:r>
            <a:rPr lang="fr-FR" dirty="0"/>
            <a:t> en </a:t>
          </a:r>
          <a:r>
            <a:rPr lang="fr-FR" b="1" dirty="0"/>
            <a:t>paramètre d’une autre méthode</a:t>
          </a:r>
          <a:r>
            <a:rPr lang="fr-FR" dirty="0"/>
            <a:t>.</a:t>
          </a:r>
          <a:endParaRPr lang="fr-FR" b="1" noProof="0" dirty="0"/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2F462D89-2F55-4A58-BB49-336FFBAA8E3C}">
      <dgm:prSet/>
      <dgm:spPr/>
      <dgm:t>
        <a:bodyPr anchor="ctr"/>
        <a:lstStyle/>
        <a:p>
          <a:r>
            <a:rPr lang="fr-FR" dirty="0"/>
            <a:t>L’intérêt d’un délégué est qu’il est </a:t>
          </a:r>
          <a:r>
            <a:rPr lang="fr-FR" b="1" dirty="0"/>
            <a:t>très souple </a:t>
          </a:r>
          <a:r>
            <a:rPr lang="fr-FR" dirty="0"/>
            <a:t>et va permettre de </a:t>
          </a:r>
          <a:r>
            <a:rPr lang="fr-FR" b="1" dirty="0"/>
            <a:t>réorganiser</a:t>
          </a:r>
          <a:r>
            <a:rPr lang="fr-FR" dirty="0"/>
            <a:t> le code.</a:t>
          </a:r>
          <a:endParaRPr lang="en-US" b="1" dirty="0"/>
        </a:p>
      </dgm:t>
    </dgm:pt>
    <dgm:pt modelId="{795052E0-74E2-49D5-A0E9-79DFAF692686}" type="parTrans" cxnId="{6CC2B548-B9DD-4C54-8513-8A43D6E72EE0}">
      <dgm:prSet/>
      <dgm:spPr/>
      <dgm:t>
        <a:bodyPr/>
        <a:lstStyle/>
        <a:p>
          <a:endParaRPr lang="en-US"/>
        </a:p>
      </dgm:t>
    </dgm:pt>
    <dgm:pt modelId="{3271E78A-CEBF-48DA-9B6E-0B0BBA52F1AF}" type="sibTrans" cxnId="{6CC2B548-B9DD-4C54-8513-8A43D6E72EE0}">
      <dgm:prSet/>
      <dgm:spPr/>
      <dgm:t>
        <a:bodyPr/>
        <a:lstStyle/>
        <a:p>
          <a:endParaRPr lang="en-US"/>
        </a:p>
      </dgm:t>
    </dgm:pt>
    <dgm:pt modelId="{5D5AB71C-A860-4E85-90B8-E913BF82B566}">
      <dgm:prSet/>
      <dgm:spPr/>
      <dgm:t>
        <a:bodyPr anchor="ctr"/>
        <a:lstStyle/>
        <a:p>
          <a:r>
            <a:rPr lang="fr-FR" dirty="0"/>
            <a:t>Un délégué est </a:t>
          </a:r>
          <a:r>
            <a:rPr lang="fr-FR" b="1" dirty="0"/>
            <a:t>déclaré</a:t>
          </a:r>
          <a:r>
            <a:rPr lang="fr-FR" dirty="0"/>
            <a:t> en utilisant le mot clé </a:t>
          </a:r>
          <a:r>
            <a:rPr lang="fr-FR" b="1" i="1" dirty="0"/>
            <a:t>delegate</a:t>
          </a:r>
          <a:r>
            <a:rPr lang="fr-FR" dirty="0"/>
            <a:t> entre la </a:t>
          </a:r>
          <a:r>
            <a:rPr lang="fr-FR" i="1" dirty="0"/>
            <a:t>visibilité</a:t>
          </a:r>
          <a:r>
            <a:rPr lang="fr-FR" dirty="0"/>
            <a:t> et le </a:t>
          </a:r>
          <a:r>
            <a:rPr lang="fr-FR" i="1" dirty="0"/>
            <a:t>type</a:t>
          </a:r>
          <a:r>
            <a:rPr lang="fr-FR" dirty="0"/>
            <a:t> de retour de la </a:t>
          </a:r>
          <a:r>
            <a:rPr lang="fr-FR" b="1" dirty="0"/>
            <a:t>méthode</a:t>
          </a:r>
          <a:r>
            <a:rPr lang="fr-FR" dirty="0"/>
            <a:t>.</a:t>
          </a:r>
          <a:endParaRPr lang="fr-FR" b="1" noProof="0" dirty="0"/>
        </a:p>
      </dgm:t>
    </dgm:pt>
    <dgm:pt modelId="{42CEAD19-00AC-4EB1-BE60-CA772CB0C179}" type="parTrans" cxnId="{B6AF2B2C-6683-4CEA-AA94-194DF55093F2}">
      <dgm:prSet/>
      <dgm:spPr/>
      <dgm:t>
        <a:bodyPr/>
        <a:lstStyle/>
        <a:p>
          <a:endParaRPr lang="en-GB"/>
        </a:p>
      </dgm:t>
    </dgm:pt>
    <dgm:pt modelId="{FA6C5911-F875-4877-9CDB-9DC8DA939BA7}" type="sibTrans" cxnId="{B6AF2B2C-6683-4CEA-AA94-194DF55093F2}">
      <dgm:prSet/>
      <dgm:spPr/>
      <dgm:t>
        <a:bodyPr/>
        <a:lstStyle/>
        <a:p>
          <a:endParaRPr lang="en-GB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48BF6D2E-4CA7-4874-BE92-9A40C1DB17D0}" type="pres">
      <dgm:prSet presAssocID="{1FE00425-5FF0-4A2B-97F8-40F5D0BC1E32}" presName="thickLine" presStyleLbl="alignNode1" presStyleIdx="0" presStyleCnt="3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0" presStyleCnt="3"/>
      <dgm:spPr/>
    </dgm:pt>
    <dgm:pt modelId="{93A375CC-FA3A-4F20-B7A2-19D50AE1C991}" type="pres">
      <dgm:prSet presAssocID="{1FE00425-5FF0-4A2B-97F8-40F5D0BC1E32}" presName="vert1" presStyleCnt="0"/>
      <dgm:spPr/>
    </dgm:pt>
    <dgm:pt modelId="{DCECDCC8-43B3-4926-8BE7-CE6186CB2543}" type="pres">
      <dgm:prSet presAssocID="{5D5AB71C-A860-4E85-90B8-E913BF82B566}" presName="thickLine" presStyleLbl="alignNode1" presStyleIdx="1" presStyleCnt="3"/>
      <dgm:spPr/>
    </dgm:pt>
    <dgm:pt modelId="{B574D799-69FF-4344-9100-2605C6E53435}" type="pres">
      <dgm:prSet presAssocID="{5D5AB71C-A860-4E85-90B8-E913BF82B566}" presName="horz1" presStyleCnt="0"/>
      <dgm:spPr/>
    </dgm:pt>
    <dgm:pt modelId="{E2907F5D-CA3D-48BD-842D-0FF749039964}" type="pres">
      <dgm:prSet presAssocID="{5D5AB71C-A860-4E85-90B8-E913BF82B566}" presName="tx1" presStyleLbl="revTx" presStyleIdx="1" presStyleCnt="3"/>
      <dgm:spPr/>
    </dgm:pt>
    <dgm:pt modelId="{FFDCCF6E-5CBE-4770-A3BB-ABE7B34BB38F}" type="pres">
      <dgm:prSet presAssocID="{5D5AB71C-A860-4E85-90B8-E913BF82B566}" presName="vert1" presStyleCnt="0"/>
      <dgm:spPr/>
    </dgm:pt>
    <dgm:pt modelId="{F19754CF-2F69-49FC-8FDA-399B23ACB7B5}" type="pres">
      <dgm:prSet presAssocID="{2F462D89-2F55-4A58-BB49-336FFBAA8E3C}" presName="thickLine" presStyleLbl="alignNode1" presStyleIdx="2" presStyleCnt="3"/>
      <dgm:spPr/>
    </dgm:pt>
    <dgm:pt modelId="{90064D90-0E73-4356-862E-E34BEDCB2FD6}" type="pres">
      <dgm:prSet presAssocID="{2F462D89-2F55-4A58-BB49-336FFBAA8E3C}" presName="horz1" presStyleCnt="0"/>
      <dgm:spPr/>
    </dgm:pt>
    <dgm:pt modelId="{F3CE8460-99CF-4E1F-95F3-DDF0A8D49C30}" type="pres">
      <dgm:prSet presAssocID="{2F462D89-2F55-4A58-BB49-336FFBAA8E3C}" presName="tx1" presStyleLbl="revTx" presStyleIdx="2" presStyleCnt="3"/>
      <dgm:spPr/>
    </dgm:pt>
    <dgm:pt modelId="{DFBD6BED-F1AB-492A-AAE4-996732840AED}" type="pres">
      <dgm:prSet presAssocID="{2F462D89-2F55-4A58-BB49-336FFBAA8E3C}" presName="vert1" presStyleCnt="0"/>
      <dgm:spPr/>
    </dgm:pt>
  </dgm:ptLst>
  <dgm:cxnLst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B6AF2B2C-6683-4CEA-AA94-194DF55093F2}" srcId="{EA214917-3C04-4CD7-AA44-35B680632C84}" destId="{5D5AB71C-A860-4E85-90B8-E913BF82B566}" srcOrd="1" destOrd="0" parTransId="{42CEAD19-00AC-4EB1-BE60-CA772CB0C179}" sibTransId="{FA6C5911-F875-4877-9CDB-9DC8DA939BA7}"/>
    <dgm:cxn modelId="{B48DC546-5982-4FC1-BFC2-3CF65A56C28B}" srcId="{EA214917-3C04-4CD7-AA44-35B680632C84}" destId="{1FE00425-5FF0-4A2B-97F8-40F5D0BC1E32}" srcOrd="0" destOrd="0" parTransId="{E0C9F948-0387-4BDB-AA15-0D279DF10A3D}" sibTransId="{B8F0E89E-8C6F-49C0-980C-20526088D62D}"/>
    <dgm:cxn modelId="{6CC2B548-B9DD-4C54-8513-8A43D6E72EE0}" srcId="{EA214917-3C04-4CD7-AA44-35B680632C84}" destId="{2F462D89-2F55-4A58-BB49-336FFBAA8E3C}" srcOrd="2" destOrd="0" parTransId="{795052E0-74E2-49D5-A0E9-79DFAF692686}" sibTransId="{3271E78A-CEBF-48DA-9B6E-0B0BBA52F1AF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1C99B97A-4E6D-4692-8110-B6E89D9352FF}" type="presOf" srcId="{5D5AB71C-A860-4E85-90B8-E913BF82B566}" destId="{E2907F5D-CA3D-48BD-842D-0FF749039964}" srcOrd="0" destOrd="0" presId="urn:microsoft.com/office/officeart/2008/layout/LinedList"/>
    <dgm:cxn modelId="{4E81D2A7-666D-4950-B559-F8A14CA85AAF}" type="presOf" srcId="{2F462D89-2F55-4A58-BB49-336FFBAA8E3C}" destId="{F3CE8460-99CF-4E1F-95F3-DDF0A8D49C30}" srcOrd="0" destOrd="0" presId="urn:microsoft.com/office/officeart/2008/layout/LinedList"/>
    <dgm:cxn modelId="{5941E09E-FCDC-41C5-B35F-755123CA6C5A}" type="presParOf" srcId="{11A8D9EB-E327-4994-BB73-5AFDE331D16E}" destId="{48BF6D2E-4CA7-4874-BE92-9A40C1DB17D0}" srcOrd="0" destOrd="0" presId="urn:microsoft.com/office/officeart/2008/layout/LinedList"/>
    <dgm:cxn modelId="{A7AF0F39-53E3-4884-A446-D8E2A3B172F7}" type="presParOf" srcId="{11A8D9EB-E327-4994-BB73-5AFDE331D16E}" destId="{C5B29FD8-DE13-4088-A5F6-4CD88695D4A8}" srcOrd="1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  <dgm:cxn modelId="{25A52724-BE53-4512-821E-FCB0E89280B1}" type="presParOf" srcId="{11A8D9EB-E327-4994-BB73-5AFDE331D16E}" destId="{DCECDCC8-43B3-4926-8BE7-CE6186CB2543}" srcOrd="2" destOrd="0" presId="urn:microsoft.com/office/officeart/2008/layout/LinedList"/>
    <dgm:cxn modelId="{85083298-B254-4B4A-B707-877887601389}" type="presParOf" srcId="{11A8D9EB-E327-4994-BB73-5AFDE331D16E}" destId="{B574D799-69FF-4344-9100-2605C6E53435}" srcOrd="3" destOrd="0" presId="urn:microsoft.com/office/officeart/2008/layout/LinedList"/>
    <dgm:cxn modelId="{DF494AE7-2272-4E70-8C66-AB88B19B4C29}" type="presParOf" srcId="{B574D799-69FF-4344-9100-2605C6E53435}" destId="{E2907F5D-CA3D-48BD-842D-0FF749039964}" srcOrd="0" destOrd="0" presId="urn:microsoft.com/office/officeart/2008/layout/LinedList"/>
    <dgm:cxn modelId="{F08A031F-1BE9-4C17-A74E-BDD61F995986}" type="presParOf" srcId="{B574D799-69FF-4344-9100-2605C6E53435}" destId="{FFDCCF6E-5CBE-4770-A3BB-ABE7B34BB38F}" srcOrd="1" destOrd="0" presId="urn:microsoft.com/office/officeart/2008/layout/LinedList"/>
    <dgm:cxn modelId="{078244F3-112C-48C8-8C58-2D23918D9BE4}" type="presParOf" srcId="{11A8D9EB-E327-4994-BB73-5AFDE331D16E}" destId="{F19754CF-2F69-49FC-8FDA-399B23ACB7B5}" srcOrd="4" destOrd="0" presId="urn:microsoft.com/office/officeart/2008/layout/LinedList"/>
    <dgm:cxn modelId="{4668775A-4C18-4B6A-86CC-EFE3D0A3AC3E}" type="presParOf" srcId="{11A8D9EB-E327-4994-BB73-5AFDE331D16E}" destId="{90064D90-0E73-4356-862E-E34BEDCB2FD6}" srcOrd="5" destOrd="0" presId="urn:microsoft.com/office/officeart/2008/layout/LinedList"/>
    <dgm:cxn modelId="{BC87B290-F74E-4FC8-94FD-3D900E550AD3}" type="presParOf" srcId="{90064D90-0E73-4356-862E-E34BEDCB2FD6}" destId="{F3CE8460-99CF-4E1F-95F3-DDF0A8D49C30}" srcOrd="0" destOrd="0" presId="urn:microsoft.com/office/officeart/2008/layout/LinedList"/>
    <dgm:cxn modelId="{8EAE64CE-D7E2-459E-BB0E-44BAE873C85F}" type="presParOf" srcId="{90064D90-0E73-4356-862E-E34BEDCB2FD6}" destId="{DFBD6BED-F1AB-492A-AAE4-996732840A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 anchor="ctr"/>
        <a:lstStyle/>
        <a:p>
          <a:r>
            <a:rPr lang="fr-FR" dirty="0"/>
            <a:t>C# : passage par référence, </a:t>
          </a:r>
          <a:r>
            <a:rPr lang="fr-FR" dirty="0" err="1"/>
            <a:t>delegates</a:t>
          </a:r>
          <a:r>
            <a:rPr lang="fr-FR" dirty="0"/>
            <a:t>, événements, indexeurs, objets de type valeur, surcharge des opérateurs, pointeurs (dans des portions de code non managée), préprocesseur, l'instruction </a:t>
          </a:r>
          <a:r>
            <a:rPr lang="fr-FR" dirty="0" err="1"/>
            <a:t>goto</a:t>
          </a:r>
          <a:r>
            <a:rPr lang="fr-FR" dirty="0"/>
            <a:t>, ...</a:t>
          </a:r>
          <a:endParaRPr lang="fr-FR" b="1" noProof="0" dirty="0"/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2F462D89-2F55-4A58-BB49-336FFBAA8E3C}">
      <dgm:prSet/>
      <dgm:spPr/>
      <dgm:t>
        <a:bodyPr anchor="ctr"/>
        <a:lstStyle/>
        <a:p>
          <a:r>
            <a:rPr lang="fr-FR" u="sng" dirty="0"/>
            <a:t>Remarque : </a:t>
          </a:r>
          <a:r>
            <a:rPr lang="fr-FR" dirty="0"/>
            <a:t> certaines fonctionnalités d'un des langages sont incorporées dans l'autre et vice versa au fur et à mesure de leurs nouvelles versions </a:t>
          </a:r>
          <a:endParaRPr lang="en-US" b="1" dirty="0"/>
        </a:p>
      </dgm:t>
    </dgm:pt>
    <dgm:pt modelId="{795052E0-74E2-49D5-A0E9-79DFAF692686}" type="parTrans" cxnId="{6CC2B548-B9DD-4C54-8513-8A43D6E72EE0}">
      <dgm:prSet/>
      <dgm:spPr/>
      <dgm:t>
        <a:bodyPr/>
        <a:lstStyle/>
        <a:p>
          <a:endParaRPr lang="en-US"/>
        </a:p>
      </dgm:t>
    </dgm:pt>
    <dgm:pt modelId="{3271E78A-CEBF-48DA-9B6E-0B0BBA52F1AF}" type="sibTrans" cxnId="{6CC2B548-B9DD-4C54-8513-8A43D6E72EE0}">
      <dgm:prSet/>
      <dgm:spPr/>
      <dgm:t>
        <a:bodyPr/>
        <a:lstStyle/>
        <a:p>
          <a:endParaRPr lang="en-US"/>
        </a:p>
      </dgm:t>
    </dgm:pt>
    <dgm:pt modelId="{5D5AB71C-A860-4E85-90B8-E913BF82B566}">
      <dgm:prSet/>
      <dgm:spPr/>
      <dgm:t>
        <a:bodyPr anchor="ctr"/>
        <a:lstStyle/>
        <a:p>
          <a:r>
            <a:rPr lang="fr-FR" dirty="0"/>
            <a:t>JAVA : la portabilité inter plate-forme, les exceptions vérifiées (</a:t>
          </a:r>
          <a:r>
            <a:rPr lang="fr-FR" dirty="0" err="1"/>
            <a:t>checked</a:t>
          </a:r>
          <a:r>
            <a:rPr lang="fr-FR" dirty="0"/>
            <a:t> exception), les classes internes anonymes, la documentation automatique du code (</a:t>
          </a:r>
          <a:r>
            <a:rPr lang="fr-FR" dirty="0" err="1"/>
            <a:t>Javadoc</a:t>
          </a:r>
          <a:r>
            <a:rPr lang="fr-FR" dirty="0"/>
            <a:t>), ...</a:t>
          </a:r>
          <a:endParaRPr lang="fr-FR" b="1" noProof="0" dirty="0"/>
        </a:p>
      </dgm:t>
    </dgm:pt>
    <dgm:pt modelId="{42CEAD19-00AC-4EB1-BE60-CA772CB0C179}" type="parTrans" cxnId="{B6AF2B2C-6683-4CEA-AA94-194DF55093F2}">
      <dgm:prSet/>
      <dgm:spPr/>
      <dgm:t>
        <a:bodyPr/>
        <a:lstStyle/>
        <a:p>
          <a:endParaRPr lang="en-GB"/>
        </a:p>
      </dgm:t>
    </dgm:pt>
    <dgm:pt modelId="{FA6C5911-F875-4877-9CDB-9DC8DA939BA7}" type="sibTrans" cxnId="{B6AF2B2C-6683-4CEA-AA94-194DF55093F2}">
      <dgm:prSet/>
      <dgm:spPr/>
      <dgm:t>
        <a:bodyPr/>
        <a:lstStyle/>
        <a:p>
          <a:endParaRPr lang="en-GB"/>
        </a:p>
      </dgm:t>
    </dgm:pt>
    <dgm:pt modelId="{4D37785F-E7F3-41A7-AB3B-D486780598EE}">
      <dgm:prSet/>
      <dgm:spPr/>
      <dgm:t>
        <a:bodyPr/>
        <a:lstStyle/>
        <a:p>
          <a:r>
            <a:rPr lang="fr-FR" dirty="0"/>
            <a:t>C# et Java sont des langages similaires, ils sont </a:t>
          </a:r>
          <a:r>
            <a:rPr lang="fr-FR" b="1" dirty="0"/>
            <a:t>typés statiquement</a:t>
          </a:r>
          <a:r>
            <a:rPr lang="fr-FR" dirty="0"/>
            <a:t>, </a:t>
          </a:r>
          <a:r>
            <a:rPr lang="fr-FR" b="1" dirty="0"/>
            <a:t>fortement</a:t>
          </a:r>
          <a:r>
            <a:rPr lang="fr-FR" dirty="0"/>
            <a:t>, et </a:t>
          </a:r>
          <a:r>
            <a:rPr lang="fr-FR" b="1" dirty="0"/>
            <a:t>manifeste</a:t>
          </a:r>
          <a:r>
            <a:rPr lang="fr-FR" dirty="0"/>
            <a:t>. C’est deux langages sont </a:t>
          </a:r>
          <a:r>
            <a:rPr lang="fr-FR" b="1" dirty="0"/>
            <a:t>orientés-objet</a:t>
          </a:r>
          <a:r>
            <a:rPr lang="fr-FR" dirty="0"/>
            <a:t> , et désigné avec une </a:t>
          </a:r>
          <a:r>
            <a:rPr lang="fr-FR" b="1" dirty="0"/>
            <a:t>semi-interprétation</a:t>
          </a:r>
          <a:r>
            <a:rPr lang="fr-FR" dirty="0"/>
            <a:t> ou avec un runtime </a:t>
          </a:r>
          <a:r>
            <a:rPr lang="fr-FR" b="1" dirty="0"/>
            <a:t>Just-in-time compilation</a:t>
          </a:r>
          <a:r>
            <a:rPr lang="fr-FR" dirty="0"/>
            <a:t>, enfin les deux sont dit 		     </a:t>
          </a:r>
          <a:r>
            <a:rPr lang="fr-FR" b="1" dirty="0" err="1"/>
            <a:t>curly-brace</a:t>
          </a:r>
          <a:r>
            <a:rPr lang="fr-FR" b="1" dirty="0"/>
            <a:t> langages</a:t>
          </a:r>
          <a:endParaRPr lang="fr-FR" b="1" noProof="0" dirty="0"/>
        </a:p>
      </dgm:t>
    </dgm:pt>
    <dgm:pt modelId="{568F112A-0DC3-48E7-9E77-93DB98522178}" type="parTrans" cxnId="{F165B6E9-3BD0-4F8B-AA7D-40C003940FED}">
      <dgm:prSet/>
      <dgm:spPr/>
      <dgm:t>
        <a:bodyPr/>
        <a:lstStyle/>
        <a:p>
          <a:endParaRPr lang="en-GB"/>
        </a:p>
      </dgm:t>
    </dgm:pt>
    <dgm:pt modelId="{0C914EF2-136E-4E28-8E97-7FFBBF0D570D}" type="sibTrans" cxnId="{F165B6E9-3BD0-4F8B-AA7D-40C003940FED}">
      <dgm:prSet/>
      <dgm:spPr/>
      <dgm:t>
        <a:bodyPr/>
        <a:lstStyle/>
        <a:p>
          <a:endParaRPr lang="en-GB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1044A908-39F6-4E43-9255-6264FA0F4DE8}" type="pres">
      <dgm:prSet presAssocID="{4D37785F-E7F3-41A7-AB3B-D486780598EE}" presName="thickLine" presStyleLbl="alignNode1" presStyleIdx="0" presStyleCnt="4"/>
      <dgm:spPr/>
    </dgm:pt>
    <dgm:pt modelId="{BF26E0C3-5F97-4E71-B798-728A36CC08CB}" type="pres">
      <dgm:prSet presAssocID="{4D37785F-E7F3-41A7-AB3B-D486780598EE}" presName="horz1" presStyleCnt="0"/>
      <dgm:spPr/>
    </dgm:pt>
    <dgm:pt modelId="{6EF22CD7-3D59-43A2-A16B-32C1C0E47FB5}" type="pres">
      <dgm:prSet presAssocID="{4D37785F-E7F3-41A7-AB3B-D486780598EE}" presName="tx1" presStyleLbl="revTx" presStyleIdx="0" presStyleCnt="4"/>
      <dgm:spPr/>
    </dgm:pt>
    <dgm:pt modelId="{675E6B07-1CAE-456B-A666-7C4F3B88E60A}" type="pres">
      <dgm:prSet presAssocID="{4D37785F-E7F3-41A7-AB3B-D486780598EE}" presName="vert1" presStyleCnt="0"/>
      <dgm:spPr/>
    </dgm:pt>
    <dgm:pt modelId="{48BF6D2E-4CA7-4874-BE92-9A40C1DB17D0}" type="pres">
      <dgm:prSet presAssocID="{1FE00425-5FF0-4A2B-97F8-40F5D0BC1E32}" presName="thickLine" presStyleLbl="alignNode1" presStyleIdx="1" presStyleCnt="4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1" presStyleCnt="4"/>
      <dgm:spPr/>
    </dgm:pt>
    <dgm:pt modelId="{93A375CC-FA3A-4F20-B7A2-19D50AE1C991}" type="pres">
      <dgm:prSet presAssocID="{1FE00425-5FF0-4A2B-97F8-40F5D0BC1E32}" presName="vert1" presStyleCnt="0"/>
      <dgm:spPr/>
    </dgm:pt>
    <dgm:pt modelId="{DCECDCC8-43B3-4926-8BE7-CE6186CB2543}" type="pres">
      <dgm:prSet presAssocID="{5D5AB71C-A860-4E85-90B8-E913BF82B566}" presName="thickLine" presStyleLbl="alignNode1" presStyleIdx="2" presStyleCnt="4"/>
      <dgm:spPr/>
    </dgm:pt>
    <dgm:pt modelId="{B574D799-69FF-4344-9100-2605C6E53435}" type="pres">
      <dgm:prSet presAssocID="{5D5AB71C-A860-4E85-90B8-E913BF82B566}" presName="horz1" presStyleCnt="0"/>
      <dgm:spPr/>
    </dgm:pt>
    <dgm:pt modelId="{E2907F5D-CA3D-48BD-842D-0FF749039964}" type="pres">
      <dgm:prSet presAssocID="{5D5AB71C-A860-4E85-90B8-E913BF82B566}" presName="tx1" presStyleLbl="revTx" presStyleIdx="2" presStyleCnt="4"/>
      <dgm:spPr/>
    </dgm:pt>
    <dgm:pt modelId="{FFDCCF6E-5CBE-4770-A3BB-ABE7B34BB38F}" type="pres">
      <dgm:prSet presAssocID="{5D5AB71C-A860-4E85-90B8-E913BF82B566}" presName="vert1" presStyleCnt="0"/>
      <dgm:spPr/>
    </dgm:pt>
    <dgm:pt modelId="{F19754CF-2F69-49FC-8FDA-399B23ACB7B5}" type="pres">
      <dgm:prSet presAssocID="{2F462D89-2F55-4A58-BB49-336FFBAA8E3C}" presName="thickLine" presStyleLbl="alignNode1" presStyleIdx="3" presStyleCnt="4"/>
      <dgm:spPr/>
    </dgm:pt>
    <dgm:pt modelId="{90064D90-0E73-4356-862E-E34BEDCB2FD6}" type="pres">
      <dgm:prSet presAssocID="{2F462D89-2F55-4A58-BB49-336FFBAA8E3C}" presName="horz1" presStyleCnt="0"/>
      <dgm:spPr/>
    </dgm:pt>
    <dgm:pt modelId="{F3CE8460-99CF-4E1F-95F3-DDF0A8D49C30}" type="pres">
      <dgm:prSet presAssocID="{2F462D89-2F55-4A58-BB49-336FFBAA8E3C}" presName="tx1" presStyleLbl="revTx" presStyleIdx="3" presStyleCnt="4"/>
      <dgm:spPr/>
    </dgm:pt>
    <dgm:pt modelId="{DFBD6BED-F1AB-492A-AAE4-996732840AED}" type="pres">
      <dgm:prSet presAssocID="{2F462D89-2F55-4A58-BB49-336FFBAA8E3C}" presName="vert1" presStyleCnt="0"/>
      <dgm:spPr/>
    </dgm:pt>
  </dgm:ptLst>
  <dgm:cxnLst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B6AF2B2C-6683-4CEA-AA94-194DF55093F2}" srcId="{EA214917-3C04-4CD7-AA44-35B680632C84}" destId="{5D5AB71C-A860-4E85-90B8-E913BF82B566}" srcOrd="2" destOrd="0" parTransId="{42CEAD19-00AC-4EB1-BE60-CA772CB0C179}" sibTransId="{FA6C5911-F875-4877-9CDB-9DC8DA939BA7}"/>
    <dgm:cxn modelId="{B48DC546-5982-4FC1-BFC2-3CF65A56C28B}" srcId="{EA214917-3C04-4CD7-AA44-35B680632C84}" destId="{1FE00425-5FF0-4A2B-97F8-40F5D0BC1E32}" srcOrd="1" destOrd="0" parTransId="{E0C9F948-0387-4BDB-AA15-0D279DF10A3D}" sibTransId="{B8F0E89E-8C6F-49C0-980C-20526088D62D}"/>
    <dgm:cxn modelId="{6CC2B548-B9DD-4C54-8513-8A43D6E72EE0}" srcId="{EA214917-3C04-4CD7-AA44-35B680632C84}" destId="{2F462D89-2F55-4A58-BB49-336FFBAA8E3C}" srcOrd="3" destOrd="0" parTransId="{795052E0-74E2-49D5-A0E9-79DFAF692686}" sibTransId="{3271E78A-CEBF-48DA-9B6E-0B0BBA52F1AF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1C99B97A-4E6D-4692-8110-B6E89D9352FF}" type="presOf" srcId="{5D5AB71C-A860-4E85-90B8-E913BF82B566}" destId="{E2907F5D-CA3D-48BD-842D-0FF749039964}" srcOrd="0" destOrd="0" presId="urn:microsoft.com/office/officeart/2008/layout/LinedList"/>
    <dgm:cxn modelId="{4E81D2A7-666D-4950-B559-F8A14CA85AAF}" type="presOf" srcId="{2F462D89-2F55-4A58-BB49-336FFBAA8E3C}" destId="{F3CE8460-99CF-4E1F-95F3-DDF0A8D49C30}" srcOrd="0" destOrd="0" presId="urn:microsoft.com/office/officeart/2008/layout/LinedList"/>
    <dgm:cxn modelId="{F165B6E9-3BD0-4F8B-AA7D-40C003940FED}" srcId="{EA214917-3C04-4CD7-AA44-35B680632C84}" destId="{4D37785F-E7F3-41A7-AB3B-D486780598EE}" srcOrd="0" destOrd="0" parTransId="{568F112A-0DC3-48E7-9E77-93DB98522178}" sibTransId="{0C914EF2-136E-4E28-8E97-7FFBBF0D570D}"/>
    <dgm:cxn modelId="{54A0A6F9-ADD0-4D14-8DA0-27BE69A8E33B}" type="presOf" srcId="{4D37785F-E7F3-41A7-AB3B-D486780598EE}" destId="{6EF22CD7-3D59-43A2-A16B-32C1C0E47FB5}" srcOrd="0" destOrd="0" presId="urn:microsoft.com/office/officeart/2008/layout/LinedList"/>
    <dgm:cxn modelId="{17498F10-DA73-479A-91E8-0B9DCA25A050}" type="presParOf" srcId="{11A8D9EB-E327-4994-BB73-5AFDE331D16E}" destId="{1044A908-39F6-4E43-9255-6264FA0F4DE8}" srcOrd="0" destOrd="0" presId="urn:microsoft.com/office/officeart/2008/layout/LinedList"/>
    <dgm:cxn modelId="{6BC0F8C3-A348-46FB-A7CB-998B85DA573B}" type="presParOf" srcId="{11A8D9EB-E327-4994-BB73-5AFDE331D16E}" destId="{BF26E0C3-5F97-4E71-B798-728A36CC08CB}" srcOrd="1" destOrd="0" presId="urn:microsoft.com/office/officeart/2008/layout/LinedList"/>
    <dgm:cxn modelId="{B02E35A5-722C-48A9-985D-4BA0716E6370}" type="presParOf" srcId="{BF26E0C3-5F97-4E71-B798-728A36CC08CB}" destId="{6EF22CD7-3D59-43A2-A16B-32C1C0E47FB5}" srcOrd="0" destOrd="0" presId="urn:microsoft.com/office/officeart/2008/layout/LinedList"/>
    <dgm:cxn modelId="{11202E6F-7F4D-4BE5-B786-BFEB7963C6DA}" type="presParOf" srcId="{BF26E0C3-5F97-4E71-B798-728A36CC08CB}" destId="{675E6B07-1CAE-456B-A666-7C4F3B88E60A}" srcOrd="1" destOrd="0" presId="urn:microsoft.com/office/officeart/2008/layout/LinedList"/>
    <dgm:cxn modelId="{5941E09E-FCDC-41C5-B35F-755123CA6C5A}" type="presParOf" srcId="{11A8D9EB-E327-4994-BB73-5AFDE331D16E}" destId="{48BF6D2E-4CA7-4874-BE92-9A40C1DB17D0}" srcOrd="2" destOrd="0" presId="urn:microsoft.com/office/officeart/2008/layout/LinedList"/>
    <dgm:cxn modelId="{A7AF0F39-53E3-4884-A446-D8E2A3B172F7}" type="presParOf" srcId="{11A8D9EB-E327-4994-BB73-5AFDE331D16E}" destId="{C5B29FD8-DE13-4088-A5F6-4CD88695D4A8}" srcOrd="3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  <dgm:cxn modelId="{25A52724-BE53-4512-821E-FCB0E89280B1}" type="presParOf" srcId="{11A8D9EB-E327-4994-BB73-5AFDE331D16E}" destId="{DCECDCC8-43B3-4926-8BE7-CE6186CB2543}" srcOrd="4" destOrd="0" presId="urn:microsoft.com/office/officeart/2008/layout/LinedList"/>
    <dgm:cxn modelId="{85083298-B254-4B4A-B707-877887601389}" type="presParOf" srcId="{11A8D9EB-E327-4994-BB73-5AFDE331D16E}" destId="{B574D799-69FF-4344-9100-2605C6E53435}" srcOrd="5" destOrd="0" presId="urn:microsoft.com/office/officeart/2008/layout/LinedList"/>
    <dgm:cxn modelId="{DF494AE7-2272-4E70-8C66-AB88B19B4C29}" type="presParOf" srcId="{B574D799-69FF-4344-9100-2605C6E53435}" destId="{E2907F5D-CA3D-48BD-842D-0FF749039964}" srcOrd="0" destOrd="0" presId="urn:microsoft.com/office/officeart/2008/layout/LinedList"/>
    <dgm:cxn modelId="{F08A031F-1BE9-4C17-A74E-BDD61F995986}" type="presParOf" srcId="{B574D799-69FF-4344-9100-2605C6E53435}" destId="{FFDCCF6E-5CBE-4770-A3BB-ABE7B34BB38F}" srcOrd="1" destOrd="0" presId="urn:microsoft.com/office/officeart/2008/layout/LinedList"/>
    <dgm:cxn modelId="{078244F3-112C-48C8-8C58-2D23918D9BE4}" type="presParOf" srcId="{11A8D9EB-E327-4994-BB73-5AFDE331D16E}" destId="{F19754CF-2F69-49FC-8FDA-399B23ACB7B5}" srcOrd="6" destOrd="0" presId="urn:microsoft.com/office/officeart/2008/layout/LinedList"/>
    <dgm:cxn modelId="{4668775A-4C18-4B6A-86CC-EFE3D0A3AC3E}" type="presParOf" srcId="{11A8D9EB-E327-4994-BB73-5AFDE331D16E}" destId="{90064D90-0E73-4356-862E-E34BEDCB2FD6}" srcOrd="7" destOrd="0" presId="urn:microsoft.com/office/officeart/2008/layout/LinedList"/>
    <dgm:cxn modelId="{BC87B290-F74E-4FC8-94FD-3D900E550AD3}" type="presParOf" srcId="{90064D90-0E73-4356-862E-E34BEDCB2FD6}" destId="{F3CE8460-99CF-4E1F-95F3-DDF0A8D49C30}" srcOrd="0" destOrd="0" presId="urn:microsoft.com/office/officeart/2008/layout/LinedList"/>
    <dgm:cxn modelId="{8EAE64CE-D7E2-459E-BB0E-44BAE873C85F}" type="presParOf" srcId="{90064D90-0E73-4356-862E-E34BEDCB2FD6}" destId="{DFBD6BED-F1AB-492A-AAE4-996732840A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214917-3C04-4CD7-AA44-35B680632C8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00425-5FF0-4A2B-97F8-40F5D0BC1E32}">
      <dgm:prSet/>
      <dgm:spPr/>
      <dgm:t>
        <a:bodyPr anchor="ctr"/>
        <a:lstStyle/>
        <a:p>
          <a:r>
            <a:rPr lang="fr-FR" dirty="0"/>
            <a:t>Applications de Bureau (WPF)</a:t>
          </a:r>
          <a:endParaRPr lang="fr-FR" b="1" noProof="0" dirty="0"/>
        </a:p>
      </dgm:t>
    </dgm:pt>
    <dgm:pt modelId="{E0C9F948-0387-4BDB-AA15-0D279DF10A3D}" type="parTrans" cxnId="{B48DC546-5982-4FC1-BFC2-3CF65A56C28B}">
      <dgm:prSet/>
      <dgm:spPr/>
      <dgm:t>
        <a:bodyPr/>
        <a:lstStyle/>
        <a:p>
          <a:endParaRPr lang="en-US"/>
        </a:p>
      </dgm:t>
    </dgm:pt>
    <dgm:pt modelId="{B8F0E89E-8C6F-49C0-980C-20526088D62D}" type="sibTrans" cxnId="{B48DC546-5982-4FC1-BFC2-3CF65A56C28B}">
      <dgm:prSet/>
      <dgm:spPr/>
      <dgm:t>
        <a:bodyPr/>
        <a:lstStyle/>
        <a:p>
          <a:endParaRPr lang="en-US"/>
        </a:p>
      </dgm:t>
    </dgm:pt>
    <dgm:pt modelId="{2F462D89-2F55-4A58-BB49-336FFBAA8E3C}">
      <dgm:prSet/>
      <dgm:spPr/>
      <dgm:t>
        <a:bodyPr anchor="ctr"/>
        <a:lstStyle/>
        <a:p>
          <a:r>
            <a:rPr lang="fr-FR" dirty="0"/>
            <a:t>Manipulations de Bases de Données</a:t>
          </a:r>
          <a:endParaRPr lang="en-US" b="1" dirty="0"/>
        </a:p>
      </dgm:t>
    </dgm:pt>
    <dgm:pt modelId="{795052E0-74E2-49D5-A0E9-79DFAF692686}" type="parTrans" cxnId="{6CC2B548-B9DD-4C54-8513-8A43D6E72EE0}">
      <dgm:prSet/>
      <dgm:spPr/>
      <dgm:t>
        <a:bodyPr/>
        <a:lstStyle/>
        <a:p>
          <a:endParaRPr lang="en-US"/>
        </a:p>
      </dgm:t>
    </dgm:pt>
    <dgm:pt modelId="{3271E78A-CEBF-48DA-9B6E-0B0BBA52F1AF}" type="sibTrans" cxnId="{6CC2B548-B9DD-4C54-8513-8A43D6E72EE0}">
      <dgm:prSet/>
      <dgm:spPr/>
      <dgm:t>
        <a:bodyPr/>
        <a:lstStyle/>
        <a:p>
          <a:endParaRPr lang="en-US"/>
        </a:p>
      </dgm:t>
    </dgm:pt>
    <dgm:pt modelId="{5D5AB71C-A860-4E85-90B8-E913BF82B566}">
      <dgm:prSet/>
      <dgm:spPr/>
      <dgm:t>
        <a:bodyPr anchor="ctr"/>
        <a:lstStyle/>
        <a:p>
          <a:r>
            <a:rPr lang="fr-FR" dirty="0"/>
            <a:t>Applications mobiles multiplateformes</a:t>
          </a:r>
          <a:endParaRPr lang="fr-FR" b="1" noProof="0" dirty="0"/>
        </a:p>
      </dgm:t>
    </dgm:pt>
    <dgm:pt modelId="{42CEAD19-00AC-4EB1-BE60-CA772CB0C179}" type="parTrans" cxnId="{B6AF2B2C-6683-4CEA-AA94-194DF55093F2}">
      <dgm:prSet/>
      <dgm:spPr/>
      <dgm:t>
        <a:bodyPr/>
        <a:lstStyle/>
        <a:p>
          <a:endParaRPr lang="en-GB"/>
        </a:p>
      </dgm:t>
    </dgm:pt>
    <dgm:pt modelId="{FA6C5911-F875-4877-9CDB-9DC8DA939BA7}" type="sibTrans" cxnId="{B6AF2B2C-6683-4CEA-AA94-194DF55093F2}">
      <dgm:prSet/>
      <dgm:spPr/>
      <dgm:t>
        <a:bodyPr/>
        <a:lstStyle/>
        <a:p>
          <a:endParaRPr lang="en-GB"/>
        </a:p>
      </dgm:t>
    </dgm:pt>
    <dgm:pt modelId="{4D37785F-E7F3-41A7-AB3B-D486780598EE}">
      <dgm:prSet/>
      <dgm:spPr/>
      <dgm:t>
        <a:bodyPr/>
        <a:lstStyle/>
        <a:p>
          <a:r>
            <a:rPr lang="fr-FR" dirty="0"/>
            <a:t>Développement WEB (C# ASP NET MVC)</a:t>
          </a:r>
          <a:endParaRPr lang="fr-FR" b="1" noProof="0" dirty="0"/>
        </a:p>
      </dgm:t>
    </dgm:pt>
    <dgm:pt modelId="{568F112A-0DC3-48E7-9E77-93DB98522178}" type="parTrans" cxnId="{F165B6E9-3BD0-4F8B-AA7D-40C003940FED}">
      <dgm:prSet/>
      <dgm:spPr/>
      <dgm:t>
        <a:bodyPr/>
        <a:lstStyle/>
        <a:p>
          <a:endParaRPr lang="en-GB"/>
        </a:p>
      </dgm:t>
    </dgm:pt>
    <dgm:pt modelId="{0C914EF2-136E-4E28-8E97-7FFBBF0D570D}" type="sibTrans" cxnId="{F165B6E9-3BD0-4F8B-AA7D-40C003940FED}">
      <dgm:prSet/>
      <dgm:spPr/>
      <dgm:t>
        <a:bodyPr/>
        <a:lstStyle/>
        <a:p>
          <a:endParaRPr lang="en-GB"/>
        </a:p>
      </dgm:t>
    </dgm:pt>
    <dgm:pt modelId="{C470EFD8-6844-421A-B3F7-825CDC0DE675}">
      <dgm:prSet/>
      <dgm:spPr/>
      <dgm:t>
        <a:bodyPr/>
        <a:lstStyle/>
        <a:p>
          <a:pPr algn="ctr"/>
          <a:r>
            <a:rPr lang="fr-FR" b="1" dirty="0"/>
            <a:t>Langage très versatile </a:t>
          </a:r>
          <a:endParaRPr lang="fr-FR" b="1" noProof="0" dirty="0"/>
        </a:p>
      </dgm:t>
    </dgm:pt>
    <dgm:pt modelId="{38FD6AD9-0691-484B-8241-C0C446CB39F0}" type="parTrans" cxnId="{2D8638A6-607A-40F9-93E3-4C8A7911C2CC}">
      <dgm:prSet/>
      <dgm:spPr/>
      <dgm:t>
        <a:bodyPr/>
        <a:lstStyle/>
        <a:p>
          <a:endParaRPr lang="en-GB"/>
        </a:p>
      </dgm:t>
    </dgm:pt>
    <dgm:pt modelId="{646D1195-93DE-4A31-B4CC-9BAC6A0E0976}" type="sibTrans" cxnId="{2D8638A6-607A-40F9-93E3-4C8A7911C2CC}">
      <dgm:prSet/>
      <dgm:spPr/>
      <dgm:t>
        <a:bodyPr/>
        <a:lstStyle/>
        <a:p>
          <a:endParaRPr lang="en-GB"/>
        </a:p>
      </dgm:t>
    </dgm:pt>
    <dgm:pt modelId="{52B595D4-1CC1-42ED-B8B5-DC6BE643671A}">
      <dgm:prSet/>
      <dgm:spPr/>
      <dgm:t>
        <a:bodyPr/>
        <a:lstStyle/>
        <a:p>
          <a:r>
            <a:rPr lang="fr-FR" dirty="0"/>
            <a:t>Développement de jeux vidéos (par exemple avec </a:t>
          </a:r>
          <a:r>
            <a:rPr lang="fr-FR" dirty="0" err="1"/>
            <a:t>Unity</a:t>
          </a:r>
          <a:r>
            <a:rPr lang="fr-FR" dirty="0"/>
            <a:t>)</a:t>
          </a:r>
          <a:endParaRPr lang="en-US" b="1" dirty="0"/>
        </a:p>
      </dgm:t>
    </dgm:pt>
    <dgm:pt modelId="{A328BEF4-12B6-4E00-AFA1-426D83374CDC}" type="parTrans" cxnId="{9A730192-8703-4662-97FA-8011191003DB}">
      <dgm:prSet/>
      <dgm:spPr/>
      <dgm:t>
        <a:bodyPr/>
        <a:lstStyle/>
        <a:p>
          <a:endParaRPr lang="en-GB"/>
        </a:p>
      </dgm:t>
    </dgm:pt>
    <dgm:pt modelId="{BA6DD2D0-976B-4D2F-8C85-14C34F87433A}" type="sibTrans" cxnId="{9A730192-8703-4662-97FA-8011191003DB}">
      <dgm:prSet/>
      <dgm:spPr/>
      <dgm:t>
        <a:bodyPr/>
        <a:lstStyle/>
        <a:p>
          <a:endParaRPr lang="en-GB"/>
        </a:p>
      </dgm:t>
    </dgm:pt>
    <dgm:pt modelId="{11A8D9EB-E327-4994-BB73-5AFDE331D16E}" type="pres">
      <dgm:prSet presAssocID="{EA214917-3C04-4CD7-AA44-35B680632C84}" presName="vert0" presStyleCnt="0">
        <dgm:presLayoutVars>
          <dgm:dir/>
          <dgm:animOne val="branch"/>
          <dgm:animLvl val="lvl"/>
        </dgm:presLayoutVars>
      </dgm:prSet>
      <dgm:spPr/>
    </dgm:pt>
    <dgm:pt modelId="{098DC66C-2614-4DA7-9F9F-317BF052171F}" type="pres">
      <dgm:prSet presAssocID="{C470EFD8-6844-421A-B3F7-825CDC0DE675}" presName="thickLine" presStyleLbl="alignNode1" presStyleIdx="0" presStyleCnt="6"/>
      <dgm:spPr/>
    </dgm:pt>
    <dgm:pt modelId="{A20C1B31-6BBA-4C20-A083-46B522844EAC}" type="pres">
      <dgm:prSet presAssocID="{C470EFD8-6844-421A-B3F7-825CDC0DE675}" presName="horz1" presStyleCnt="0"/>
      <dgm:spPr/>
    </dgm:pt>
    <dgm:pt modelId="{FFD82179-3599-470E-8224-B286B3F2D575}" type="pres">
      <dgm:prSet presAssocID="{C470EFD8-6844-421A-B3F7-825CDC0DE675}" presName="tx1" presStyleLbl="revTx" presStyleIdx="0" presStyleCnt="6" custScaleY="129613"/>
      <dgm:spPr/>
    </dgm:pt>
    <dgm:pt modelId="{6CCA2A56-5FD4-428A-854E-2855C5EA70CD}" type="pres">
      <dgm:prSet presAssocID="{C470EFD8-6844-421A-B3F7-825CDC0DE675}" presName="vert1" presStyleCnt="0"/>
      <dgm:spPr/>
    </dgm:pt>
    <dgm:pt modelId="{1044A908-39F6-4E43-9255-6264FA0F4DE8}" type="pres">
      <dgm:prSet presAssocID="{4D37785F-E7F3-41A7-AB3B-D486780598EE}" presName="thickLine" presStyleLbl="alignNode1" presStyleIdx="1" presStyleCnt="6"/>
      <dgm:spPr/>
    </dgm:pt>
    <dgm:pt modelId="{BF26E0C3-5F97-4E71-B798-728A36CC08CB}" type="pres">
      <dgm:prSet presAssocID="{4D37785F-E7F3-41A7-AB3B-D486780598EE}" presName="horz1" presStyleCnt="0"/>
      <dgm:spPr/>
    </dgm:pt>
    <dgm:pt modelId="{6EF22CD7-3D59-43A2-A16B-32C1C0E47FB5}" type="pres">
      <dgm:prSet presAssocID="{4D37785F-E7F3-41A7-AB3B-D486780598EE}" presName="tx1" presStyleLbl="revTx" presStyleIdx="1" presStyleCnt="6" custScaleY="56731"/>
      <dgm:spPr/>
    </dgm:pt>
    <dgm:pt modelId="{675E6B07-1CAE-456B-A666-7C4F3B88E60A}" type="pres">
      <dgm:prSet presAssocID="{4D37785F-E7F3-41A7-AB3B-D486780598EE}" presName="vert1" presStyleCnt="0"/>
      <dgm:spPr/>
    </dgm:pt>
    <dgm:pt modelId="{48BF6D2E-4CA7-4874-BE92-9A40C1DB17D0}" type="pres">
      <dgm:prSet presAssocID="{1FE00425-5FF0-4A2B-97F8-40F5D0BC1E32}" presName="thickLine" presStyleLbl="alignNode1" presStyleIdx="2" presStyleCnt="6"/>
      <dgm:spPr/>
    </dgm:pt>
    <dgm:pt modelId="{C5B29FD8-DE13-4088-A5F6-4CD88695D4A8}" type="pres">
      <dgm:prSet presAssocID="{1FE00425-5FF0-4A2B-97F8-40F5D0BC1E32}" presName="horz1" presStyleCnt="0"/>
      <dgm:spPr/>
    </dgm:pt>
    <dgm:pt modelId="{8468ECDE-62FC-4315-AC1D-654681729870}" type="pres">
      <dgm:prSet presAssocID="{1FE00425-5FF0-4A2B-97F8-40F5D0BC1E32}" presName="tx1" presStyleLbl="revTx" presStyleIdx="2" presStyleCnt="6" custScaleY="54521"/>
      <dgm:spPr/>
    </dgm:pt>
    <dgm:pt modelId="{93A375CC-FA3A-4F20-B7A2-19D50AE1C991}" type="pres">
      <dgm:prSet presAssocID="{1FE00425-5FF0-4A2B-97F8-40F5D0BC1E32}" presName="vert1" presStyleCnt="0"/>
      <dgm:spPr/>
    </dgm:pt>
    <dgm:pt modelId="{DCECDCC8-43B3-4926-8BE7-CE6186CB2543}" type="pres">
      <dgm:prSet presAssocID="{5D5AB71C-A860-4E85-90B8-E913BF82B566}" presName="thickLine" presStyleLbl="alignNode1" presStyleIdx="3" presStyleCnt="6"/>
      <dgm:spPr/>
    </dgm:pt>
    <dgm:pt modelId="{B574D799-69FF-4344-9100-2605C6E53435}" type="pres">
      <dgm:prSet presAssocID="{5D5AB71C-A860-4E85-90B8-E913BF82B566}" presName="horz1" presStyleCnt="0"/>
      <dgm:spPr/>
    </dgm:pt>
    <dgm:pt modelId="{E2907F5D-CA3D-48BD-842D-0FF749039964}" type="pres">
      <dgm:prSet presAssocID="{5D5AB71C-A860-4E85-90B8-E913BF82B566}" presName="tx1" presStyleLbl="revTx" presStyleIdx="3" presStyleCnt="6" custScaleY="54919"/>
      <dgm:spPr/>
    </dgm:pt>
    <dgm:pt modelId="{FFDCCF6E-5CBE-4770-A3BB-ABE7B34BB38F}" type="pres">
      <dgm:prSet presAssocID="{5D5AB71C-A860-4E85-90B8-E913BF82B566}" presName="vert1" presStyleCnt="0"/>
      <dgm:spPr/>
    </dgm:pt>
    <dgm:pt modelId="{F19754CF-2F69-49FC-8FDA-399B23ACB7B5}" type="pres">
      <dgm:prSet presAssocID="{2F462D89-2F55-4A58-BB49-336FFBAA8E3C}" presName="thickLine" presStyleLbl="alignNode1" presStyleIdx="4" presStyleCnt="6"/>
      <dgm:spPr/>
    </dgm:pt>
    <dgm:pt modelId="{90064D90-0E73-4356-862E-E34BEDCB2FD6}" type="pres">
      <dgm:prSet presAssocID="{2F462D89-2F55-4A58-BB49-336FFBAA8E3C}" presName="horz1" presStyleCnt="0"/>
      <dgm:spPr/>
    </dgm:pt>
    <dgm:pt modelId="{F3CE8460-99CF-4E1F-95F3-DDF0A8D49C30}" type="pres">
      <dgm:prSet presAssocID="{2F462D89-2F55-4A58-BB49-336FFBAA8E3C}" presName="tx1" presStyleLbl="revTx" presStyleIdx="4" presStyleCnt="6" custScaleY="51572"/>
      <dgm:spPr/>
    </dgm:pt>
    <dgm:pt modelId="{DFBD6BED-F1AB-492A-AAE4-996732840AED}" type="pres">
      <dgm:prSet presAssocID="{2F462D89-2F55-4A58-BB49-336FFBAA8E3C}" presName="vert1" presStyleCnt="0"/>
      <dgm:spPr/>
    </dgm:pt>
    <dgm:pt modelId="{3828EE0B-CB99-4363-AC7F-C188E1BB9689}" type="pres">
      <dgm:prSet presAssocID="{52B595D4-1CC1-42ED-B8B5-DC6BE643671A}" presName="thickLine" presStyleLbl="alignNode1" presStyleIdx="5" presStyleCnt="6"/>
      <dgm:spPr/>
    </dgm:pt>
    <dgm:pt modelId="{277DA0A7-5955-4782-9071-127FF146596D}" type="pres">
      <dgm:prSet presAssocID="{52B595D4-1CC1-42ED-B8B5-DC6BE643671A}" presName="horz1" presStyleCnt="0"/>
      <dgm:spPr/>
    </dgm:pt>
    <dgm:pt modelId="{82898FA6-0CB4-440E-8783-6AB30F2DEF3E}" type="pres">
      <dgm:prSet presAssocID="{52B595D4-1CC1-42ED-B8B5-DC6BE643671A}" presName="tx1" presStyleLbl="revTx" presStyleIdx="5" presStyleCnt="6"/>
      <dgm:spPr/>
    </dgm:pt>
    <dgm:pt modelId="{EB10C7B8-FE57-4F6F-B74B-F9232D1EAF62}" type="pres">
      <dgm:prSet presAssocID="{52B595D4-1CC1-42ED-B8B5-DC6BE643671A}" presName="vert1" presStyleCnt="0"/>
      <dgm:spPr/>
    </dgm:pt>
  </dgm:ptLst>
  <dgm:cxnLst>
    <dgm:cxn modelId="{26509606-12F0-47F7-B2BD-CD8DC76CBB80}" type="presOf" srcId="{52B595D4-1CC1-42ED-B8B5-DC6BE643671A}" destId="{82898FA6-0CB4-440E-8783-6AB30F2DEF3E}" srcOrd="0" destOrd="0" presId="urn:microsoft.com/office/officeart/2008/layout/LinedList"/>
    <dgm:cxn modelId="{14EBBC23-3E28-4EBF-92EA-BBE069034C03}" type="presOf" srcId="{1FE00425-5FF0-4A2B-97F8-40F5D0BC1E32}" destId="{8468ECDE-62FC-4315-AC1D-654681729870}" srcOrd="0" destOrd="0" presId="urn:microsoft.com/office/officeart/2008/layout/LinedList"/>
    <dgm:cxn modelId="{B6AF2B2C-6683-4CEA-AA94-194DF55093F2}" srcId="{EA214917-3C04-4CD7-AA44-35B680632C84}" destId="{5D5AB71C-A860-4E85-90B8-E913BF82B566}" srcOrd="3" destOrd="0" parTransId="{42CEAD19-00AC-4EB1-BE60-CA772CB0C179}" sibTransId="{FA6C5911-F875-4877-9CDB-9DC8DA939BA7}"/>
    <dgm:cxn modelId="{B48DC546-5982-4FC1-BFC2-3CF65A56C28B}" srcId="{EA214917-3C04-4CD7-AA44-35B680632C84}" destId="{1FE00425-5FF0-4A2B-97F8-40F5D0BC1E32}" srcOrd="2" destOrd="0" parTransId="{E0C9F948-0387-4BDB-AA15-0D279DF10A3D}" sibTransId="{B8F0E89E-8C6F-49C0-980C-20526088D62D}"/>
    <dgm:cxn modelId="{6CC2B548-B9DD-4C54-8513-8A43D6E72EE0}" srcId="{EA214917-3C04-4CD7-AA44-35B680632C84}" destId="{2F462D89-2F55-4A58-BB49-336FFBAA8E3C}" srcOrd="4" destOrd="0" parTransId="{795052E0-74E2-49D5-A0E9-79DFAF692686}" sibTransId="{3271E78A-CEBF-48DA-9B6E-0B0BBA52F1AF}"/>
    <dgm:cxn modelId="{5353EA73-43B1-4043-9F90-2F7D53A9C469}" type="presOf" srcId="{EA214917-3C04-4CD7-AA44-35B680632C84}" destId="{11A8D9EB-E327-4994-BB73-5AFDE331D16E}" srcOrd="0" destOrd="0" presId="urn:microsoft.com/office/officeart/2008/layout/LinedList"/>
    <dgm:cxn modelId="{1C99B97A-4E6D-4692-8110-B6E89D9352FF}" type="presOf" srcId="{5D5AB71C-A860-4E85-90B8-E913BF82B566}" destId="{E2907F5D-CA3D-48BD-842D-0FF749039964}" srcOrd="0" destOrd="0" presId="urn:microsoft.com/office/officeart/2008/layout/LinedList"/>
    <dgm:cxn modelId="{9A730192-8703-4662-97FA-8011191003DB}" srcId="{EA214917-3C04-4CD7-AA44-35B680632C84}" destId="{52B595D4-1CC1-42ED-B8B5-DC6BE643671A}" srcOrd="5" destOrd="0" parTransId="{A328BEF4-12B6-4E00-AFA1-426D83374CDC}" sibTransId="{BA6DD2D0-976B-4D2F-8C85-14C34F87433A}"/>
    <dgm:cxn modelId="{2D8638A6-607A-40F9-93E3-4C8A7911C2CC}" srcId="{EA214917-3C04-4CD7-AA44-35B680632C84}" destId="{C470EFD8-6844-421A-B3F7-825CDC0DE675}" srcOrd="0" destOrd="0" parTransId="{38FD6AD9-0691-484B-8241-C0C446CB39F0}" sibTransId="{646D1195-93DE-4A31-B4CC-9BAC6A0E0976}"/>
    <dgm:cxn modelId="{4E81D2A7-666D-4950-B559-F8A14CA85AAF}" type="presOf" srcId="{2F462D89-2F55-4A58-BB49-336FFBAA8E3C}" destId="{F3CE8460-99CF-4E1F-95F3-DDF0A8D49C30}" srcOrd="0" destOrd="0" presId="urn:microsoft.com/office/officeart/2008/layout/LinedList"/>
    <dgm:cxn modelId="{7AFA58B1-4920-4F94-A2E6-8DBF63BF1223}" type="presOf" srcId="{C470EFD8-6844-421A-B3F7-825CDC0DE675}" destId="{FFD82179-3599-470E-8224-B286B3F2D575}" srcOrd="0" destOrd="0" presId="urn:microsoft.com/office/officeart/2008/layout/LinedList"/>
    <dgm:cxn modelId="{F165B6E9-3BD0-4F8B-AA7D-40C003940FED}" srcId="{EA214917-3C04-4CD7-AA44-35B680632C84}" destId="{4D37785F-E7F3-41A7-AB3B-D486780598EE}" srcOrd="1" destOrd="0" parTransId="{568F112A-0DC3-48E7-9E77-93DB98522178}" sibTransId="{0C914EF2-136E-4E28-8E97-7FFBBF0D570D}"/>
    <dgm:cxn modelId="{54A0A6F9-ADD0-4D14-8DA0-27BE69A8E33B}" type="presOf" srcId="{4D37785F-E7F3-41A7-AB3B-D486780598EE}" destId="{6EF22CD7-3D59-43A2-A16B-32C1C0E47FB5}" srcOrd="0" destOrd="0" presId="urn:microsoft.com/office/officeart/2008/layout/LinedList"/>
    <dgm:cxn modelId="{CA9C9911-2860-437E-A08E-4E31434C545A}" type="presParOf" srcId="{11A8D9EB-E327-4994-BB73-5AFDE331D16E}" destId="{098DC66C-2614-4DA7-9F9F-317BF052171F}" srcOrd="0" destOrd="0" presId="urn:microsoft.com/office/officeart/2008/layout/LinedList"/>
    <dgm:cxn modelId="{60E7EB35-3650-4D27-9AE6-1AF79FD36C20}" type="presParOf" srcId="{11A8D9EB-E327-4994-BB73-5AFDE331D16E}" destId="{A20C1B31-6BBA-4C20-A083-46B522844EAC}" srcOrd="1" destOrd="0" presId="urn:microsoft.com/office/officeart/2008/layout/LinedList"/>
    <dgm:cxn modelId="{51062FAE-AEF0-4155-A8A3-91F0EE5D6714}" type="presParOf" srcId="{A20C1B31-6BBA-4C20-A083-46B522844EAC}" destId="{FFD82179-3599-470E-8224-B286B3F2D575}" srcOrd="0" destOrd="0" presId="urn:microsoft.com/office/officeart/2008/layout/LinedList"/>
    <dgm:cxn modelId="{38CBADC8-5C7C-4CBE-9667-D3DA74DBF1FB}" type="presParOf" srcId="{A20C1B31-6BBA-4C20-A083-46B522844EAC}" destId="{6CCA2A56-5FD4-428A-854E-2855C5EA70CD}" srcOrd="1" destOrd="0" presId="urn:microsoft.com/office/officeart/2008/layout/LinedList"/>
    <dgm:cxn modelId="{17498F10-DA73-479A-91E8-0B9DCA25A050}" type="presParOf" srcId="{11A8D9EB-E327-4994-BB73-5AFDE331D16E}" destId="{1044A908-39F6-4E43-9255-6264FA0F4DE8}" srcOrd="2" destOrd="0" presId="urn:microsoft.com/office/officeart/2008/layout/LinedList"/>
    <dgm:cxn modelId="{6BC0F8C3-A348-46FB-A7CB-998B85DA573B}" type="presParOf" srcId="{11A8D9EB-E327-4994-BB73-5AFDE331D16E}" destId="{BF26E0C3-5F97-4E71-B798-728A36CC08CB}" srcOrd="3" destOrd="0" presId="urn:microsoft.com/office/officeart/2008/layout/LinedList"/>
    <dgm:cxn modelId="{B02E35A5-722C-48A9-985D-4BA0716E6370}" type="presParOf" srcId="{BF26E0C3-5F97-4E71-B798-728A36CC08CB}" destId="{6EF22CD7-3D59-43A2-A16B-32C1C0E47FB5}" srcOrd="0" destOrd="0" presId="urn:microsoft.com/office/officeart/2008/layout/LinedList"/>
    <dgm:cxn modelId="{11202E6F-7F4D-4BE5-B786-BFEB7963C6DA}" type="presParOf" srcId="{BF26E0C3-5F97-4E71-B798-728A36CC08CB}" destId="{675E6B07-1CAE-456B-A666-7C4F3B88E60A}" srcOrd="1" destOrd="0" presId="urn:microsoft.com/office/officeart/2008/layout/LinedList"/>
    <dgm:cxn modelId="{5941E09E-FCDC-41C5-B35F-755123CA6C5A}" type="presParOf" srcId="{11A8D9EB-E327-4994-BB73-5AFDE331D16E}" destId="{48BF6D2E-4CA7-4874-BE92-9A40C1DB17D0}" srcOrd="4" destOrd="0" presId="urn:microsoft.com/office/officeart/2008/layout/LinedList"/>
    <dgm:cxn modelId="{A7AF0F39-53E3-4884-A446-D8E2A3B172F7}" type="presParOf" srcId="{11A8D9EB-E327-4994-BB73-5AFDE331D16E}" destId="{C5B29FD8-DE13-4088-A5F6-4CD88695D4A8}" srcOrd="5" destOrd="0" presId="urn:microsoft.com/office/officeart/2008/layout/LinedList"/>
    <dgm:cxn modelId="{026E12F2-EDB9-4A73-98C2-0F475A9D1332}" type="presParOf" srcId="{C5B29FD8-DE13-4088-A5F6-4CD88695D4A8}" destId="{8468ECDE-62FC-4315-AC1D-654681729870}" srcOrd="0" destOrd="0" presId="urn:microsoft.com/office/officeart/2008/layout/LinedList"/>
    <dgm:cxn modelId="{90B8FC42-3346-4556-9926-1BD18247033C}" type="presParOf" srcId="{C5B29FD8-DE13-4088-A5F6-4CD88695D4A8}" destId="{93A375CC-FA3A-4F20-B7A2-19D50AE1C991}" srcOrd="1" destOrd="0" presId="urn:microsoft.com/office/officeart/2008/layout/LinedList"/>
    <dgm:cxn modelId="{25A52724-BE53-4512-821E-FCB0E89280B1}" type="presParOf" srcId="{11A8D9EB-E327-4994-BB73-5AFDE331D16E}" destId="{DCECDCC8-43B3-4926-8BE7-CE6186CB2543}" srcOrd="6" destOrd="0" presId="urn:microsoft.com/office/officeart/2008/layout/LinedList"/>
    <dgm:cxn modelId="{85083298-B254-4B4A-B707-877887601389}" type="presParOf" srcId="{11A8D9EB-E327-4994-BB73-5AFDE331D16E}" destId="{B574D799-69FF-4344-9100-2605C6E53435}" srcOrd="7" destOrd="0" presId="urn:microsoft.com/office/officeart/2008/layout/LinedList"/>
    <dgm:cxn modelId="{DF494AE7-2272-4E70-8C66-AB88B19B4C29}" type="presParOf" srcId="{B574D799-69FF-4344-9100-2605C6E53435}" destId="{E2907F5D-CA3D-48BD-842D-0FF749039964}" srcOrd="0" destOrd="0" presId="urn:microsoft.com/office/officeart/2008/layout/LinedList"/>
    <dgm:cxn modelId="{F08A031F-1BE9-4C17-A74E-BDD61F995986}" type="presParOf" srcId="{B574D799-69FF-4344-9100-2605C6E53435}" destId="{FFDCCF6E-5CBE-4770-A3BB-ABE7B34BB38F}" srcOrd="1" destOrd="0" presId="urn:microsoft.com/office/officeart/2008/layout/LinedList"/>
    <dgm:cxn modelId="{078244F3-112C-48C8-8C58-2D23918D9BE4}" type="presParOf" srcId="{11A8D9EB-E327-4994-BB73-5AFDE331D16E}" destId="{F19754CF-2F69-49FC-8FDA-399B23ACB7B5}" srcOrd="8" destOrd="0" presId="urn:microsoft.com/office/officeart/2008/layout/LinedList"/>
    <dgm:cxn modelId="{4668775A-4C18-4B6A-86CC-EFE3D0A3AC3E}" type="presParOf" srcId="{11A8D9EB-E327-4994-BB73-5AFDE331D16E}" destId="{90064D90-0E73-4356-862E-E34BEDCB2FD6}" srcOrd="9" destOrd="0" presId="urn:microsoft.com/office/officeart/2008/layout/LinedList"/>
    <dgm:cxn modelId="{BC87B290-F74E-4FC8-94FD-3D900E550AD3}" type="presParOf" srcId="{90064D90-0E73-4356-862E-E34BEDCB2FD6}" destId="{F3CE8460-99CF-4E1F-95F3-DDF0A8D49C30}" srcOrd="0" destOrd="0" presId="urn:microsoft.com/office/officeart/2008/layout/LinedList"/>
    <dgm:cxn modelId="{8EAE64CE-D7E2-459E-BB0E-44BAE873C85F}" type="presParOf" srcId="{90064D90-0E73-4356-862E-E34BEDCB2FD6}" destId="{DFBD6BED-F1AB-492A-AAE4-996732840AED}" srcOrd="1" destOrd="0" presId="urn:microsoft.com/office/officeart/2008/layout/LinedList"/>
    <dgm:cxn modelId="{2DB63E43-4F50-4932-A13A-B0F6CA280DAC}" type="presParOf" srcId="{11A8D9EB-E327-4994-BB73-5AFDE331D16E}" destId="{3828EE0B-CB99-4363-AC7F-C188E1BB9689}" srcOrd="10" destOrd="0" presId="urn:microsoft.com/office/officeart/2008/layout/LinedList"/>
    <dgm:cxn modelId="{EB2CB699-A2FB-47D7-8BFB-C5161A254350}" type="presParOf" srcId="{11A8D9EB-E327-4994-BB73-5AFDE331D16E}" destId="{277DA0A7-5955-4782-9071-127FF146596D}" srcOrd="11" destOrd="0" presId="urn:microsoft.com/office/officeart/2008/layout/LinedList"/>
    <dgm:cxn modelId="{A596992F-1D42-4985-9D38-104E75BB7AAB}" type="presParOf" srcId="{277DA0A7-5955-4782-9071-127FF146596D}" destId="{82898FA6-0CB4-440E-8783-6AB30F2DEF3E}" srcOrd="0" destOrd="0" presId="urn:microsoft.com/office/officeart/2008/layout/LinedList"/>
    <dgm:cxn modelId="{183048C4-12E4-4C21-BBE6-600FB005553D}" type="presParOf" srcId="{277DA0A7-5955-4782-9071-127FF146596D}" destId="{EB10C7B8-FE57-4F6F-B74B-F9232D1EAF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37F05-8E54-46FB-BF73-44FFFCD1F784}">
      <dsp:nvSpPr>
        <dsp:cNvPr id="0" name=""/>
        <dsp:cNvSpPr/>
      </dsp:nvSpPr>
      <dsp:spPr>
        <a:xfrm>
          <a:off x="0" y="326819"/>
          <a:ext cx="649287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74904" rIns="5039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Introduction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Historique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Utilité</a:t>
          </a:r>
          <a:endParaRPr lang="en-US" sz="1800" kern="1200"/>
        </a:p>
      </dsp:txBody>
      <dsp:txXfrm>
        <a:off x="0" y="326819"/>
        <a:ext cx="6492875" cy="1360800"/>
      </dsp:txXfrm>
    </dsp:sp>
    <dsp:sp modelId="{4700AF13-8E1B-4ADC-8A07-A2D3F20DD520}">
      <dsp:nvSpPr>
        <dsp:cNvPr id="0" name=""/>
        <dsp:cNvSpPr/>
      </dsp:nvSpPr>
      <dsp:spPr>
        <a:xfrm>
          <a:off x="324643" y="61139"/>
          <a:ext cx="454501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Présentation du C#</a:t>
          </a:r>
          <a:endParaRPr lang="en-US" sz="1800" kern="1200"/>
        </a:p>
      </dsp:txBody>
      <dsp:txXfrm>
        <a:off x="350582" y="87078"/>
        <a:ext cx="4493134" cy="479482"/>
      </dsp:txXfrm>
    </dsp:sp>
    <dsp:sp modelId="{AD9B9963-762D-4B15-BFD2-CD36620A103F}">
      <dsp:nvSpPr>
        <dsp:cNvPr id="0" name=""/>
        <dsp:cNvSpPr/>
      </dsp:nvSpPr>
      <dsp:spPr>
        <a:xfrm>
          <a:off x="0" y="2050499"/>
          <a:ext cx="649287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74904" rIns="5039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noProof="0" dirty="0"/>
            <a:t>Indexeurs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noProof="0" dirty="0"/>
            <a:t>Expressions Lambda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noProof="0" dirty="0"/>
            <a:t>Délégués</a:t>
          </a:r>
        </a:p>
      </dsp:txBody>
      <dsp:txXfrm>
        <a:off x="0" y="2050499"/>
        <a:ext cx="6492875" cy="1360800"/>
      </dsp:txXfrm>
    </dsp:sp>
    <dsp:sp modelId="{EDB101BE-E8B8-45B0-8A75-001803FA3479}">
      <dsp:nvSpPr>
        <dsp:cNvPr id="0" name=""/>
        <dsp:cNvSpPr/>
      </dsp:nvSpPr>
      <dsp:spPr>
        <a:xfrm>
          <a:off x="324643" y="1784819"/>
          <a:ext cx="4545012" cy="5313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Spécificités du language</a:t>
          </a:r>
          <a:endParaRPr lang="en-US" sz="1800" kern="1200"/>
        </a:p>
      </dsp:txBody>
      <dsp:txXfrm>
        <a:off x="350582" y="1810758"/>
        <a:ext cx="4493134" cy="479482"/>
      </dsp:txXfrm>
    </dsp:sp>
    <dsp:sp modelId="{DF55CD20-2E02-43DC-AA69-37C46D5346C5}">
      <dsp:nvSpPr>
        <dsp:cNvPr id="0" name=""/>
        <dsp:cNvSpPr/>
      </dsp:nvSpPr>
      <dsp:spPr>
        <a:xfrm>
          <a:off x="0" y="3774180"/>
          <a:ext cx="64928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ED63-9C47-40B8-90B5-2784B9C626A8}">
      <dsp:nvSpPr>
        <dsp:cNvPr id="0" name=""/>
        <dsp:cNvSpPr/>
      </dsp:nvSpPr>
      <dsp:spPr>
        <a:xfrm>
          <a:off x="324643" y="3508500"/>
          <a:ext cx="4545012" cy="5313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Différences</a:t>
          </a:r>
          <a:r>
            <a:rPr lang="en-GB" sz="1800" kern="1200" dirty="0"/>
            <a:t> Java | C#</a:t>
          </a:r>
          <a:endParaRPr lang="en-US" sz="1800" kern="1200" dirty="0"/>
        </a:p>
      </dsp:txBody>
      <dsp:txXfrm>
        <a:off x="350582" y="3534439"/>
        <a:ext cx="4493134" cy="479482"/>
      </dsp:txXfrm>
    </dsp:sp>
    <dsp:sp modelId="{90A082A5-2D1A-410A-9029-204CE9B0F22C}">
      <dsp:nvSpPr>
        <dsp:cNvPr id="0" name=""/>
        <dsp:cNvSpPr/>
      </dsp:nvSpPr>
      <dsp:spPr>
        <a:xfrm>
          <a:off x="0" y="4590660"/>
          <a:ext cx="64928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5E822-8BDB-4CD2-B51E-5E1850532F77}">
      <dsp:nvSpPr>
        <dsp:cNvPr id="0" name=""/>
        <dsp:cNvSpPr/>
      </dsp:nvSpPr>
      <dsp:spPr>
        <a:xfrm>
          <a:off x="324643" y="4324980"/>
          <a:ext cx="4545012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Applications du C#</a:t>
          </a:r>
        </a:p>
      </dsp:txBody>
      <dsp:txXfrm>
        <a:off x="350582" y="4350919"/>
        <a:ext cx="449313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6D2E-4CA7-4874-BE92-9A40C1DB17D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Langage de Programmation </a:t>
          </a:r>
          <a:r>
            <a:rPr lang="fr-FR" sz="4300" b="1" kern="1200"/>
            <a:t>Orienté Objet</a:t>
          </a:r>
          <a:endParaRPr lang="en-US" sz="4300" kern="1200"/>
        </a:p>
      </dsp:txBody>
      <dsp:txXfrm>
        <a:off x="0" y="2492"/>
        <a:ext cx="6492875" cy="1700138"/>
      </dsp:txXfrm>
    </dsp:sp>
    <dsp:sp modelId="{F19754CF-2F69-49FC-8FDA-399B23ACB7B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CE8460-99CF-4E1F-95F3-DDF0A8D49C3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Dérive du </a:t>
          </a:r>
          <a:r>
            <a:rPr lang="fr-FR" sz="4300" b="1" kern="1200"/>
            <a:t>C++</a:t>
          </a:r>
          <a:r>
            <a:rPr lang="fr-FR" sz="4300" kern="1200"/>
            <a:t> </a:t>
          </a:r>
          <a:endParaRPr lang="en-US" sz="4300" kern="1200"/>
        </a:p>
      </dsp:txBody>
      <dsp:txXfrm>
        <a:off x="0" y="1702630"/>
        <a:ext cx="6492875" cy="1700138"/>
      </dsp:txXfrm>
    </dsp:sp>
    <dsp:sp modelId="{7EF49645-964C-44D8-B5C6-9183F883034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D02BAF-D0CC-4A29-90CC-7389719C72E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Très proche du </a:t>
          </a:r>
          <a:r>
            <a:rPr lang="fr-FR" sz="4300" b="1" kern="1200"/>
            <a:t>Java</a:t>
          </a:r>
          <a:endParaRPr lang="en-US" sz="4300" kern="120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6D2E-4CA7-4874-BE92-9A40C1DB17D0}">
      <dsp:nvSpPr>
        <dsp:cNvPr id="0" name=""/>
        <dsp:cNvSpPr/>
      </dsp:nvSpPr>
      <dsp:spPr>
        <a:xfrm>
          <a:off x="0" y="0"/>
          <a:ext cx="65308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0"/>
          <a:ext cx="6530821" cy="36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b="0" kern="1200" noProof="0" dirty="0"/>
            <a:t>Créé avec le projet </a:t>
          </a:r>
          <a:r>
            <a:rPr lang="fr-FR" sz="5000" b="1" kern="1200" noProof="0" dirty="0"/>
            <a:t>.NET</a:t>
          </a:r>
          <a:r>
            <a:rPr lang="fr-FR" sz="5000" b="0" kern="1200" noProof="0" dirty="0"/>
            <a:t>                  par </a:t>
          </a:r>
          <a:r>
            <a:rPr lang="fr-FR" sz="5000" b="0" i="1" kern="1200" noProof="0" dirty="0"/>
            <a:t>Anders </a:t>
          </a:r>
          <a:r>
            <a:rPr lang="fr-FR" sz="5000" b="0" i="1" kern="1200" noProof="0" dirty="0" err="1"/>
            <a:t>Hejlsbert</a:t>
          </a:r>
          <a:r>
            <a:rPr lang="fr-FR" sz="5000" b="0" i="1" kern="1200" noProof="0" dirty="0"/>
            <a:t> </a:t>
          </a:r>
          <a:r>
            <a:rPr lang="fr-FR" sz="5000" b="0" kern="1200" noProof="0" dirty="0"/>
            <a:t>et son équipe  (Microsoft)            en Juillet 2000</a:t>
          </a:r>
        </a:p>
      </dsp:txBody>
      <dsp:txXfrm>
        <a:off x="0" y="0"/>
        <a:ext cx="6530821" cy="3687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6D2E-4CA7-4874-BE92-9A40C1DB17D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Langage de Programmation  </a:t>
          </a:r>
          <a:r>
            <a:rPr lang="fr-FR" sz="1900" b="1" kern="1200" dirty="0"/>
            <a:t>Simple</a:t>
          </a:r>
          <a:r>
            <a:rPr lang="fr-FR" sz="1900" b="0" kern="1200" dirty="0"/>
            <a:t>, </a:t>
          </a:r>
          <a:r>
            <a:rPr lang="fr-FR" sz="1900" b="1" kern="1200" dirty="0"/>
            <a:t>Moderne</a:t>
          </a:r>
          <a:r>
            <a:rPr lang="fr-FR" sz="1900" b="0" kern="1200" dirty="0"/>
            <a:t>, </a:t>
          </a:r>
          <a:r>
            <a:rPr lang="fr-FR" sz="1900" b="1" kern="1200" dirty="0"/>
            <a:t>Polyvalent</a:t>
          </a:r>
          <a:r>
            <a:rPr lang="fr-FR" sz="1900" b="0" kern="1200" dirty="0"/>
            <a:t> et </a:t>
          </a:r>
          <a:r>
            <a:rPr lang="fr-FR" sz="1900" b="1" kern="1200" dirty="0"/>
            <a:t>Orienté Objet</a:t>
          </a:r>
          <a:endParaRPr lang="en-US" sz="1900" b="0" kern="1200" dirty="0"/>
        </a:p>
      </dsp:txBody>
      <dsp:txXfrm>
        <a:off x="0" y="0"/>
        <a:ext cx="6492875" cy="1276350"/>
      </dsp:txXfrm>
    </dsp:sp>
    <dsp:sp modelId="{F19754CF-2F69-49FC-8FDA-399B23ACB7B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CE8460-99CF-4E1F-95F3-DDF0A8D49C3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Portabilité importante pour le code source et les programmeurs habitués au</a:t>
          </a:r>
          <a:r>
            <a:rPr lang="fr-FR" sz="1900" b="1" kern="1200" dirty="0"/>
            <a:t> C</a:t>
          </a:r>
          <a:r>
            <a:rPr lang="fr-FR" sz="1900" b="0" kern="1200" dirty="0"/>
            <a:t> et au </a:t>
          </a:r>
          <a:r>
            <a:rPr lang="fr-FR" sz="1900" b="1" kern="1200" dirty="0"/>
            <a:t>C++</a:t>
          </a:r>
          <a:endParaRPr lang="en-US" sz="1900" kern="1200" dirty="0"/>
        </a:p>
      </dsp:txBody>
      <dsp:txXfrm>
        <a:off x="0" y="1276350"/>
        <a:ext cx="6492875" cy="1276350"/>
      </dsp:txXfrm>
    </dsp:sp>
    <dsp:sp modelId="{AB25D816-CD9F-42B4-B22D-944B6349535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300BE0-D57E-4097-A831-6B8E252FEC7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Principaux atouts du langage :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kern="1200" noProof="0" dirty="0"/>
            <a:t>Vérification de </a:t>
          </a:r>
          <a:r>
            <a:rPr lang="en-US" sz="1900" b="0" kern="1200" dirty="0"/>
            <a:t>type </a:t>
          </a:r>
          <a:r>
            <a:rPr lang="en-US" sz="1900" b="1" kern="1200" dirty="0"/>
            <a:t>forte, </a:t>
          </a:r>
          <a:r>
            <a:rPr lang="fr-FR" sz="1900" b="1" kern="1200" dirty="0"/>
            <a:t>détection</a:t>
          </a:r>
          <a:r>
            <a:rPr lang="fr-FR" sz="1900" b="0" kern="1200" dirty="0"/>
            <a:t> des tentatives d’</a:t>
          </a:r>
          <a:r>
            <a:rPr lang="fr-FR" sz="1900" b="1" kern="1200" dirty="0"/>
            <a:t>utilisation de variables non initialisées</a:t>
          </a:r>
          <a:r>
            <a:rPr lang="fr-FR" sz="1900" b="0" kern="1200" dirty="0"/>
            <a:t>, collecte </a:t>
          </a:r>
          <a:r>
            <a:rPr lang="fr-FR" sz="1900" b="1" kern="1200" dirty="0"/>
            <a:t>automatique</a:t>
          </a:r>
          <a:r>
            <a:rPr lang="fr-FR" sz="1900" b="0" kern="1200" dirty="0"/>
            <a:t> des déchets</a:t>
          </a:r>
          <a:endParaRPr lang="en-US" sz="1900" b="0" kern="1200" dirty="0"/>
        </a:p>
      </dsp:txBody>
      <dsp:txXfrm>
        <a:off x="0" y="2552700"/>
        <a:ext cx="6492875" cy="1276350"/>
      </dsp:txXfrm>
    </dsp:sp>
    <dsp:sp modelId="{7EF49645-964C-44D8-B5C6-9183F883034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D02BAF-D0CC-4A29-90CC-7389719C72E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Adapté au </a:t>
          </a:r>
          <a:r>
            <a:rPr lang="fr-FR" sz="1900" b="1" kern="1200" noProof="0" dirty="0"/>
            <a:t>développement</a:t>
          </a:r>
          <a:r>
            <a:rPr lang="fr-FR" sz="1900" kern="1200" noProof="0" dirty="0"/>
            <a:t> </a:t>
          </a:r>
          <a:r>
            <a:rPr lang="fr-FR" sz="1900" b="1" kern="1200" noProof="0" dirty="0"/>
            <a:t>d’applications</a:t>
          </a:r>
          <a:r>
            <a:rPr lang="fr-FR" sz="1900" kern="1200" noProof="0" dirty="0"/>
            <a:t> pour les systèmes </a:t>
          </a:r>
          <a:r>
            <a:rPr lang="fr-FR" sz="1900" b="1" kern="1200" noProof="0" dirty="0"/>
            <a:t>hébergés</a:t>
          </a:r>
          <a:r>
            <a:rPr lang="fr-FR" sz="1900" kern="1200" noProof="0" dirty="0"/>
            <a:t> et </a:t>
          </a:r>
          <a:r>
            <a:rPr lang="fr-FR" sz="1900" b="1" kern="1200" noProof="0" dirty="0"/>
            <a:t>embarqués</a:t>
          </a:r>
          <a:r>
            <a:rPr lang="fr-FR" sz="1900" kern="1200" baseline="0" noProof="0" dirty="0"/>
            <a:t> </a:t>
          </a:r>
          <a:endParaRPr lang="fr-FR" sz="1900" kern="1200" noProof="0" dirty="0"/>
        </a:p>
      </dsp:txBody>
      <dsp:txXfrm>
        <a:off x="0" y="3829050"/>
        <a:ext cx="6492875" cy="1276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6D2E-4CA7-4874-BE92-9A40C1DB17D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0" dirty="0"/>
            <a:t>Intérêt </a:t>
          </a:r>
          <a:r>
            <a:rPr lang="fr-FR" sz="2100" b="0" kern="1200" noProof="0" dirty="0"/>
            <a:t>: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noProof="0" dirty="0"/>
            <a:t>Permettre aux objets d’être </a:t>
          </a:r>
          <a:r>
            <a:rPr lang="fr-FR" sz="2100" b="1" kern="1200" noProof="0" dirty="0"/>
            <a:t>indexés </a:t>
          </a:r>
          <a:r>
            <a:rPr lang="fr-FR" sz="2100" b="0" kern="1200" noProof="0" dirty="0"/>
            <a:t>d’une manière similaire aux tableaux </a:t>
          </a:r>
        </a:p>
      </dsp:txBody>
      <dsp:txXfrm>
        <a:off x="0" y="0"/>
        <a:ext cx="6492875" cy="1276350"/>
      </dsp:txXfrm>
    </dsp:sp>
    <dsp:sp modelId="{DCECDCC8-43B3-4926-8BE7-CE6186CB254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07F5D-CA3D-48BD-842D-0FF74903996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Le plus souvent, les indexeurs sont implémentés dans les types dont </a:t>
          </a:r>
          <a:r>
            <a:rPr lang="fr-FR" sz="2100" b="1" kern="1200" dirty="0"/>
            <a:t>l’objectif premier </a:t>
          </a:r>
          <a:r>
            <a:rPr lang="fr-FR" sz="2100" kern="1200" dirty="0"/>
            <a:t>est </a:t>
          </a:r>
          <a:r>
            <a:rPr lang="fr-FR" sz="2100" b="1" kern="1200" dirty="0"/>
            <a:t>d’encapsuler une collection </a:t>
          </a:r>
          <a:r>
            <a:rPr lang="fr-FR" sz="2100" b="0" kern="1200" dirty="0"/>
            <a:t>ou un</a:t>
          </a:r>
          <a:r>
            <a:rPr lang="fr-FR" sz="2100" b="1" kern="1200" dirty="0"/>
            <a:t> tableau interne.</a:t>
          </a:r>
          <a:endParaRPr lang="fr-FR" sz="2100" b="1" kern="1200" noProof="0" dirty="0"/>
        </a:p>
      </dsp:txBody>
      <dsp:txXfrm>
        <a:off x="0" y="1276350"/>
        <a:ext cx="6492875" cy="1276350"/>
      </dsp:txXfrm>
    </dsp:sp>
    <dsp:sp modelId="{F19754CF-2F69-49FC-8FDA-399B23ACB7B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CE8460-99CF-4E1F-95F3-DDF0A8D49C30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Un indexeur est défini grâce au mot clé </a:t>
          </a:r>
          <a:r>
            <a:rPr lang="fr-FR" sz="2100" b="1" i="1" kern="1200" dirty="0"/>
            <a:t>this</a:t>
          </a:r>
          <a:endParaRPr lang="en-US" sz="2100" b="1" kern="1200" dirty="0"/>
        </a:p>
      </dsp:txBody>
      <dsp:txXfrm>
        <a:off x="0" y="2552700"/>
        <a:ext cx="6492875" cy="1276350"/>
      </dsp:txXfrm>
    </dsp:sp>
    <dsp:sp modelId="{AB25D816-CD9F-42B4-B22D-944B6349535D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300BE0-D57E-4097-A831-6B8E252FEC7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L’indexeur est lié aux accesseurs </a:t>
          </a:r>
          <a:r>
            <a:rPr lang="fr-FR" sz="2100" b="1" i="1" kern="1200" noProof="0" dirty="0"/>
            <a:t>get</a:t>
          </a:r>
          <a:r>
            <a:rPr lang="fr-FR" sz="2100" i="1" kern="1200" noProof="0" dirty="0"/>
            <a:t> </a:t>
          </a:r>
          <a:r>
            <a:rPr lang="fr-FR" sz="2100" i="0" kern="1200" noProof="0" dirty="0"/>
            <a:t>et </a:t>
          </a:r>
          <a:r>
            <a:rPr lang="fr-FR" sz="2100" b="1" i="1" kern="1200" noProof="0" dirty="0"/>
            <a:t>set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i="1" kern="1200" noProof="0" dirty="0"/>
            <a:t>get </a:t>
          </a:r>
          <a:r>
            <a:rPr lang="fr-FR" sz="2100" b="0" i="0" kern="1200" noProof="0" dirty="0"/>
            <a:t>retourne une valeur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i="1" kern="1200" noProof="0" dirty="0"/>
            <a:t>set </a:t>
          </a:r>
          <a:r>
            <a:rPr lang="fr-FR" sz="2100" b="0" i="0" kern="1200" noProof="0" dirty="0"/>
            <a:t>affecte la valeur </a:t>
          </a:r>
          <a:r>
            <a:rPr lang="fr-FR" sz="2100" b="1" i="1" kern="1200" noProof="0" dirty="0"/>
            <a:t>value</a:t>
          </a:r>
          <a:r>
            <a:rPr lang="fr-FR" sz="2100" b="1" i="0" kern="1200" noProof="0" dirty="0"/>
            <a:t> </a:t>
          </a:r>
          <a:endParaRPr lang="en-US" sz="2100" b="1" kern="1200" dirty="0"/>
        </a:p>
      </dsp:txBody>
      <dsp:txXfrm>
        <a:off x="0" y="3829050"/>
        <a:ext cx="6492875" cy="1276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6D2E-4CA7-4874-BE92-9A40C1DB17D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Une </a:t>
          </a:r>
          <a:r>
            <a:rPr lang="fr-FR" sz="2000" i="1" kern="1200" dirty="0"/>
            <a:t>expression</a:t>
          </a:r>
          <a:r>
            <a:rPr lang="fr-FR" sz="2000" kern="1200" dirty="0"/>
            <a:t> est une séquence d’une ou plusieurs </a:t>
          </a:r>
          <a:r>
            <a:rPr lang="fr-FR" sz="2000" b="1" kern="1200" dirty="0"/>
            <a:t>opérandes</a:t>
          </a:r>
          <a:r>
            <a:rPr lang="fr-FR" sz="2000" kern="1200" dirty="0"/>
            <a:t> et </a:t>
          </a:r>
          <a:r>
            <a:rPr lang="fr-FR" sz="2000" b="1" kern="1200" dirty="0"/>
            <a:t>opérateurs</a:t>
          </a:r>
          <a:r>
            <a:rPr lang="fr-FR" sz="2000" kern="1200" dirty="0"/>
            <a:t> (ou non)                                             qui peuvent être </a:t>
          </a:r>
          <a:r>
            <a:rPr lang="fr-FR" sz="2000" b="1" kern="1200" dirty="0"/>
            <a:t>évalués</a:t>
          </a:r>
          <a:r>
            <a:rPr lang="fr-FR" sz="2000" kern="1200" dirty="0"/>
            <a:t> à une </a:t>
          </a:r>
          <a:r>
            <a:rPr lang="fr-FR" sz="2000" b="1" kern="1200" dirty="0"/>
            <a:t>valeur</a:t>
          </a:r>
          <a:r>
            <a:rPr lang="fr-FR" sz="2000" kern="1200" dirty="0"/>
            <a:t>, un </a:t>
          </a:r>
          <a:r>
            <a:rPr lang="fr-FR" sz="2000" b="1" kern="1200" dirty="0"/>
            <a:t>objet</a:t>
          </a:r>
          <a:r>
            <a:rPr lang="fr-FR" sz="2000" b="0" kern="1200" dirty="0"/>
            <a:t>,                  </a:t>
          </a:r>
          <a:r>
            <a:rPr lang="fr-FR" sz="2000" kern="1200" dirty="0"/>
            <a:t> une </a:t>
          </a:r>
          <a:r>
            <a:rPr lang="fr-FR" sz="2000" b="1" kern="1200" dirty="0"/>
            <a:t>méthode</a:t>
          </a:r>
          <a:r>
            <a:rPr lang="fr-FR" sz="2000" kern="1200" dirty="0"/>
            <a:t> ou un </a:t>
          </a:r>
          <a:r>
            <a:rPr lang="fr-FR" sz="2000" b="1" kern="1200" dirty="0"/>
            <a:t>espace de noms uniques</a:t>
          </a:r>
          <a:endParaRPr lang="fr-FR" sz="2000" b="1" kern="1200" noProof="0" dirty="0"/>
        </a:p>
      </dsp:txBody>
      <dsp:txXfrm>
        <a:off x="0" y="0"/>
        <a:ext cx="6492875" cy="1276350"/>
      </dsp:txXfrm>
    </dsp:sp>
    <dsp:sp modelId="{DCECDCC8-43B3-4926-8BE7-CE6186CB254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07F5D-CA3D-48BD-842D-0FF74903996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Les expressions lambdas sont une </a:t>
          </a:r>
          <a:r>
            <a:rPr lang="fr-FR" sz="2000" b="1" kern="1200" dirty="0"/>
            <a:t>catégorie</a:t>
          </a:r>
          <a:r>
            <a:rPr lang="fr-FR" sz="2000" kern="1200" dirty="0"/>
            <a:t> </a:t>
          </a:r>
          <a:r>
            <a:rPr lang="fr-FR" sz="2000" b="1" kern="1200" dirty="0"/>
            <a:t>d’expressions</a:t>
          </a:r>
          <a:r>
            <a:rPr lang="fr-FR" sz="2000" kern="1200" dirty="0"/>
            <a:t> représentant des </a:t>
          </a:r>
          <a:r>
            <a:rPr lang="fr-FR" sz="2000" b="1" kern="1200" dirty="0"/>
            <a:t>méthodes</a:t>
          </a:r>
          <a:r>
            <a:rPr lang="fr-FR" sz="2000" kern="1200" dirty="0"/>
            <a:t> </a:t>
          </a:r>
          <a:r>
            <a:rPr lang="fr-FR" sz="2000" b="1" kern="1200" dirty="0"/>
            <a:t>anonymes</a:t>
          </a:r>
          <a:r>
            <a:rPr lang="fr-FR" sz="2000" kern="1200" dirty="0"/>
            <a:t> </a:t>
          </a:r>
          <a:endParaRPr lang="fr-FR" sz="2000" b="1" kern="1200" noProof="0" dirty="0"/>
        </a:p>
      </dsp:txBody>
      <dsp:txXfrm>
        <a:off x="0" y="1276350"/>
        <a:ext cx="6492875" cy="1276350"/>
      </dsp:txXfrm>
    </dsp:sp>
    <dsp:sp modelId="{F19754CF-2F69-49FC-8FDA-399B23ACB7B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CE8460-99CF-4E1F-95F3-DDF0A8D49C30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(input-parameters) =&gt; </a:t>
          </a:r>
          <a:r>
            <a:rPr lang="en-US" sz="2000" b="0" kern="1200" dirty="0" err="1"/>
            <a:t>SomeMethod</a:t>
          </a:r>
          <a:r>
            <a:rPr lang="en-US" sz="2000" b="0" kern="1200" dirty="0"/>
            <a:t>()</a:t>
          </a:r>
          <a:r>
            <a:rPr lang="en-US" sz="2000" b="1" kern="1200" dirty="0"/>
            <a:t>	(x,</a:t>
          </a:r>
          <a:r>
            <a:rPr lang="en-US" sz="2000" b="1" kern="1200" baseline="0" dirty="0"/>
            <a:t> y) =&gt; x== y</a:t>
          </a:r>
          <a:endParaRPr lang="en-US" sz="2000" b="1" kern="1200" dirty="0"/>
        </a:p>
      </dsp:txBody>
      <dsp:txXfrm>
        <a:off x="0" y="2552700"/>
        <a:ext cx="6492875" cy="1276350"/>
      </dsp:txXfrm>
    </dsp:sp>
    <dsp:sp modelId="{AB25D816-CD9F-42B4-B22D-944B6349535D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300BE0-D57E-4097-A831-6B8E252FEC7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En résumé, une expression lambda est une </a:t>
          </a:r>
          <a:r>
            <a:rPr lang="fr-FR" sz="2000" b="1" kern="1200" dirty="0"/>
            <a:t>méthode locale</a:t>
          </a:r>
          <a:r>
            <a:rPr lang="fr-FR" sz="2000" kern="1200" dirty="0"/>
            <a:t> effectuant des </a:t>
          </a:r>
          <a:r>
            <a:rPr lang="fr-FR" sz="2000" b="1" kern="1200" dirty="0"/>
            <a:t>opérations</a:t>
          </a:r>
          <a:r>
            <a:rPr lang="fr-FR" sz="2000" kern="1200" dirty="0"/>
            <a:t> </a:t>
          </a:r>
          <a:r>
            <a:rPr lang="fr-FR" sz="2000" b="1" kern="1200" dirty="0"/>
            <a:t>simples</a:t>
          </a:r>
          <a:endParaRPr lang="en-US" sz="2000" b="1" kern="1200" dirty="0"/>
        </a:p>
      </dsp:txBody>
      <dsp:txXfrm>
        <a:off x="0" y="3829050"/>
        <a:ext cx="6492875" cy="12763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6D2E-4CA7-4874-BE92-9A40C1DB17D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Un délégué est  en général utilisé lorsque le programmeur veut </a:t>
          </a:r>
          <a:r>
            <a:rPr lang="fr-FR" sz="2800" b="1" kern="1200" dirty="0"/>
            <a:t>passer</a:t>
          </a:r>
          <a:r>
            <a:rPr lang="fr-FR" sz="2800" kern="1200" dirty="0"/>
            <a:t> une </a:t>
          </a:r>
          <a:r>
            <a:rPr lang="fr-FR" sz="2800" b="1" kern="1200" dirty="0"/>
            <a:t>méthode</a:t>
          </a:r>
          <a:r>
            <a:rPr lang="fr-FR" sz="2800" kern="1200" dirty="0"/>
            <a:t> en </a:t>
          </a:r>
          <a:r>
            <a:rPr lang="fr-FR" sz="2800" b="1" kern="1200" dirty="0"/>
            <a:t>paramètre d’une autre méthode</a:t>
          </a:r>
          <a:r>
            <a:rPr lang="fr-FR" sz="2800" kern="1200" dirty="0"/>
            <a:t>.</a:t>
          </a:r>
          <a:endParaRPr lang="fr-FR" sz="2800" b="1" kern="1200" noProof="0" dirty="0"/>
        </a:p>
      </dsp:txBody>
      <dsp:txXfrm>
        <a:off x="0" y="2492"/>
        <a:ext cx="6492875" cy="1700138"/>
      </dsp:txXfrm>
    </dsp:sp>
    <dsp:sp modelId="{DCECDCC8-43B3-4926-8BE7-CE6186CB254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07F5D-CA3D-48BD-842D-0FF74903996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Un délégué est </a:t>
          </a:r>
          <a:r>
            <a:rPr lang="fr-FR" sz="2800" b="1" kern="1200" dirty="0"/>
            <a:t>déclaré</a:t>
          </a:r>
          <a:r>
            <a:rPr lang="fr-FR" sz="2800" kern="1200" dirty="0"/>
            <a:t> en utilisant le mot clé </a:t>
          </a:r>
          <a:r>
            <a:rPr lang="fr-FR" sz="2800" b="1" i="1" kern="1200" dirty="0"/>
            <a:t>delegate</a:t>
          </a:r>
          <a:r>
            <a:rPr lang="fr-FR" sz="2800" kern="1200" dirty="0"/>
            <a:t> entre la </a:t>
          </a:r>
          <a:r>
            <a:rPr lang="fr-FR" sz="2800" i="1" kern="1200" dirty="0"/>
            <a:t>visibilité</a:t>
          </a:r>
          <a:r>
            <a:rPr lang="fr-FR" sz="2800" kern="1200" dirty="0"/>
            <a:t> et le </a:t>
          </a:r>
          <a:r>
            <a:rPr lang="fr-FR" sz="2800" i="1" kern="1200" dirty="0"/>
            <a:t>type</a:t>
          </a:r>
          <a:r>
            <a:rPr lang="fr-FR" sz="2800" kern="1200" dirty="0"/>
            <a:t> de retour de la </a:t>
          </a:r>
          <a:r>
            <a:rPr lang="fr-FR" sz="2800" b="1" kern="1200" dirty="0"/>
            <a:t>méthode</a:t>
          </a:r>
          <a:r>
            <a:rPr lang="fr-FR" sz="2800" kern="1200" dirty="0"/>
            <a:t>.</a:t>
          </a:r>
          <a:endParaRPr lang="fr-FR" sz="2800" b="1" kern="1200" noProof="0" dirty="0"/>
        </a:p>
      </dsp:txBody>
      <dsp:txXfrm>
        <a:off x="0" y="1702630"/>
        <a:ext cx="6492875" cy="1700138"/>
      </dsp:txXfrm>
    </dsp:sp>
    <dsp:sp modelId="{F19754CF-2F69-49FC-8FDA-399B23ACB7B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CE8460-99CF-4E1F-95F3-DDF0A8D49C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L’intérêt d’un délégué est qu’il est </a:t>
          </a:r>
          <a:r>
            <a:rPr lang="fr-FR" sz="2800" b="1" kern="1200" dirty="0"/>
            <a:t>très souple </a:t>
          </a:r>
          <a:r>
            <a:rPr lang="fr-FR" sz="2800" kern="1200" dirty="0"/>
            <a:t>et va permettre de </a:t>
          </a:r>
          <a:r>
            <a:rPr lang="fr-FR" sz="2800" b="1" kern="1200" dirty="0"/>
            <a:t>réorganiser</a:t>
          </a:r>
          <a:r>
            <a:rPr lang="fr-FR" sz="2800" kern="1200" dirty="0"/>
            <a:t> le code.</a:t>
          </a:r>
          <a:endParaRPr lang="en-US" sz="2800" b="1" kern="1200" dirty="0"/>
        </a:p>
      </dsp:txBody>
      <dsp:txXfrm>
        <a:off x="0" y="3402769"/>
        <a:ext cx="6492875" cy="1700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4A908-39F6-4E43-9255-6264FA0F4DE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F22CD7-3D59-43A2-A16B-32C1C0E47FB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C# et Java sont des langages similaires, ils sont </a:t>
          </a:r>
          <a:r>
            <a:rPr lang="fr-FR" sz="1600" b="1" kern="1200" dirty="0"/>
            <a:t>typés statiquement</a:t>
          </a:r>
          <a:r>
            <a:rPr lang="fr-FR" sz="1600" kern="1200" dirty="0"/>
            <a:t>, </a:t>
          </a:r>
          <a:r>
            <a:rPr lang="fr-FR" sz="1600" b="1" kern="1200" dirty="0"/>
            <a:t>fortement</a:t>
          </a:r>
          <a:r>
            <a:rPr lang="fr-FR" sz="1600" kern="1200" dirty="0"/>
            <a:t>, et </a:t>
          </a:r>
          <a:r>
            <a:rPr lang="fr-FR" sz="1600" b="1" kern="1200" dirty="0"/>
            <a:t>manifeste</a:t>
          </a:r>
          <a:r>
            <a:rPr lang="fr-FR" sz="1600" kern="1200" dirty="0"/>
            <a:t>. C’est deux langages sont </a:t>
          </a:r>
          <a:r>
            <a:rPr lang="fr-FR" sz="1600" b="1" kern="1200" dirty="0"/>
            <a:t>orientés-objet</a:t>
          </a:r>
          <a:r>
            <a:rPr lang="fr-FR" sz="1600" kern="1200" dirty="0"/>
            <a:t> , et désigné avec une </a:t>
          </a:r>
          <a:r>
            <a:rPr lang="fr-FR" sz="1600" b="1" kern="1200" dirty="0"/>
            <a:t>semi-interprétation</a:t>
          </a:r>
          <a:r>
            <a:rPr lang="fr-FR" sz="1600" kern="1200" dirty="0"/>
            <a:t> ou avec un runtime </a:t>
          </a:r>
          <a:r>
            <a:rPr lang="fr-FR" sz="1600" b="1" kern="1200" dirty="0"/>
            <a:t>Just-in-time compilation</a:t>
          </a:r>
          <a:r>
            <a:rPr lang="fr-FR" sz="1600" kern="1200" dirty="0"/>
            <a:t>, enfin les deux sont dit 		     </a:t>
          </a:r>
          <a:r>
            <a:rPr lang="fr-FR" sz="1600" b="1" kern="1200" dirty="0" err="1"/>
            <a:t>curly-brace</a:t>
          </a:r>
          <a:r>
            <a:rPr lang="fr-FR" sz="1600" b="1" kern="1200" dirty="0"/>
            <a:t> langages</a:t>
          </a:r>
          <a:endParaRPr lang="fr-FR" sz="1600" b="1" kern="1200" noProof="0" dirty="0"/>
        </a:p>
      </dsp:txBody>
      <dsp:txXfrm>
        <a:off x="0" y="0"/>
        <a:ext cx="6492875" cy="1276350"/>
      </dsp:txXfrm>
    </dsp:sp>
    <dsp:sp modelId="{48BF6D2E-4CA7-4874-BE92-9A40C1DB17D0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C# : passage par référence, </a:t>
          </a:r>
          <a:r>
            <a:rPr lang="fr-FR" sz="1600" kern="1200" dirty="0" err="1"/>
            <a:t>delegates</a:t>
          </a:r>
          <a:r>
            <a:rPr lang="fr-FR" sz="1600" kern="1200" dirty="0"/>
            <a:t>, événements, indexeurs, objets de type valeur, surcharge des opérateurs, pointeurs (dans des portions de code non managée), préprocesseur, l'instruction </a:t>
          </a:r>
          <a:r>
            <a:rPr lang="fr-FR" sz="1600" kern="1200" dirty="0" err="1"/>
            <a:t>goto</a:t>
          </a:r>
          <a:r>
            <a:rPr lang="fr-FR" sz="1600" kern="1200" dirty="0"/>
            <a:t>, ...</a:t>
          </a:r>
          <a:endParaRPr lang="fr-FR" sz="1600" b="1" kern="1200" noProof="0" dirty="0"/>
        </a:p>
      </dsp:txBody>
      <dsp:txXfrm>
        <a:off x="0" y="1276350"/>
        <a:ext cx="6492875" cy="1276350"/>
      </dsp:txXfrm>
    </dsp:sp>
    <dsp:sp modelId="{DCECDCC8-43B3-4926-8BE7-CE6186CB254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07F5D-CA3D-48BD-842D-0FF749039964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JAVA : la portabilité inter plate-forme, les exceptions vérifiées (</a:t>
          </a:r>
          <a:r>
            <a:rPr lang="fr-FR" sz="1600" kern="1200" dirty="0" err="1"/>
            <a:t>checked</a:t>
          </a:r>
          <a:r>
            <a:rPr lang="fr-FR" sz="1600" kern="1200" dirty="0"/>
            <a:t> exception), les classes internes anonymes, la documentation automatique du code (</a:t>
          </a:r>
          <a:r>
            <a:rPr lang="fr-FR" sz="1600" kern="1200" dirty="0" err="1"/>
            <a:t>Javadoc</a:t>
          </a:r>
          <a:r>
            <a:rPr lang="fr-FR" sz="1600" kern="1200" dirty="0"/>
            <a:t>), ...</a:t>
          </a:r>
          <a:endParaRPr lang="fr-FR" sz="1600" b="1" kern="1200" noProof="0" dirty="0"/>
        </a:p>
      </dsp:txBody>
      <dsp:txXfrm>
        <a:off x="0" y="2552700"/>
        <a:ext cx="6492875" cy="1276350"/>
      </dsp:txXfrm>
    </dsp:sp>
    <dsp:sp modelId="{F19754CF-2F69-49FC-8FDA-399B23ACB7B5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CE8460-99CF-4E1F-95F3-DDF0A8D49C30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u="sng" kern="1200" dirty="0"/>
            <a:t>Remarque : </a:t>
          </a:r>
          <a:r>
            <a:rPr lang="fr-FR" sz="1600" kern="1200" dirty="0"/>
            <a:t> certaines fonctionnalités d'un des langages sont incorporées dans l'autre et vice versa au fur et à mesure de leurs nouvelles versions </a:t>
          </a:r>
          <a:endParaRPr lang="en-US" sz="1600" b="1" kern="1200" dirty="0"/>
        </a:p>
      </dsp:txBody>
      <dsp:txXfrm>
        <a:off x="0" y="3829050"/>
        <a:ext cx="6492875" cy="12763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DC66C-2614-4DA7-9F9F-317BF052171F}">
      <dsp:nvSpPr>
        <dsp:cNvPr id="0" name=""/>
        <dsp:cNvSpPr/>
      </dsp:nvSpPr>
      <dsp:spPr>
        <a:xfrm>
          <a:off x="0" y="145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D82179-3599-470E-8224-B286B3F2D575}">
      <dsp:nvSpPr>
        <dsp:cNvPr id="0" name=""/>
        <dsp:cNvSpPr/>
      </dsp:nvSpPr>
      <dsp:spPr>
        <a:xfrm>
          <a:off x="0" y="1455"/>
          <a:ext cx="6480199" cy="128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Langage très versatile </a:t>
          </a:r>
          <a:endParaRPr lang="fr-FR" sz="2300" b="1" kern="1200" noProof="0" dirty="0"/>
        </a:p>
      </dsp:txBody>
      <dsp:txXfrm>
        <a:off x="0" y="1455"/>
        <a:ext cx="6480199" cy="1282010"/>
      </dsp:txXfrm>
    </dsp:sp>
    <dsp:sp modelId="{1044A908-39F6-4E43-9255-6264FA0F4DE8}">
      <dsp:nvSpPr>
        <dsp:cNvPr id="0" name=""/>
        <dsp:cNvSpPr/>
      </dsp:nvSpPr>
      <dsp:spPr>
        <a:xfrm>
          <a:off x="0" y="128346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F22CD7-3D59-43A2-A16B-32C1C0E47FB5}">
      <dsp:nvSpPr>
        <dsp:cNvPr id="0" name=""/>
        <dsp:cNvSpPr/>
      </dsp:nvSpPr>
      <dsp:spPr>
        <a:xfrm>
          <a:off x="0" y="1283465"/>
          <a:ext cx="6492875" cy="56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Développement WEB (C# ASP NET MVC)</a:t>
          </a:r>
          <a:endParaRPr lang="fr-FR" sz="2300" b="1" kern="1200" noProof="0" dirty="0"/>
        </a:p>
      </dsp:txBody>
      <dsp:txXfrm>
        <a:off x="0" y="1283465"/>
        <a:ext cx="6492875" cy="561130"/>
      </dsp:txXfrm>
    </dsp:sp>
    <dsp:sp modelId="{48BF6D2E-4CA7-4874-BE92-9A40C1DB17D0}">
      <dsp:nvSpPr>
        <dsp:cNvPr id="0" name=""/>
        <dsp:cNvSpPr/>
      </dsp:nvSpPr>
      <dsp:spPr>
        <a:xfrm>
          <a:off x="0" y="184459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8ECDE-62FC-4315-AC1D-654681729870}">
      <dsp:nvSpPr>
        <dsp:cNvPr id="0" name=""/>
        <dsp:cNvSpPr/>
      </dsp:nvSpPr>
      <dsp:spPr>
        <a:xfrm>
          <a:off x="0" y="1844595"/>
          <a:ext cx="6492875" cy="53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Applications de Bureau (WPF)</a:t>
          </a:r>
          <a:endParaRPr lang="fr-FR" sz="2300" b="1" kern="1200" noProof="0" dirty="0"/>
        </a:p>
      </dsp:txBody>
      <dsp:txXfrm>
        <a:off x="0" y="1844595"/>
        <a:ext cx="6492875" cy="539270"/>
      </dsp:txXfrm>
    </dsp:sp>
    <dsp:sp modelId="{DCECDCC8-43B3-4926-8BE7-CE6186CB2543}">
      <dsp:nvSpPr>
        <dsp:cNvPr id="0" name=""/>
        <dsp:cNvSpPr/>
      </dsp:nvSpPr>
      <dsp:spPr>
        <a:xfrm>
          <a:off x="0" y="238386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07F5D-CA3D-48BD-842D-0FF749039964}">
      <dsp:nvSpPr>
        <dsp:cNvPr id="0" name=""/>
        <dsp:cNvSpPr/>
      </dsp:nvSpPr>
      <dsp:spPr>
        <a:xfrm>
          <a:off x="0" y="2383866"/>
          <a:ext cx="6492875" cy="54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Applications mobiles multiplateformes</a:t>
          </a:r>
          <a:endParaRPr lang="fr-FR" sz="2300" b="1" kern="1200" noProof="0" dirty="0"/>
        </a:p>
      </dsp:txBody>
      <dsp:txXfrm>
        <a:off x="0" y="2383866"/>
        <a:ext cx="6492875" cy="543207"/>
      </dsp:txXfrm>
    </dsp:sp>
    <dsp:sp modelId="{F19754CF-2F69-49FC-8FDA-399B23ACB7B5}">
      <dsp:nvSpPr>
        <dsp:cNvPr id="0" name=""/>
        <dsp:cNvSpPr/>
      </dsp:nvSpPr>
      <dsp:spPr>
        <a:xfrm>
          <a:off x="0" y="2927074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CE8460-99CF-4E1F-95F3-DDF0A8D49C30}">
      <dsp:nvSpPr>
        <dsp:cNvPr id="0" name=""/>
        <dsp:cNvSpPr/>
      </dsp:nvSpPr>
      <dsp:spPr>
        <a:xfrm>
          <a:off x="0" y="2927074"/>
          <a:ext cx="6492875" cy="5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Manipulations de Bases de Données</a:t>
          </a:r>
          <a:endParaRPr lang="en-US" sz="2300" b="1" kern="1200" dirty="0"/>
        </a:p>
      </dsp:txBody>
      <dsp:txXfrm>
        <a:off x="0" y="2927074"/>
        <a:ext cx="6492875" cy="510102"/>
      </dsp:txXfrm>
    </dsp:sp>
    <dsp:sp modelId="{3828EE0B-CB99-4363-AC7F-C188E1BB9689}">
      <dsp:nvSpPr>
        <dsp:cNvPr id="0" name=""/>
        <dsp:cNvSpPr/>
      </dsp:nvSpPr>
      <dsp:spPr>
        <a:xfrm>
          <a:off x="0" y="343717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898FA6-0CB4-440E-8783-6AB30F2DEF3E}">
      <dsp:nvSpPr>
        <dsp:cNvPr id="0" name=""/>
        <dsp:cNvSpPr/>
      </dsp:nvSpPr>
      <dsp:spPr>
        <a:xfrm>
          <a:off x="0" y="3437176"/>
          <a:ext cx="6492875" cy="989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Développement de jeux vidéos (par exemple avec </a:t>
          </a:r>
          <a:r>
            <a:rPr lang="fr-FR" sz="2300" kern="1200" dirty="0" err="1"/>
            <a:t>Unity</a:t>
          </a:r>
          <a:r>
            <a:rPr lang="fr-FR" sz="2300" kern="1200" dirty="0"/>
            <a:t>)</a:t>
          </a:r>
          <a:endParaRPr lang="en-US" sz="2300" b="1" kern="1200" dirty="0"/>
        </a:p>
      </dsp:txBody>
      <dsp:txXfrm>
        <a:off x="0" y="3437176"/>
        <a:ext cx="6492875" cy="989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86473-EBEE-4717-AE54-51AE8833E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76FB6-7CC4-43F6-8323-A18D7791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19553-5453-45B9-99D3-4B390570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D1669-D3DC-4351-B261-CC51446E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3810DB-AC85-4A54-A26D-04E701D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98751-4D52-4240-B3A3-638C6D36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7D22F8-A04B-4E5D-AA7D-8EAF1C54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1617C-0C14-4719-9E74-129551EE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1410B-5425-4B8F-8FB3-49AB62E4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B2DEF3-BA35-41A8-9888-7FA1CB2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416F54-8A2C-4FFA-938A-B7A04AB3F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71EDEC-3E90-4FD9-8B67-6590CA47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CC2B3-32D5-4E57-ABD2-2690BED0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B97A24-5097-4289-B2C1-09C86732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E6931-079A-4730-88D3-DE5BDFDA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1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0897C-A5DE-4299-97C7-708191C2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9FF08-D3CF-4C7F-9241-7446CE9E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94EF5-B6DB-40BD-AE66-FCCC0544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8A7F3-9FCC-477F-9D8E-37909E46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F99AE-6119-46D2-94A2-7A7D3769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7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15C87-B1E9-4EBA-A35F-0A4543BC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46A02-929D-4100-AF7F-662037634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6D0B4-247A-4B87-B631-CD0196A6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677CF-39DC-4BC0-BEBE-1D56BA5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6F02E-28E1-457C-AAF2-755024B4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8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CEF19-5072-4665-8D08-14B24B2F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782F1-DFF4-473C-82D7-0EA497CE0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B6F196-7C80-43EF-A49B-8D502AE47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24EE8-B515-4B7C-9718-36CA81A4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93093B-04D9-48D1-B6F4-53A030C8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4CCE0-6F6A-42AC-8483-A60A23FA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7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1E493-9121-4947-AA40-13F5BAAE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52ADA2-A9CF-4963-9944-61658162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3FEE7E-66A7-4259-BAC2-043629671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E6B263-BDD5-4EC7-91B0-61D700C7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367187-BCA9-4460-A9CF-BE9559858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66E31D-0974-4562-946A-2EFDAF2F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29DFC3-C21C-4DD1-83A6-98EFDFAA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A976C8-4D94-4463-BBD9-5C26B064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0CE50-86D7-493B-BBCA-C11E9C9B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148A40-8A21-40B3-9ED6-DC3B659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EC581A-0A95-4C5A-9D40-96551DF7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758A6D-061F-48ED-B875-98C8F4C3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1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68CC4-3F9F-40B6-B973-A5C096C9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5FB70A-6D29-4AC3-AA55-05B5399E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AA36A-C37D-478D-9B4D-703B85D3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23FA-0666-4CEF-B28E-B1DAA223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C9D1B-D0E5-4B31-92F0-01DF7903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D5BD0A-4FF2-4B59-9CAA-172EF569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CEB2B3-A215-4F09-8014-DAD66198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1C9D50-8162-4DB4-B42B-EBAE3E73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6E7F5D-35EC-4780-A320-5E39ECE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CD413-053E-471A-B829-E4D23E3A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D4670A-6DC4-421A-B3FC-71224C509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2BDD5A-B99E-4FF9-9A2F-5C4BDC09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F0E6BD-10FB-4742-8DA0-9692DA88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463E5-5D20-42F4-ACD1-8C4107B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F540D1-D8AE-40B8-B3FA-6BDF2A4C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1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BEDCDE-B82E-45DC-BA36-D5E0FEEC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FF309-847D-46A0-871C-D055C560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92C76-4FBB-4F63-AA2F-ABE283D01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1709-9860-41F9-991E-84D37FF204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11BA73-1039-4ECF-9BC2-8D3BE9572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91287-DCCC-476A-9612-55CCDB02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9B20-2E25-440F-93EB-C9387F0E34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0C1F22-39B7-4E64-A419-92B5088DC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Langage C#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EA2CC4-20AE-44FD-A057-43185C834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 fontScale="25000" lnSpcReduction="20000"/>
          </a:bodyPr>
          <a:lstStyle/>
          <a:p>
            <a:r>
              <a:rPr lang="fr-FR" sz="500" b="1" dirty="0">
                <a:solidFill>
                  <a:srgbClr val="9A2DA9"/>
                </a:solidFill>
              </a:rPr>
              <a:t>Baptiste DELPIERRE</a:t>
            </a:r>
            <a:endParaRPr lang="fr-FR" sz="500" dirty="0">
              <a:solidFill>
                <a:srgbClr val="9A2DA9"/>
              </a:solidFill>
            </a:endParaRPr>
          </a:p>
          <a:p>
            <a:r>
              <a:rPr lang="fr-FR" sz="500" b="1" dirty="0">
                <a:solidFill>
                  <a:srgbClr val="9A2DA9"/>
                </a:solidFill>
              </a:rPr>
              <a:t>Philémon ROUBAUD</a:t>
            </a:r>
            <a:endParaRPr lang="fr-FR" sz="500" dirty="0">
              <a:solidFill>
                <a:srgbClr val="9A2DA9"/>
              </a:solidFill>
            </a:endParaRPr>
          </a:p>
          <a:p>
            <a:r>
              <a:rPr lang="fr-FR" sz="500" b="1" dirty="0">
                <a:solidFill>
                  <a:srgbClr val="9A2DA9"/>
                </a:solidFill>
              </a:rPr>
              <a:t>Louis HOCHART</a:t>
            </a:r>
            <a:endParaRPr lang="fr-FR" sz="500" dirty="0">
              <a:solidFill>
                <a:srgbClr val="9A2DA9"/>
              </a:solidFill>
            </a:endParaRPr>
          </a:p>
          <a:p>
            <a:r>
              <a:rPr lang="fr-FR" sz="500" b="1" dirty="0">
                <a:solidFill>
                  <a:srgbClr val="9A2DA9"/>
                </a:solidFill>
              </a:rPr>
              <a:t>	                              Vincent DUMONT</a:t>
            </a:r>
            <a:endParaRPr lang="fr-FR" sz="500" dirty="0">
              <a:solidFill>
                <a:srgbClr val="9A2DA9"/>
              </a:solidFill>
            </a:endParaRPr>
          </a:p>
          <a:p>
            <a:r>
              <a:rPr lang="fr-FR" sz="500" b="1" dirty="0">
                <a:solidFill>
                  <a:srgbClr val="9A2DA9"/>
                </a:solidFill>
              </a:rPr>
              <a:t>Année 2018/2019</a:t>
            </a:r>
            <a:endParaRPr lang="fr-FR" sz="500" dirty="0">
              <a:solidFill>
                <a:srgbClr val="9A2DA9"/>
              </a:solidFill>
            </a:endParaRPr>
          </a:p>
          <a:p>
            <a:endParaRPr lang="en-GB" sz="500" dirty="0">
              <a:solidFill>
                <a:srgbClr val="9A2DA9"/>
              </a:solidFill>
            </a:endParaRPr>
          </a:p>
        </p:txBody>
      </p:sp>
      <p:pic>
        <p:nvPicPr>
          <p:cNvPr id="4" name="Image 3" descr="Image associÃ©e">
            <a:extLst>
              <a:ext uri="{FF2B5EF4-FFF2-40B4-BE49-F238E27FC236}">
                <a16:creationId xmlns:a16="http://schemas.microsoft.com/office/drawing/2014/main" id="{7099B580-9812-4BA7-8EDD-205EEE0ECC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0" y="298853"/>
            <a:ext cx="3997637" cy="3997637"/>
          </a:xfrm>
          <a:prstGeom prst="rect">
            <a:avLst/>
          </a:prstGeom>
          <a:noFill/>
        </p:spPr>
      </p:pic>
      <p:pic>
        <p:nvPicPr>
          <p:cNvPr id="5" name="Image 4" descr="Résultat de recherche d'images pour &quot;lAIKA isen lille&quot;">
            <a:extLst>
              <a:ext uri="{FF2B5EF4-FFF2-40B4-BE49-F238E27FC236}">
                <a16:creationId xmlns:a16="http://schemas.microsoft.com/office/drawing/2014/main" id="{B1E29C2E-4D41-4ABB-A5AA-6B65D757D1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1356289"/>
            <a:ext cx="5455917" cy="1900520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6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Applications du C#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323338"/>
              </p:ext>
            </p:extLst>
          </p:nvPr>
        </p:nvGraphicFramePr>
        <p:xfrm>
          <a:off x="5143314" y="712433"/>
          <a:ext cx="6492875" cy="4427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12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631B657-E05C-4FA2-9FAB-165A71EB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Sommaire</a:t>
            </a: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3485F3B6-AC57-4F76-8AF2-3954C40A1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2870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>
                <a:solidFill>
                  <a:srgbClr val="FFFFFF"/>
                </a:solidFill>
              </a:rPr>
              <a:t>Présentation</a:t>
            </a:r>
            <a:r>
              <a:rPr lang="en-GB" sz="4000" dirty="0">
                <a:solidFill>
                  <a:srgbClr val="FFFFFF"/>
                </a:solidFill>
              </a:rPr>
              <a:t> du C#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Introduction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6867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Présentation du C#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Historique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448188"/>
              </p:ext>
            </p:extLst>
          </p:nvPr>
        </p:nvGraphicFramePr>
        <p:xfrm>
          <a:off x="4900287" y="1766657"/>
          <a:ext cx="6530821" cy="368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1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Présentation du C#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Utilité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446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21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Spécificités du langage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Indexeurs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43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0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Spécificités du langage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Expressions 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Lambda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13851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9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Spécificités du langage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Délégués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567097"/>
              </p:ext>
            </p:extLst>
          </p:nvPr>
        </p:nvGraphicFramePr>
        <p:xfrm>
          <a:off x="5143314" y="712433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57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AC9814-1343-4EB5-8285-1FA757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Différences 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JAVA | C#</a:t>
            </a: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br>
              <a:rPr lang="fr-FR" sz="4000" dirty="0">
                <a:solidFill>
                  <a:srgbClr val="FFFFFF"/>
                </a:solidFill>
              </a:rPr>
            </a:b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221E360E-9B85-43BA-8D44-1566F5C17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745515"/>
              </p:ext>
            </p:extLst>
          </p:nvPr>
        </p:nvGraphicFramePr>
        <p:xfrm>
          <a:off x="5143314" y="712433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533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465</Words>
  <Application>Microsoft Office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Langage C#</vt:lpstr>
      <vt:lpstr>Sommaire </vt:lpstr>
      <vt:lpstr>Présentation du C#    Introduction   </vt:lpstr>
      <vt:lpstr>Présentation du C#    Historique   </vt:lpstr>
      <vt:lpstr>Présentation du C#    Utilité   </vt:lpstr>
      <vt:lpstr>Spécificités du langage    Indexeurs   </vt:lpstr>
      <vt:lpstr>Spécificités du langage    Expressions  Lambda   </vt:lpstr>
      <vt:lpstr>Spécificités du langage    Délégués   </vt:lpstr>
      <vt:lpstr>   Différences  JAVA | C#   </vt:lpstr>
      <vt:lpstr>   Applications du C#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C#</dc:title>
  <dc:creator>louis hochart</dc:creator>
  <cp:lastModifiedBy>louis hochart</cp:lastModifiedBy>
  <cp:revision>6</cp:revision>
  <dcterms:created xsi:type="dcterms:W3CDTF">2019-03-11T12:51:18Z</dcterms:created>
  <dcterms:modified xsi:type="dcterms:W3CDTF">2019-03-11T13:42:30Z</dcterms:modified>
</cp:coreProperties>
</file>