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7/0ed1d6c0a20511e983baef8c2c49255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https://app.mindmup.com/map/_free/2019/07/0ed1d6c0a20511e983baef8c2c492558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F96537-4BE2-40EE-925D-4F9C639BB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128" y="662782"/>
            <a:ext cx="10754232" cy="58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Knowledge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louis hu</cp:lastModifiedBy>
  <cp:revision>3</cp:revision>
  <dcterms:created xsi:type="dcterms:W3CDTF">2019-07-09T04:34:07Z</dcterms:created>
  <dcterms:modified xsi:type="dcterms:W3CDTF">2019-07-09T04:55:39Z</dcterms:modified>
</cp:coreProperties>
</file>