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8/8829f900c71a11e9bef937bc505f6c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https://app.mindmup.com/map/_free/2019/08/8829f900c71a11e9bef937bc505f6cda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32275B-D3C4-4FC1-AC7B-B3A97C84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8" y="647246"/>
            <a:ext cx="10652464" cy="5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1589-BCAD-4658-99BD-61D2FCD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US" altLang="zh-CN" dirty="0"/>
              <a:t>EDC controller flow diagram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C7A28E8A-234F-471D-875A-AE0DE6BA6EBC}"/>
              </a:ext>
            </a:extLst>
          </p:cNvPr>
          <p:cNvSpPr/>
          <p:nvPr/>
        </p:nvSpPr>
        <p:spPr>
          <a:xfrm>
            <a:off x="5069150" y="1307865"/>
            <a:ext cx="887767" cy="390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64A346E-5652-42EF-916D-AC832A878E5E}"/>
              </a:ext>
            </a:extLst>
          </p:cNvPr>
          <p:cNvSpPr/>
          <p:nvPr/>
        </p:nvSpPr>
        <p:spPr>
          <a:xfrm>
            <a:off x="4722920" y="199900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Reset EDC Freq limit to </a:t>
            </a:r>
            <a:r>
              <a:rPr lang="en-US" altLang="zh-CN" dirty="0" err="1"/>
              <a:t>Fmax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0A9E60-9D7E-4293-A6A3-36B7C7210BF4}"/>
              </a:ext>
            </a:extLst>
          </p:cNvPr>
          <p:cNvSpPr/>
          <p:nvPr/>
        </p:nvSpPr>
        <p:spPr>
          <a:xfrm>
            <a:off x="4717002" y="2876585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CLK Freq arbiter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412BD17-B5E0-4538-8E36-247792F6B588}"/>
              </a:ext>
            </a:extLst>
          </p:cNvPr>
          <p:cNvSpPr/>
          <p:nvPr/>
        </p:nvSpPr>
        <p:spPr>
          <a:xfrm>
            <a:off x="4717001" y="380862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</a:t>
            </a:r>
            <a:r>
              <a:rPr lang="en-US" altLang="zh-CN" dirty="0" err="1"/>
              <a:t>IddMax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158712A-D61B-4533-809B-3CC98DAEE705}"/>
              </a:ext>
            </a:extLst>
          </p:cNvPr>
          <p:cNvSpPr/>
          <p:nvPr/>
        </p:nvSpPr>
        <p:spPr>
          <a:xfrm>
            <a:off x="4693329" y="4668717"/>
            <a:ext cx="1778490" cy="7837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IddMax</a:t>
            </a:r>
            <a:r>
              <a:rPr lang="en-US" altLang="zh-CN" sz="1200" dirty="0"/>
              <a:t>&gt;EDC limit</a:t>
            </a:r>
            <a:endParaRPr lang="zh-CN" altLang="en-US" sz="12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C496BBF-6828-41B3-A440-D38E3D2F6B4E}"/>
              </a:ext>
            </a:extLst>
          </p:cNvPr>
          <p:cNvSpPr/>
          <p:nvPr/>
        </p:nvSpPr>
        <p:spPr>
          <a:xfrm>
            <a:off x="4717000" y="561824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CLK F/V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0F3720C-E5E2-47AF-895C-57C744F92866}"/>
              </a:ext>
            </a:extLst>
          </p:cNvPr>
          <p:cNvSpPr/>
          <p:nvPr/>
        </p:nvSpPr>
        <p:spPr>
          <a:xfrm>
            <a:off x="4746596" y="6389892"/>
            <a:ext cx="1731145" cy="3865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982C3AE0-FCDA-42CD-A7A8-EBCF65D68890}"/>
              </a:ext>
            </a:extLst>
          </p:cNvPr>
          <p:cNvSpPr/>
          <p:nvPr/>
        </p:nvSpPr>
        <p:spPr>
          <a:xfrm>
            <a:off x="8543277" y="3520104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 EDC  Freq Limit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5636B9-E519-4A92-B802-ED2599FA5617}"/>
              </a:ext>
            </a:extLst>
          </p:cNvPr>
          <p:cNvCxnSpPr>
            <a:stCxn id="4" idx="2"/>
          </p:cNvCxnSpPr>
          <p:nvPr/>
        </p:nvCxnSpPr>
        <p:spPr>
          <a:xfrm flipH="1">
            <a:off x="5513033" y="169848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C5DA98-5679-49EB-9829-B0B1A6EB5027}"/>
              </a:ext>
            </a:extLst>
          </p:cNvPr>
          <p:cNvCxnSpPr/>
          <p:nvPr/>
        </p:nvCxnSpPr>
        <p:spPr>
          <a:xfrm flipH="1">
            <a:off x="5513033" y="25848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606C55-0E35-4EF6-A52F-268CB2BF3F98}"/>
              </a:ext>
            </a:extLst>
          </p:cNvPr>
          <p:cNvCxnSpPr/>
          <p:nvPr/>
        </p:nvCxnSpPr>
        <p:spPr>
          <a:xfrm flipH="1">
            <a:off x="5513033" y="35081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968554-744B-447C-B0E2-0E2FA095F02E}"/>
              </a:ext>
            </a:extLst>
          </p:cNvPr>
          <p:cNvCxnSpPr/>
          <p:nvPr/>
        </p:nvCxnSpPr>
        <p:spPr>
          <a:xfrm flipH="1">
            <a:off x="5594412" y="4392089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4A527-6459-4BB0-A1EB-FFD80326D802}"/>
              </a:ext>
            </a:extLst>
          </p:cNvPr>
          <p:cNvCxnSpPr/>
          <p:nvPr/>
        </p:nvCxnSpPr>
        <p:spPr>
          <a:xfrm flipH="1">
            <a:off x="5582571" y="534349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7E95A9-7AAD-450F-92A6-39E258F31288}"/>
              </a:ext>
            </a:extLst>
          </p:cNvPr>
          <p:cNvCxnSpPr/>
          <p:nvPr/>
        </p:nvCxnSpPr>
        <p:spPr>
          <a:xfrm flipH="1">
            <a:off x="5582570" y="6089365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E29EBC-06EC-40BB-A093-4EF21D7294CA}"/>
              </a:ext>
            </a:extLst>
          </p:cNvPr>
          <p:cNvCxnSpPr>
            <a:stCxn id="8" idx="3"/>
          </p:cNvCxnSpPr>
          <p:nvPr/>
        </p:nvCxnSpPr>
        <p:spPr>
          <a:xfrm flipV="1">
            <a:off x="6471819" y="5060578"/>
            <a:ext cx="293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4081A7-5E56-4F79-9537-E3AB817BE68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408850" y="4097153"/>
            <a:ext cx="0" cy="96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161B4F9-9A69-4CAE-BDEE-06495EBAB42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08850" y="2680961"/>
            <a:ext cx="0" cy="8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961DA1-7184-4F4C-A2C4-3846BF5ECC42}"/>
              </a:ext>
            </a:extLst>
          </p:cNvPr>
          <p:cNvCxnSpPr/>
          <p:nvPr/>
        </p:nvCxnSpPr>
        <p:spPr>
          <a:xfrm flipH="1">
            <a:off x="5513033" y="2680961"/>
            <a:ext cx="389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288417-F190-405B-BFA6-00849B3A5D7B}"/>
              </a:ext>
            </a:extLst>
          </p:cNvPr>
          <p:cNvSpPr txBox="1"/>
          <p:nvPr/>
        </p:nvSpPr>
        <p:spPr>
          <a:xfrm>
            <a:off x="7610240" y="47587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A76FD5-BC00-4262-8EEE-A259D40EC325}"/>
              </a:ext>
            </a:extLst>
          </p:cNvPr>
          <p:cNvSpPr txBox="1"/>
          <p:nvPr/>
        </p:nvSpPr>
        <p:spPr>
          <a:xfrm>
            <a:off x="5784696" y="532313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1564</Words>
  <Application>Microsoft Office PowerPoint</Application>
  <PresentationFormat>宽屏</PresentationFormat>
  <Paragraphs>231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Knowledge Tree</vt:lpstr>
      <vt:lpstr>EDC controller flow diagram</vt:lpstr>
      <vt:lpstr>Linux architecture-outline</vt:lpstr>
      <vt:lpstr>Linux architecture-Bootloader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hu louis</cp:lastModifiedBy>
  <cp:revision>51</cp:revision>
  <dcterms:created xsi:type="dcterms:W3CDTF">2019-07-09T04:34:07Z</dcterms:created>
  <dcterms:modified xsi:type="dcterms:W3CDTF">2020-06-06T16:34:40Z</dcterms:modified>
</cp:coreProperties>
</file>