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indmup.com/map/_free/2019/08/8829f900c71a11e9bef937bc505f6c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ybox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Knowledge Tree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59-7548-43DB-9157-ECD24610586B}"/>
              </a:ext>
            </a:extLst>
          </p:cNvPr>
          <p:cNvSpPr/>
          <p:nvPr/>
        </p:nvSpPr>
        <p:spPr>
          <a:xfrm>
            <a:off x="3187084" y="6400800"/>
            <a:ext cx="87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https://app.mindmup.com/map/_free/2019/08/8829f900c71a11e9bef937bc505f6cda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32275B-D3C4-4FC1-AC7B-B3A97C84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8" y="647246"/>
            <a:ext cx="10652464" cy="5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1589-BCAD-4658-99BD-61D2FCDB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en-US" altLang="zh-CN" dirty="0"/>
              <a:t>EDC controller flow diagram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C7A28E8A-234F-471D-875A-AE0DE6BA6EBC}"/>
              </a:ext>
            </a:extLst>
          </p:cNvPr>
          <p:cNvSpPr/>
          <p:nvPr/>
        </p:nvSpPr>
        <p:spPr>
          <a:xfrm>
            <a:off x="5069150" y="1307865"/>
            <a:ext cx="887767" cy="390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64A346E-5652-42EF-916D-AC832A878E5E}"/>
              </a:ext>
            </a:extLst>
          </p:cNvPr>
          <p:cNvSpPr/>
          <p:nvPr/>
        </p:nvSpPr>
        <p:spPr>
          <a:xfrm>
            <a:off x="4722920" y="199900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Reset EDC Freq limit to </a:t>
            </a:r>
            <a:r>
              <a:rPr lang="en-US" altLang="zh-CN" dirty="0" err="1"/>
              <a:t>Fmax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D0A9E60-9D7E-4293-A6A3-36B7C7210BF4}"/>
              </a:ext>
            </a:extLst>
          </p:cNvPr>
          <p:cNvSpPr/>
          <p:nvPr/>
        </p:nvSpPr>
        <p:spPr>
          <a:xfrm>
            <a:off x="4717002" y="2876585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CLK Freq arbiter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412BD17-B5E0-4538-8E36-247792F6B588}"/>
              </a:ext>
            </a:extLst>
          </p:cNvPr>
          <p:cNvSpPr/>
          <p:nvPr/>
        </p:nvSpPr>
        <p:spPr>
          <a:xfrm>
            <a:off x="4717001" y="380862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</a:t>
            </a:r>
            <a:r>
              <a:rPr lang="en-US" altLang="zh-CN" dirty="0" err="1"/>
              <a:t>IddMax</a:t>
            </a:r>
            <a:endParaRPr lang="zh-CN" altLang="en-US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3158712A-D61B-4533-809B-3CC98DAEE705}"/>
              </a:ext>
            </a:extLst>
          </p:cNvPr>
          <p:cNvSpPr/>
          <p:nvPr/>
        </p:nvSpPr>
        <p:spPr>
          <a:xfrm>
            <a:off x="4693329" y="4668717"/>
            <a:ext cx="1778490" cy="7837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IddMax</a:t>
            </a:r>
            <a:r>
              <a:rPr lang="en-US" altLang="zh-CN" sz="1200" dirty="0"/>
              <a:t>&gt;EDC limit</a:t>
            </a:r>
            <a:endParaRPr lang="zh-CN" altLang="en-US" sz="1200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C496BBF-6828-41B3-A440-D38E3D2F6B4E}"/>
              </a:ext>
            </a:extLst>
          </p:cNvPr>
          <p:cNvSpPr/>
          <p:nvPr/>
        </p:nvSpPr>
        <p:spPr>
          <a:xfrm>
            <a:off x="4717000" y="561824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CLK F/V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90F3720C-E5E2-47AF-895C-57C744F92866}"/>
              </a:ext>
            </a:extLst>
          </p:cNvPr>
          <p:cNvSpPr/>
          <p:nvPr/>
        </p:nvSpPr>
        <p:spPr>
          <a:xfrm>
            <a:off x="4746596" y="6389892"/>
            <a:ext cx="1731145" cy="3865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982C3AE0-FCDA-42CD-A7A8-EBCF65D68890}"/>
              </a:ext>
            </a:extLst>
          </p:cNvPr>
          <p:cNvSpPr/>
          <p:nvPr/>
        </p:nvSpPr>
        <p:spPr>
          <a:xfrm>
            <a:off x="8543277" y="3520104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 EDC  Freq Limit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5636B9-E519-4A92-B802-ED2599FA5617}"/>
              </a:ext>
            </a:extLst>
          </p:cNvPr>
          <p:cNvCxnSpPr>
            <a:stCxn id="4" idx="2"/>
          </p:cNvCxnSpPr>
          <p:nvPr/>
        </p:nvCxnSpPr>
        <p:spPr>
          <a:xfrm flipH="1">
            <a:off x="5513033" y="169848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C5DA98-5679-49EB-9829-B0B1A6EB5027}"/>
              </a:ext>
            </a:extLst>
          </p:cNvPr>
          <p:cNvCxnSpPr/>
          <p:nvPr/>
        </p:nvCxnSpPr>
        <p:spPr>
          <a:xfrm flipH="1">
            <a:off x="5513033" y="25848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606C55-0E35-4EF6-A52F-268CB2BF3F98}"/>
              </a:ext>
            </a:extLst>
          </p:cNvPr>
          <p:cNvCxnSpPr/>
          <p:nvPr/>
        </p:nvCxnSpPr>
        <p:spPr>
          <a:xfrm flipH="1">
            <a:off x="5513033" y="35081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968554-744B-447C-B0E2-0E2FA095F02E}"/>
              </a:ext>
            </a:extLst>
          </p:cNvPr>
          <p:cNvCxnSpPr/>
          <p:nvPr/>
        </p:nvCxnSpPr>
        <p:spPr>
          <a:xfrm flipH="1">
            <a:off x="5594412" y="4392089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34A527-6459-4BB0-A1EB-FFD80326D802}"/>
              </a:ext>
            </a:extLst>
          </p:cNvPr>
          <p:cNvCxnSpPr/>
          <p:nvPr/>
        </p:nvCxnSpPr>
        <p:spPr>
          <a:xfrm flipH="1">
            <a:off x="5582571" y="534349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7E95A9-7AAD-450F-92A6-39E258F31288}"/>
              </a:ext>
            </a:extLst>
          </p:cNvPr>
          <p:cNvCxnSpPr/>
          <p:nvPr/>
        </p:nvCxnSpPr>
        <p:spPr>
          <a:xfrm flipH="1">
            <a:off x="5582570" y="6089365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E29EBC-06EC-40BB-A093-4EF21D7294CA}"/>
              </a:ext>
            </a:extLst>
          </p:cNvPr>
          <p:cNvCxnSpPr>
            <a:stCxn id="8" idx="3"/>
          </p:cNvCxnSpPr>
          <p:nvPr/>
        </p:nvCxnSpPr>
        <p:spPr>
          <a:xfrm flipV="1">
            <a:off x="6471819" y="5060578"/>
            <a:ext cx="2937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4081A7-5E56-4F79-9537-E3AB817BE68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408850" y="4097153"/>
            <a:ext cx="0" cy="96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161B4F9-9A69-4CAE-BDEE-06495EBAB42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408850" y="2680961"/>
            <a:ext cx="0" cy="83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961DA1-7184-4F4C-A2C4-3846BF5ECC42}"/>
              </a:ext>
            </a:extLst>
          </p:cNvPr>
          <p:cNvCxnSpPr/>
          <p:nvPr/>
        </p:nvCxnSpPr>
        <p:spPr>
          <a:xfrm flipH="1">
            <a:off x="5513033" y="2680961"/>
            <a:ext cx="389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8288417-F190-405B-BFA6-00849B3A5D7B}"/>
              </a:ext>
            </a:extLst>
          </p:cNvPr>
          <p:cNvSpPr txBox="1"/>
          <p:nvPr/>
        </p:nvSpPr>
        <p:spPr>
          <a:xfrm>
            <a:off x="7610240" y="475873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A76FD5-BC00-4262-8EEE-A259D40EC325}"/>
              </a:ext>
            </a:extLst>
          </p:cNvPr>
          <p:cNvSpPr txBox="1"/>
          <p:nvPr/>
        </p:nvSpPr>
        <p:spPr>
          <a:xfrm>
            <a:off x="5784696" y="532313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6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architecture-outline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6329776" y="39511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DA16702-8B29-4AD5-B356-80ED1E1EC458}"/>
              </a:ext>
            </a:extLst>
          </p:cNvPr>
          <p:cNvSpPr/>
          <p:nvPr/>
        </p:nvSpPr>
        <p:spPr>
          <a:xfrm>
            <a:off x="6187734" y="51078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ASIC/SOC</a:t>
            </a:r>
            <a:endParaRPr lang="zh-CN" altLang="en-US" sz="1200" dirty="0"/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1222E876-8F49-4FE4-A2E3-30A9673D5F1E}"/>
              </a:ext>
            </a:extLst>
          </p:cNvPr>
          <p:cNvSpPr/>
          <p:nvPr/>
        </p:nvSpPr>
        <p:spPr>
          <a:xfrm>
            <a:off x="7608161" y="4614402"/>
            <a:ext cx="870012" cy="493473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Firmware (optional)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头: 直角双向 6">
            <a:extLst>
              <a:ext uri="{FF2B5EF4-FFF2-40B4-BE49-F238E27FC236}">
                <a16:creationId xmlns:a16="http://schemas.microsoft.com/office/drawing/2014/main" id="{0A2D04D3-E868-421A-B8A8-7C2190EF8039}"/>
              </a:ext>
            </a:extLst>
          </p:cNvPr>
          <p:cNvSpPr/>
          <p:nvPr/>
        </p:nvSpPr>
        <p:spPr>
          <a:xfrm>
            <a:off x="7377342" y="5107875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直角双向 7">
            <a:extLst>
              <a:ext uri="{FF2B5EF4-FFF2-40B4-BE49-F238E27FC236}">
                <a16:creationId xmlns:a16="http://schemas.microsoft.com/office/drawing/2014/main" id="{7C259396-DFB8-4999-986D-99B74DEA7D4A}"/>
              </a:ext>
            </a:extLst>
          </p:cNvPr>
          <p:cNvSpPr/>
          <p:nvPr/>
        </p:nvSpPr>
        <p:spPr>
          <a:xfrm rot="16200000">
            <a:off x="7526425" y="4156664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6773661" y="3575714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6893508" y="3521294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6217696" y="306208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D2DA8301-4910-4D9D-830B-8DEB4A38EAC3}"/>
              </a:ext>
            </a:extLst>
          </p:cNvPr>
          <p:cNvSpPr/>
          <p:nvPr/>
        </p:nvSpPr>
        <p:spPr>
          <a:xfrm>
            <a:off x="6249878" y="221870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BF5D8777-7EC9-4EF5-8067-40A0828C9D34}"/>
              </a:ext>
            </a:extLst>
          </p:cNvPr>
          <p:cNvSpPr/>
          <p:nvPr/>
        </p:nvSpPr>
        <p:spPr>
          <a:xfrm>
            <a:off x="6813610" y="2715855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E78C9CD9-CDD3-4ABD-9107-ECA51AE9BB18}"/>
              </a:ext>
            </a:extLst>
          </p:cNvPr>
          <p:cNvSpPr/>
          <p:nvPr/>
        </p:nvSpPr>
        <p:spPr>
          <a:xfrm>
            <a:off x="6289827" y="1438328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Applications</a:t>
            </a:r>
            <a:endParaRPr lang="zh-CN" altLang="en-US" sz="1200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CCE7C80B-1631-43AD-9E58-CBCCD79B03A9}"/>
              </a:ext>
            </a:extLst>
          </p:cNvPr>
          <p:cNvSpPr/>
          <p:nvPr/>
        </p:nvSpPr>
        <p:spPr>
          <a:xfrm>
            <a:off x="6782538" y="1951992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7382162" y="307367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6DC5E313-26F0-4557-9B29-9CC568E11C1B}"/>
              </a:ext>
            </a:extLst>
          </p:cNvPr>
          <p:cNvSpPr/>
          <p:nvPr/>
        </p:nvSpPr>
        <p:spPr>
          <a:xfrm>
            <a:off x="7728008" y="2183552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E3E45EC7-1AA3-475C-8F4D-76290CFE6A00}"/>
              </a:ext>
            </a:extLst>
          </p:cNvPr>
          <p:cNvSpPr/>
          <p:nvPr/>
        </p:nvSpPr>
        <p:spPr>
          <a:xfrm>
            <a:off x="7365863" y="2457961"/>
            <a:ext cx="362145" cy="106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085910-CB1B-4F70-BF4B-506FEBDC17F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8770774" y="3089099"/>
            <a:ext cx="368427" cy="1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466E73-EDEB-4B50-B2E3-C8C207AB653D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368427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A867EA-C031-4ED7-BA92-1792AE0F13C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294446" cy="39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1022A9-C111-4A2C-9B87-9BBE9DCF9345}"/>
              </a:ext>
            </a:extLst>
          </p:cNvPr>
          <p:cNvSpPr txBox="1"/>
          <p:nvPr/>
        </p:nvSpPr>
        <p:spPr>
          <a:xfrm>
            <a:off x="9214854" y="3013885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Character device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99E23-79D9-4216-BB56-9E656FC6E87B}"/>
              </a:ext>
            </a:extLst>
          </p:cNvPr>
          <p:cNvSpPr txBox="1"/>
          <p:nvPr/>
        </p:nvSpPr>
        <p:spPr>
          <a:xfrm>
            <a:off x="9218367" y="3324604"/>
            <a:ext cx="1058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 device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B5CB1E-954A-4684-B82B-91613213E745}"/>
              </a:ext>
            </a:extLst>
          </p:cNvPr>
          <p:cNvSpPr txBox="1"/>
          <p:nvPr/>
        </p:nvSpPr>
        <p:spPr>
          <a:xfrm>
            <a:off x="9198756" y="3556820"/>
            <a:ext cx="1127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Network device</a:t>
            </a:r>
            <a:endParaRPr lang="zh-CN" altLang="en-US" sz="10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5015788" y="309951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32" name="箭头: 直角双向 31">
            <a:extLst>
              <a:ext uri="{FF2B5EF4-FFF2-40B4-BE49-F238E27FC236}">
                <a16:creationId xmlns:a16="http://schemas.microsoft.com/office/drawing/2014/main" id="{E1137A9F-8F0A-440A-9731-0084B227F869}"/>
              </a:ext>
            </a:extLst>
          </p:cNvPr>
          <p:cNvSpPr/>
          <p:nvPr/>
        </p:nvSpPr>
        <p:spPr>
          <a:xfrm rot="5400000">
            <a:off x="4568859" y="4395600"/>
            <a:ext cx="1961966" cy="3221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DC14709-BE9A-4E24-9B37-162A73CA3F8A}"/>
              </a:ext>
            </a:extLst>
          </p:cNvPr>
          <p:cNvCxnSpPr>
            <a:cxnSpLocks/>
          </p:cNvCxnSpPr>
          <p:nvPr/>
        </p:nvCxnSpPr>
        <p:spPr>
          <a:xfrm flipV="1">
            <a:off x="7102135" y="4861140"/>
            <a:ext cx="807866" cy="710602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71754-F657-4316-B3DE-9EE68CD6A441}"/>
              </a:ext>
            </a:extLst>
          </p:cNvPr>
          <p:cNvSpPr txBox="1"/>
          <p:nvPr/>
        </p:nvSpPr>
        <p:spPr>
          <a:xfrm>
            <a:off x="6977847" y="5767425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1.Boot</a:t>
            </a:r>
            <a:endParaRPr lang="zh-CN" altLang="en-US" sz="1000" b="1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72BF010-DFF9-406C-B035-2B0FD726AE9D}"/>
              </a:ext>
            </a:extLst>
          </p:cNvPr>
          <p:cNvSpPr/>
          <p:nvPr/>
        </p:nvSpPr>
        <p:spPr>
          <a:xfrm>
            <a:off x="7062186" y="5544028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12137DD-E008-4F54-A31E-E6A93DCE8C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4399" y="4176413"/>
            <a:ext cx="710602" cy="695579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35554B1E-61C1-4533-9922-5BC5655692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3031" y="3684251"/>
            <a:ext cx="839311" cy="29678"/>
          </a:xfrm>
          <a:prstGeom prst="curvedConnector3">
            <a:avLst>
              <a:gd name="adj1" fmla="val 77501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F3E21902-2F50-45D8-B11E-36F2CB60B03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 flipH="1" flipV="1">
            <a:off x="6937985" y="2458059"/>
            <a:ext cx="736854" cy="736659"/>
          </a:xfrm>
          <a:prstGeom prst="curvedConnector3">
            <a:avLst>
              <a:gd name="adj1" fmla="val 9247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CC55C9F-FAB3-4D6B-966F-7ADA321C3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2321" y="2142620"/>
            <a:ext cx="894743" cy="12992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8071BD6-BE1D-423D-9346-84EE4CE8EB2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937712" y="3384394"/>
            <a:ext cx="444450" cy="8304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2491BC39-7052-40B2-B21A-078DA3EB1808}"/>
              </a:ext>
            </a:extLst>
          </p:cNvPr>
          <p:cNvSpPr/>
          <p:nvPr/>
        </p:nvSpPr>
        <p:spPr>
          <a:xfrm>
            <a:off x="6573913" y="1290827"/>
            <a:ext cx="79898" cy="72609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DA2A7E85-F1D0-4579-A136-EDB3A51B2255}"/>
              </a:ext>
            </a:extLst>
          </p:cNvPr>
          <p:cNvSpPr/>
          <p:nvPr/>
        </p:nvSpPr>
        <p:spPr>
          <a:xfrm>
            <a:off x="6927628" y="1690224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E6B0A0-6CC5-4FE6-B33F-E05030AB2388}"/>
              </a:ext>
            </a:extLst>
          </p:cNvPr>
          <p:cNvSpPr txBox="1"/>
          <p:nvPr/>
        </p:nvSpPr>
        <p:spPr>
          <a:xfrm>
            <a:off x="6662691" y="1124543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2.RunTime</a:t>
            </a:r>
            <a:endParaRPr lang="zh-CN" altLang="en-US" sz="1000" b="1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6124D24F-8F96-4169-A580-1264EB000E7F}"/>
              </a:ext>
            </a:extLst>
          </p:cNvPr>
          <p:cNvCxnSpPr>
            <a:cxnSpLocks/>
          </p:cNvCxnSpPr>
          <p:nvPr/>
        </p:nvCxnSpPr>
        <p:spPr>
          <a:xfrm rot="5400000">
            <a:off x="6016168" y="1846848"/>
            <a:ext cx="1084672" cy="137555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74935B05-BDCD-48F0-AC21-62701FAF6488}"/>
              </a:ext>
            </a:extLst>
          </p:cNvPr>
          <p:cNvCxnSpPr>
            <a:cxnSpLocks/>
            <a:endCxn id="31" idx="4"/>
          </p:cNvCxnSpPr>
          <p:nvPr/>
        </p:nvCxnSpPr>
        <p:spPr>
          <a:xfrm rot="5400000">
            <a:off x="5845366" y="2754321"/>
            <a:ext cx="911625" cy="400190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93132F5-F629-4892-BC22-3B8FB7E7467B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H="1">
            <a:off x="4924278" y="4155138"/>
            <a:ext cx="2023078" cy="50383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29116" y="1366220"/>
            <a:ext cx="366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Exception handler</a:t>
            </a:r>
          </a:p>
          <a:p>
            <a:r>
              <a:rPr lang="en-US" altLang="zh-CN" sz="1200" b="1" dirty="0"/>
              <a:t>Init/</a:t>
            </a:r>
            <a:r>
              <a:rPr lang="en-US" altLang="zh-CN" sz="1200" b="1" dirty="0" err="1"/>
              <a:t>main.c</a:t>
            </a:r>
            <a:r>
              <a:rPr lang="en-US" altLang="zh-CN" sz="1200" b="1" dirty="0"/>
              <a:t>  </a:t>
            </a:r>
            <a:r>
              <a:rPr lang="en-US" altLang="zh-CN" sz="1200" dirty="0"/>
              <a:t>:  </a:t>
            </a:r>
            <a:r>
              <a:rPr lang="en-US" altLang="zh-CN" sz="1200" dirty="0" err="1"/>
              <a:t>trap_init</a:t>
            </a:r>
            <a:r>
              <a:rPr lang="en-US" altLang="zh-CN" sz="1200" dirty="0"/>
              <a:t>(); </a:t>
            </a:r>
            <a:r>
              <a:rPr lang="en-US" altLang="zh-CN" sz="1200" dirty="0" err="1"/>
              <a:t>init_IRQ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traps.c</a:t>
            </a:r>
            <a:endParaRPr lang="en-US" altLang="zh-CN" sz="1200" dirty="0"/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irq.c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Exception Categories</a:t>
            </a:r>
          </a:p>
          <a:p>
            <a:r>
              <a:rPr lang="en-US" altLang="zh-CN" sz="1200" dirty="0"/>
              <a:t>-undefined instruction</a:t>
            </a:r>
          </a:p>
          <a:p>
            <a:r>
              <a:rPr lang="en-US" altLang="zh-CN" sz="1200" dirty="0"/>
              <a:t>-instruction prefetch abort</a:t>
            </a:r>
          </a:p>
          <a:p>
            <a:r>
              <a:rPr lang="en-US" altLang="zh-CN" sz="1200" dirty="0"/>
              <a:t>-data access abort</a:t>
            </a:r>
          </a:p>
          <a:p>
            <a:r>
              <a:rPr lang="en-US" altLang="zh-CN" sz="1200" dirty="0"/>
              <a:t>-interrupt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swi</a:t>
            </a:r>
            <a:r>
              <a:rPr lang="en-US" altLang="zh-CN" sz="1200" dirty="0"/>
              <a:t>(software wait instruction)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handler architecture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irq_desc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irq_chip</a:t>
            </a:r>
            <a:r>
              <a:rPr lang="en-US" altLang="zh-CN" sz="1200" dirty="0"/>
              <a:t>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irqaction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interrupt.h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work flow</a:t>
            </a:r>
          </a:p>
          <a:p>
            <a:r>
              <a:rPr lang="en-US" altLang="zh-CN" sz="1200" dirty="0"/>
              <a:t>  CPU ack to execute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call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irq_desc.handle_irq</a:t>
            </a:r>
            <a:r>
              <a:rPr lang="en-US" altLang="zh-CN" sz="1200" dirty="0"/>
              <a:t>-&gt;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chip.functions</a:t>
            </a:r>
            <a:r>
              <a:rPr lang="en-US" altLang="zh-CN" sz="1200" dirty="0"/>
              <a:t> to do with hardware-&gt;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screen action table for every handler function’s implementation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7082CF-A10C-43C8-B6FF-0EEAE28522F3}"/>
              </a:ext>
            </a:extLst>
          </p:cNvPr>
          <p:cNvSpPr txBox="1"/>
          <p:nvPr/>
        </p:nvSpPr>
        <p:spPr>
          <a:xfrm>
            <a:off x="6813610" y="2645437"/>
            <a:ext cx="182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kernel last action: launch 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/</a:t>
            </a:r>
            <a:r>
              <a:rPr lang="en-US" altLang="zh-CN" sz="1000" dirty="0" err="1"/>
              <a:t>main.c</a:t>
            </a:r>
            <a:r>
              <a:rPr lang="en-US" altLang="zh-CN" sz="1000" dirty="0"/>
              <a:t>)-&gt;/</a:t>
            </a:r>
            <a:r>
              <a:rPr lang="en-US" altLang="zh-CN" sz="1000" dirty="0" err="1"/>
              <a:t>sbin</a:t>
            </a:r>
            <a:r>
              <a:rPr lang="en-US" altLang="zh-CN" sz="1000" dirty="0"/>
              <a:t>/</a:t>
            </a:r>
            <a:r>
              <a:rPr lang="en-US" altLang="zh-CN" sz="1000" dirty="0" err="1"/>
              <a:t>init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43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architecture-Bootloader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9707129" y="1775160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10151014" y="1399699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10270861" y="13452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79678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803388" y="75583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83324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4533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Bootloader dispatch parameters to Kernel through Tagged list</a:t>
            </a:r>
          </a:p>
          <a:p>
            <a:pPr lvl="1"/>
            <a:r>
              <a:rPr lang="en-US" altLang="zh-CN" sz="1200" dirty="0"/>
              <a:t>-include/</a:t>
            </a:r>
            <a:r>
              <a:rPr lang="en-US" altLang="zh-CN" sz="1200" dirty="0" err="1"/>
              <a:t>asm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setup.h</a:t>
            </a:r>
            <a:endParaRPr lang="en-US" altLang="zh-CN" sz="1200" dirty="0"/>
          </a:p>
          <a:p>
            <a:r>
              <a:rPr lang="en-US" altLang="zh-CN" sz="1200" dirty="0"/>
              <a:t>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u32 size;</a:t>
            </a:r>
          </a:p>
          <a:p>
            <a:r>
              <a:rPr lang="en-US" altLang="zh-CN" sz="1200" dirty="0"/>
              <a:t>    u32 tag;</a:t>
            </a:r>
          </a:p>
          <a:p>
            <a:r>
              <a:rPr lang="en-US" altLang="zh-CN" sz="1200" dirty="0"/>
              <a:t>};</a:t>
            </a:r>
          </a:p>
          <a:p>
            <a:r>
              <a:rPr lang="en-US" altLang="zh-CN" sz="1200" dirty="0"/>
              <a:t>Struct tag{</a:t>
            </a:r>
          </a:p>
          <a:p>
            <a:r>
              <a:rPr lang="en-US" altLang="zh-CN" sz="1200" dirty="0"/>
              <a:t>   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        </a:t>
            </a:r>
            <a:r>
              <a:rPr lang="en-US" altLang="zh-CN" sz="1200" b="1" dirty="0" err="1"/>
              <a:t>hdr</a:t>
            </a:r>
            <a:r>
              <a:rPr lang="en-US" altLang="zh-CN" sz="1200" b="1" dirty="0"/>
              <a:t>;</a:t>
            </a:r>
          </a:p>
          <a:p>
            <a:r>
              <a:rPr lang="en-US" altLang="zh-CN" sz="1200" dirty="0"/>
              <a:t>   union {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         core;</a:t>
            </a:r>
          </a:p>
          <a:p>
            <a:r>
              <a:rPr lang="en-US" altLang="zh-CN" sz="1200" dirty="0"/>
              <a:t>       struct tag_mem32     mem;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tag_videotext</a:t>
            </a:r>
            <a:r>
              <a:rPr lang="en-US" altLang="zh-CN" sz="1200" dirty="0"/>
              <a:t>  videotext;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tag_ramdisk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ramdisk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tag_initrd</a:t>
            </a:r>
            <a:r>
              <a:rPr lang="en-US" altLang="zh-CN" sz="1200" dirty="0"/>
              <a:t>        </a:t>
            </a:r>
            <a:r>
              <a:rPr lang="en-US" altLang="zh-CN" sz="1200" dirty="0" err="1"/>
              <a:t>initrd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tag_serialnr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serialnr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tag_revision</a:t>
            </a:r>
            <a:r>
              <a:rPr lang="en-US" altLang="zh-CN" sz="1200" dirty="0"/>
              <a:t>     revision;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tag_videolfb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videolfb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tag_cmdline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cmdline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// any specific </a:t>
            </a:r>
          </a:p>
          <a:p>
            <a:r>
              <a:rPr lang="en-US" altLang="zh-CN" sz="1200" dirty="0"/>
              <a:t>          }</a:t>
            </a:r>
            <a:r>
              <a:rPr lang="en-US" altLang="zh-CN" sz="1200" b="1" dirty="0"/>
              <a:t>u;</a:t>
            </a:r>
          </a:p>
          <a:p>
            <a:r>
              <a:rPr lang="en-US" altLang="zh-CN" sz="1200" dirty="0"/>
              <a:t>  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81294-B180-4906-BB16-15753FAB764E}"/>
              </a:ext>
            </a:extLst>
          </p:cNvPr>
          <p:cNvSpPr txBox="1"/>
          <p:nvPr/>
        </p:nvSpPr>
        <p:spPr>
          <a:xfrm>
            <a:off x="4818035" y="1659183"/>
            <a:ext cx="5870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Set ATAG_CORE</a:t>
            </a:r>
          </a:p>
          <a:p>
            <a:r>
              <a:rPr lang="en-US" altLang="zh-CN" sz="1200" dirty="0"/>
              <a:t>Params =(struct tag*) 0x30000000;   //address 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=ATAG_CORE;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); 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u.core.flags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u.core.pagesize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u.core.rootdev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#define 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(t) ((struct tag*)((u32*)(t)+(t)-&gt;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))</a:t>
            </a:r>
          </a:p>
          <a:p>
            <a:r>
              <a:rPr lang="en-US" altLang="zh-CN" sz="1200" b="1" u="sng" dirty="0"/>
              <a:t>Set ATAG_MEM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=ATAG_MEM;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(tag_mem32);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u.mem.start</a:t>
            </a:r>
            <a:r>
              <a:rPr lang="en-US" altLang="zh-CN" sz="1200" dirty="0"/>
              <a:t>=0x30000000;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u.mem.size</a:t>
            </a:r>
            <a:r>
              <a:rPr lang="en-US" altLang="zh-CN" sz="1200" dirty="0"/>
              <a:t>=0x4000000;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r>
              <a:rPr lang="en-US" altLang="zh-CN" sz="1200" b="1" u="sng" dirty="0"/>
              <a:t>Set ATAG_CMDLINE</a:t>
            </a:r>
          </a:p>
          <a:p>
            <a:r>
              <a:rPr lang="en-US" altLang="zh-CN" sz="1200" dirty="0"/>
              <a:t>Char *p=“root=/dev/</a:t>
            </a:r>
            <a:r>
              <a:rPr lang="en-US" altLang="zh-CN" sz="1200" dirty="0" err="1"/>
              <a:t>mtdblock</a:t>
            </a:r>
            <a:r>
              <a:rPr lang="en-US" altLang="zh-CN" sz="1200" dirty="0"/>
              <a:t> 2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=/</a:t>
            </a:r>
            <a:r>
              <a:rPr lang="en-US" altLang="zh-CN" sz="1200" dirty="0" err="1"/>
              <a:t>linuxrc</a:t>
            </a:r>
            <a:r>
              <a:rPr lang="en-US" altLang="zh-CN" sz="1200" dirty="0"/>
              <a:t> console=ttySAC0”;   //for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=ATAG_CMDLINE;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)+</a:t>
            </a:r>
            <a:r>
              <a:rPr lang="en-US" altLang="zh-CN" sz="1200" dirty="0" err="1"/>
              <a:t>strlen</a:t>
            </a:r>
            <a:r>
              <a:rPr lang="en-US" altLang="zh-CN" sz="1200" dirty="0"/>
              <a:t>(p)+1+4)&gt;&gt;2;</a:t>
            </a:r>
          </a:p>
          <a:p>
            <a:r>
              <a:rPr lang="en-US" altLang="zh-CN" sz="1200" dirty="0" err="1"/>
              <a:t>Strcpy</a:t>
            </a:r>
            <a:r>
              <a:rPr lang="en-US" altLang="zh-CN" sz="1200" dirty="0"/>
              <a:t>(params-&gt;</a:t>
            </a:r>
            <a:r>
              <a:rPr lang="en-US" altLang="zh-CN" sz="1200" dirty="0" err="1"/>
              <a:t>u.cmdline.cmdline,p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  </a:t>
            </a:r>
          </a:p>
          <a:p>
            <a:r>
              <a:rPr lang="en-US" altLang="zh-CN" sz="1200" dirty="0"/>
              <a:t>//dispatch to kernel for first root file system, first executed program, console target… </a:t>
            </a:r>
          </a:p>
          <a:p>
            <a:r>
              <a:rPr lang="en-US" altLang="zh-CN" sz="1200" b="1" u="sng" dirty="0"/>
              <a:t>Set ATAG_NONE as the end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=ATAG_NONE;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=0;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6" y="1399699"/>
            <a:ext cx="1465555" cy="1023905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architecture-kernel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52353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Debug Skills</a:t>
            </a:r>
          </a:p>
          <a:p>
            <a:r>
              <a:rPr lang="en-US" altLang="zh-CN" sz="1200" dirty="0"/>
              <a:t>Kernel log/system log analysis (/var/log)</a:t>
            </a:r>
          </a:p>
          <a:p>
            <a:r>
              <a:rPr lang="en-US" altLang="zh-CN" sz="1200" dirty="0"/>
              <a:t>Compile kernel to add KGDB patch, enable remote host debug kernel</a:t>
            </a:r>
          </a:p>
          <a:p>
            <a:r>
              <a:rPr lang="en-US" altLang="zh-CN" sz="1200" dirty="0"/>
              <a:t>Oops call stack trace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Kernel </a:t>
            </a:r>
            <a:r>
              <a:rPr lang="en-US" altLang="zh-CN" sz="1200" b="1" u="sng" dirty="0" err="1"/>
              <a:t>Kconfig</a:t>
            </a:r>
            <a:r>
              <a:rPr lang="en-US" altLang="zh-CN" sz="1200" b="1" u="sng" dirty="0"/>
              <a:t> Analysis</a:t>
            </a:r>
          </a:p>
          <a:p>
            <a:r>
              <a:rPr lang="en-US" altLang="zh-CN" sz="1200" dirty="0"/>
              <a:t>  $make config</a:t>
            </a:r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menuconfig</a:t>
            </a:r>
            <a:endParaRPr lang="en-US" altLang="zh-CN" sz="1200" dirty="0"/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xconfig</a:t>
            </a:r>
            <a:endParaRPr lang="en-US" altLang="zh-CN" sz="1200" dirty="0"/>
          </a:p>
          <a:p>
            <a:r>
              <a:rPr lang="en-US" altLang="zh-CN" sz="1200" dirty="0"/>
              <a:t>Snapshots- TBC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1:  Assembly Language: /arch/x86/boot/</a:t>
            </a:r>
            <a:r>
              <a:rPr lang="en-US" altLang="zh-CN" sz="1200" dirty="0" err="1"/>
              <a:t>header.s</a:t>
            </a:r>
            <a:r>
              <a:rPr lang="en-US" altLang="zh-CN" sz="1200" dirty="0"/>
              <a:t>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Phase 2:  invoke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 in /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main.c</a:t>
            </a:r>
            <a:endParaRPr lang="en-US" altLang="zh-CN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895EF-2BFB-4791-8027-F9C80364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05" y="58113"/>
            <a:ext cx="1656283" cy="67417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C7EB8F-6FBA-46AA-814F-D9A4890114CD}"/>
              </a:ext>
            </a:extLst>
          </p:cNvPr>
          <p:cNvSpPr txBox="1"/>
          <p:nvPr/>
        </p:nvSpPr>
        <p:spPr>
          <a:xfrm>
            <a:off x="5231379" y="1083404"/>
            <a:ext cx="5235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3: last function invoke “</a:t>
            </a:r>
            <a:r>
              <a:rPr lang="en-US" altLang="zh-CN" sz="1200" dirty="0" err="1"/>
              <a:t>rest_init</a:t>
            </a:r>
            <a:r>
              <a:rPr lang="en-US" altLang="zh-CN" sz="1200" dirty="0"/>
              <a:t>()” in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</a:t>
            </a:r>
          </a:p>
          <a:p>
            <a:r>
              <a:rPr lang="en-US" altLang="zh-CN" sz="1200" dirty="0"/>
              <a:t>    - call root file system 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3E6E2-A048-4669-8BA4-D1AC9BB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78" y="1933252"/>
            <a:ext cx="2407513" cy="921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7EB80-6E40-445F-9DA7-25B0EBB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50" y="5194444"/>
            <a:ext cx="1656283" cy="1606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B1FB-D468-43B4-8779-5F0402B7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427" y="3265198"/>
            <a:ext cx="2625057" cy="1583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6B54CE-8AE5-461E-9E1F-1D48EE05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786" y="5365327"/>
            <a:ext cx="3108618" cy="126470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95CEC6AE-0FE9-418F-88BC-411D4E38D2CE}"/>
              </a:ext>
            </a:extLst>
          </p:cNvPr>
          <p:cNvSpPr/>
          <p:nvPr/>
        </p:nvSpPr>
        <p:spPr>
          <a:xfrm>
            <a:off x="6821955" y="2929631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BE7C6C2-DD8B-4E68-A292-D80C1986F569}"/>
              </a:ext>
            </a:extLst>
          </p:cNvPr>
          <p:cNvSpPr/>
          <p:nvPr/>
        </p:nvSpPr>
        <p:spPr>
          <a:xfrm>
            <a:off x="6899901" y="4917013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E0C26E-3FAA-4EE5-AA9F-0F7C1CE16A6C}"/>
              </a:ext>
            </a:extLst>
          </p:cNvPr>
          <p:cNvSpPr/>
          <p:nvPr/>
        </p:nvSpPr>
        <p:spPr>
          <a:xfrm>
            <a:off x="1750786" y="4666994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7AF03E-A2A7-4330-9FFC-1D3C672AA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00" y="3565800"/>
            <a:ext cx="1262782" cy="11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1" y="940092"/>
            <a:ext cx="79430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File Hierarchy Standard</a:t>
            </a:r>
          </a:p>
          <a:p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/bin    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cat,chgrp,chmod,cp,ls,sh,kill,mount,umount,mkdir,mknod</a:t>
            </a:r>
            <a:r>
              <a:rPr lang="en-US" altLang="zh-CN" sz="1200" dirty="0"/>
              <a:t>,[,test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sbin</a:t>
            </a:r>
            <a:r>
              <a:rPr lang="en-US" altLang="zh-CN" sz="1200" b="1" dirty="0"/>
              <a:t>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shutdown, reboot, </a:t>
            </a:r>
            <a:r>
              <a:rPr lang="en-US" altLang="zh-CN" sz="1200" dirty="0" err="1"/>
              <a:t>fdisk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/dev 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created device file)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etc</a:t>
            </a:r>
            <a:r>
              <a:rPr lang="en-US" altLang="zh-CN" sz="1200" b="1" dirty="0"/>
              <a:t>    </a:t>
            </a:r>
            <a:r>
              <a:rPr lang="en-US" altLang="zh-CN" sz="1200" dirty="0"/>
              <a:t>(</a:t>
            </a:r>
            <a:r>
              <a:rPr lang="en-US" altLang="zh-CN" sz="1200" b="1" dirty="0"/>
              <a:t>configure file- </a:t>
            </a:r>
            <a:r>
              <a:rPr lang="en-US" altLang="zh-CN" sz="1200" dirty="0"/>
              <a:t>folder: opt/X11/</a:t>
            </a:r>
            <a:r>
              <a:rPr lang="en-US" altLang="zh-CN" sz="1200" dirty="0" err="1"/>
              <a:t>sgml</a:t>
            </a:r>
            <a:r>
              <a:rPr lang="en-US" altLang="zh-CN" sz="1200" dirty="0"/>
              <a:t>/xml; files: </a:t>
            </a:r>
            <a:r>
              <a:rPr lang="en-US" altLang="zh-CN" sz="1200" dirty="0" err="1"/>
              <a:t>export;</a:t>
            </a:r>
            <a:r>
              <a:rPr lang="en-US" altLang="zh-CN" sz="1200" b="1" dirty="0" err="1"/>
              <a:t>fstab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FS mounted by “mount –a”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b="1" dirty="0" err="1"/>
              <a:t>mtab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already mounted FS</a:t>
            </a:r>
            <a:r>
              <a:rPr lang="en-US" altLang="zh-CN" sz="1200" b="1" dirty="0"/>
              <a:t>) </a:t>
            </a:r>
            <a:r>
              <a:rPr lang="en-US" altLang="zh-CN" sz="1200" dirty="0"/>
              <a:t>;</a:t>
            </a:r>
            <a:r>
              <a:rPr lang="en-US" altLang="zh-CN" sz="1200" dirty="0" err="1"/>
              <a:t>ftpusers</a:t>
            </a:r>
            <a:r>
              <a:rPr lang="en-US" altLang="zh-CN" sz="1200" dirty="0"/>
              <a:t>; group; </a:t>
            </a:r>
            <a:r>
              <a:rPr lang="en-US" altLang="zh-CN" sz="1200" b="1" dirty="0" err="1"/>
              <a:t>inittab</a:t>
            </a:r>
            <a:r>
              <a:rPr lang="en-US" altLang="zh-CN" sz="1200" b="1" dirty="0"/>
              <a:t>(</a:t>
            </a:r>
            <a:r>
              <a:rPr lang="en-US" altLang="zh-CN" sz="1200" dirty="0" err="1"/>
              <a:t>init’s</a:t>
            </a:r>
            <a:r>
              <a:rPr lang="en-US" altLang="zh-CN" sz="1200" dirty="0"/>
              <a:t> configure file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dirty="0" err="1"/>
              <a:t>ld.so.conf;passwd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/lib       </a:t>
            </a:r>
            <a:r>
              <a:rPr lang="en-US" altLang="zh-CN" sz="1200" dirty="0"/>
              <a:t>(shared lib &amp; driver)</a:t>
            </a:r>
          </a:p>
          <a:p>
            <a:r>
              <a:rPr lang="en-US" altLang="zh-CN" sz="1200" dirty="0"/>
              <a:t>|-   /home  (user folder)</a:t>
            </a:r>
          </a:p>
          <a:p>
            <a:r>
              <a:rPr lang="en-US" altLang="zh-CN" sz="1200" dirty="0"/>
              <a:t>|-   /root    (root folder)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     (shared-read-only data, folder:  bin/include/lib/local/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/share/X11R6/games/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/var      (variable data)</a:t>
            </a:r>
          </a:p>
          <a:p>
            <a:r>
              <a:rPr lang="en-US" altLang="zh-CN" sz="1200" dirty="0"/>
              <a:t>|-   /proc    (virtual FS,  dynamic created by kernel)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     (mount pointer)</a:t>
            </a:r>
          </a:p>
          <a:p>
            <a:r>
              <a:rPr lang="en-US" altLang="zh-CN" sz="1200" dirty="0"/>
              <a:t>|_   /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en-US" altLang="zh-CN" sz="1200" b="1" u="sng" dirty="0"/>
              <a:t>Linux File attribution </a:t>
            </a:r>
          </a:p>
          <a:p>
            <a:r>
              <a:rPr lang="en-US" altLang="zh-CN" sz="1200" dirty="0"/>
              <a:t>File type:  </a:t>
            </a:r>
          </a:p>
          <a:p>
            <a:r>
              <a:rPr lang="en-US" altLang="zh-CN" sz="1200" dirty="0"/>
              <a:t>   normal file(“-”)</a:t>
            </a:r>
          </a:p>
          <a:p>
            <a:r>
              <a:rPr lang="en-US" altLang="zh-CN" sz="1200" dirty="0"/>
              <a:t>   folder file (“d”)</a:t>
            </a:r>
          </a:p>
          <a:p>
            <a:r>
              <a:rPr lang="en-US" altLang="zh-CN" sz="1200" dirty="0"/>
              <a:t>   character device file(“c”)</a:t>
            </a:r>
          </a:p>
          <a:p>
            <a:r>
              <a:rPr lang="en-US" altLang="zh-CN" sz="1200" dirty="0"/>
              <a:t>   block device file(“b”)</a:t>
            </a:r>
          </a:p>
          <a:p>
            <a:r>
              <a:rPr lang="en-US" altLang="zh-CN" sz="1200" dirty="0"/>
              <a:t>   FIFO(“p”) : pipe between process</a:t>
            </a:r>
          </a:p>
          <a:p>
            <a:r>
              <a:rPr lang="en-US" altLang="zh-CN" sz="1200" dirty="0"/>
              <a:t>   socket(“s”)</a:t>
            </a:r>
          </a:p>
          <a:p>
            <a:r>
              <a:rPr lang="en-US" altLang="zh-CN" sz="1200" dirty="0"/>
              <a:t>   linker(“l”)</a:t>
            </a:r>
          </a:p>
          <a:p>
            <a:endParaRPr lang="en-US" altLang="zh-CN" sz="1200" dirty="0"/>
          </a:p>
          <a:p>
            <a:r>
              <a:rPr lang="en-US" altLang="zh-CN" sz="1200" u="sng" dirty="0" err="1"/>
              <a:t>Cmd</a:t>
            </a:r>
            <a:r>
              <a:rPr lang="en-US" altLang="zh-CN" sz="1200" u="sng" dirty="0"/>
              <a:t> </a:t>
            </a:r>
            <a:r>
              <a:rPr lang="zh-CN" altLang="en-US" sz="1200" u="sng" dirty="0"/>
              <a:t>“</a:t>
            </a:r>
            <a:r>
              <a:rPr lang="en-US" altLang="zh-CN" sz="1200" u="sng" dirty="0"/>
              <a:t>ls –</a:t>
            </a:r>
            <a:r>
              <a:rPr lang="en-US" altLang="zh-CN" sz="1200" u="sng" dirty="0" err="1"/>
              <a:t>lih</a:t>
            </a:r>
            <a:r>
              <a:rPr lang="en-US" altLang="zh-CN" sz="1200" u="sng" dirty="0"/>
              <a:t>”  list file attributions as below</a:t>
            </a:r>
          </a:p>
          <a:p>
            <a:r>
              <a:rPr lang="en-US" altLang="zh-CN" sz="1200" dirty="0"/>
              <a:t>   228883  -                </a:t>
            </a:r>
            <a:r>
              <a:rPr lang="en-US" altLang="zh-CN" sz="1200" dirty="0" err="1"/>
              <a:t>rwx</a:t>
            </a:r>
            <a:r>
              <a:rPr lang="en-US" altLang="zh-CN" sz="1200" dirty="0"/>
              <a:t>        r--      r--       2               root     </a:t>
            </a:r>
            <a:r>
              <a:rPr lang="en-US" altLang="zh-CN" sz="1200" dirty="0" err="1"/>
              <a:t>root</a:t>
            </a:r>
            <a:r>
              <a:rPr lang="en-US" altLang="zh-CN" sz="1200" dirty="0"/>
              <a:t>  6     Jul 20 2019   readme.txt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inode</a:t>
            </a:r>
            <a:r>
              <a:rPr lang="en-US" altLang="zh-CN" sz="1200" dirty="0"/>
              <a:t>    type    auth: owner group others  </a:t>
            </a:r>
            <a:r>
              <a:rPr lang="en-US" altLang="zh-CN" sz="1200" dirty="0" err="1"/>
              <a:t>hardlink</a:t>
            </a:r>
            <a:r>
              <a:rPr lang="en-US" altLang="zh-CN" sz="1200" dirty="0"/>
              <a:t>#   owner  grp  size  time              name</a:t>
            </a:r>
          </a:p>
          <a:p>
            <a:r>
              <a:rPr lang="en-US" altLang="zh-CN" sz="1200" dirty="0"/>
              <a:t>                        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5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63061" y="796780"/>
            <a:ext cx="6611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Create File System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Create “executable commands”  in folder  “/bin &amp; 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”</a:t>
            </a:r>
          </a:p>
          <a:p>
            <a:pPr lvl="1"/>
            <a:r>
              <a:rPr lang="en-US" altLang="zh-CN" sz="1200" dirty="0"/>
              <a:t>-Install </a:t>
            </a:r>
            <a:r>
              <a:rPr lang="en-US" altLang="zh-CN" sz="1200" dirty="0" err="1"/>
              <a:t>busybox</a:t>
            </a:r>
            <a:r>
              <a:rPr lang="en-US" altLang="zh-CN" sz="1200" dirty="0"/>
              <a:t> &amp; 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 to create executable </a:t>
            </a:r>
            <a:r>
              <a:rPr lang="en-US" altLang="zh-CN" sz="1200" dirty="0" err="1"/>
              <a:t>cmds</a:t>
            </a:r>
            <a:r>
              <a:rPr lang="en-US" altLang="zh-CN" sz="1200" dirty="0"/>
              <a:t> (</a:t>
            </a:r>
            <a:r>
              <a:rPr lang="en-US" altLang="zh-CN" sz="1200" dirty="0">
                <a:hlinkClick r:id="rId2"/>
              </a:rPr>
              <a:t>http://www.busybox.net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2. Store library files in folder “/lib”</a:t>
            </a:r>
          </a:p>
          <a:p>
            <a:pPr lvl="1"/>
            <a:r>
              <a:rPr lang="en-US" altLang="zh-CN" sz="1200" dirty="0"/>
              <a:t>-</a:t>
            </a:r>
            <a:r>
              <a:rPr lang="en-US" altLang="zh-CN" sz="1200" dirty="0" err="1"/>
              <a:t>gcc</a:t>
            </a:r>
            <a:r>
              <a:rPr lang="en-US" altLang="zh-CN" sz="1200" dirty="0"/>
              <a:t> library (xxx.so   </a:t>
            </a:r>
            <a:r>
              <a:rPr lang="en-US" altLang="zh-CN" sz="1200" dirty="0" err="1"/>
              <a:t>xxx.o</a:t>
            </a:r>
            <a:r>
              <a:rPr lang="en-US" altLang="zh-CN" sz="1200" dirty="0"/>
              <a:t>   </a:t>
            </a:r>
            <a:r>
              <a:rPr lang="en-US" altLang="zh-CN" sz="1200" dirty="0" err="1"/>
              <a:t>xxx.a</a:t>
            </a:r>
            <a:r>
              <a:rPr lang="en-US" altLang="zh-CN" sz="1200" dirty="0"/>
              <a:t>   xxx.la  </a:t>
            </a:r>
            <a:r>
              <a:rPr lang="en-US" altLang="zh-CN" sz="1200" dirty="0" err="1"/>
              <a:t>gconv</a:t>
            </a:r>
            <a:r>
              <a:rPr lang="en-US" altLang="zh-CN" sz="1200" dirty="0"/>
              <a:t> folder  </a:t>
            </a:r>
            <a:r>
              <a:rPr lang="en-US" altLang="zh-CN" sz="1200" dirty="0" err="1"/>
              <a:t>ldscripts</a:t>
            </a:r>
            <a:r>
              <a:rPr lang="en-US" altLang="zh-CN" sz="1200" dirty="0"/>
              <a:t> folder  other folders/files)</a:t>
            </a:r>
          </a:p>
          <a:p>
            <a:r>
              <a:rPr lang="en-US" altLang="zh-CN" sz="1200" dirty="0"/>
              <a:t>3.Create device node in folder “/dev”</a:t>
            </a:r>
          </a:p>
          <a:p>
            <a:pPr lvl="1"/>
            <a:r>
              <a:rPr lang="en-US" altLang="zh-CN" sz="1200" dirty="0"/>
              <a:t>-create necessary device node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mkdir</a:t>
            </a:r>
            <a:r>
              <a:rPr lang="en-US" altLang="zh-CN" sz="1200" dirty="0"/>
              <a:t> –p /dev</a:t>
            </a:r>
          </a:p>
          <a:p>
            <a:pPr lvl="1"/>
            <a:r>
              <a:rPr lang="en-US" altLang="zh-CN" sz="1200" dirty="0"/>
              <a:t>   $cd /dev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console c 5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null c 1 3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ttySAC0 c 204 64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mtdblock0 b 31 0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mtdblock1 b 31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mtdblock2 b 31 2</a:t>
            </a:r>
          </a:p>
          <a:p>
            <a:pPr lvl="1"/>
            <a:r>
              <a:rPr lang="en-US" altLang="zh-CN" sz="1200" dirty="0"/>
              <a:t>-review registered device to create other corresponding device files</a:t>
            </a:r>
          </a:p>
          <a:p>
            <a:pPr lvl="1"/>
            <a:r>
              <a:rPr lang="en-US" altLang="zh-CN" sz="1200" dirty="0"/>
              <a:t>   $cat /proc/devices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xxx</a:t>
            </a:r>
          </a:p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#/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sysinit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ttySAC0::</a:t>
            </a:r>
            <a:r>
              <a:rPr lang="en-US" altLang="zh-CN" sz="1200" dirty="0" err="1"/>
              <a:t>askfirst</a:t>
            </a:r>
            <a:r>
              <a:rPr lang="en-US" altLang="zh-CN" sz="1200" dirty="0"/>
              <a:t>:-/bin/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ctrlaltdel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/reboot</a:t>
            </a:r>
          </a:p>
          <a:p>
            <a:pPr lvl="1"/>
            <a:r>
              <a:rPr lang="en-US" altLang="zh-CN" sz="1200" dirty="0"/>
              <a:t>::shutdown:/bin/</a:t>
            </a:r>
            <a:r>
              <a:rPr lang="en-US" altLang="zh-CN" sz="1200" dirty="0" err="1"/>
              <a:t>umount</a:t>
            </a:r>
            <a:r>
              <a:rPr lang="en-US" altLang="zh-CN" sz="1200" dirty="0"/>
              <a:t> –a –r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init.d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rcS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$vim 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#!/bin/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Ifconfig eth0 192.168.1.17</a:t>
            </a:r>
          </a:p>
          <a:p>
            <a:pPr lvl="1"/>
            <a:r>
              <a:rPr lang="en-US" altLang="zh-CN" sz="1200" dirty="0"/>
              <a:t>mount –a</a:t>
            </a:r>
          </a:p>
          <a:p>
            <a:pPr lvl="1"/>
            <a:r>
              <a:rPr lang="en-US" altLang="zh-CN" sz="1200" dirty="0"/>
              <a:t>$ </a:t>
            </a:r>
            <a:r>
              <a:rPr lang="en-US" altLang="zh-CN" sz="1200" dirty="0" err="1"/>
              <a:t>chmod</a:t>
            </a:r>
            <a:r>
              <a:rPr lang="en-US" altLang="zh-CN" sz="1200" dirty="0"/>
              <a:t> +x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r>
              <a:rPr lang="en-US" altLang="zh-CN" sz="1200" dirty="0"/>
              <a:t>                        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0E103-1292-4B8A-A00C-DF02DA6F2C46}"/>
              </a:ext>
            </a:extLst>
          </p:cNvPr>
          <p:cNvSpPr txBox="1"/>
          <p:nvPr/>
        </p:nvSpPr>
        <p:spPr>
          <a:xfrm>
            <a:off x="6196304" y="2667260"/>
            <a:ext cx="5995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fstab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fstab</a:t>
            </a:r>
            <a:endParaRPr lang="en-US" altLang="zh-CN" sz="1200" dirty="0"/>
          </a:p>
          <a:p>
            <a:pPr lvl="1"/>
            <a:r>
              <a:rPr lang="en-US" altLang="zh-CN" sz="1200" dirty="0"/>
              <a:t>#device         mount-point    type       options           dump       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</a:t>
            </a:r>
          </a:p>
          <a:p>
            <a:pPr lvl="1"/>
            <a:r>
              <a:rPr lang="en-US" altLang="zh-CN" sz="1200" dirty="0"/>
              <a:t>proc                /proc                </a:t>
            </a:r>
            <a:r>
              <a:rPr lang="en-US" altLang="zh-CN" sz="1200" dirty="0" err="1"/>
              <a:t>proc</a:t>
            </a:r>
            <a:r>
              <a:rPr lang="en-US" altLang="zh-CN" sz="1200" dirty="0"/>
              <a:t>        defaults          0                  0</a:t>
            </a:r>
          </a:p>
          <a:p>
            <a:pPr lvl="1"/>
            <a:r>
              <a:rPr lang="en-US" altLang="zh-CN" sz="1200" dirty="0" err="1"/>
              <a:t>tmpfs</a:t>
            </a:r>
            <a:r>
              <a:rPr lang="en-US" altLang="zh-CN" sz="1200" dirty="0"/>
              <a:t>              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                </a:t>
            </a:r>
            <a:r>
              <a:rPr lang="en-US" altLang="zh-CN" sz="1200" dirty="0" err="1"/>
              <a:t>tmpfs</a:t>
            </a:r>
            <a:r>
              <a:rPr lang="en-US" altLang="zh-CN" sz="1200" dirty="0"/>
              <a:t>       defaults          0                  0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device</a:t>
            </a:r>
            <a:r>
              <a:rPr lang="en-US" altLang="zh-CN" sz="1200" dirty="0"/>
              <a:t>:  to be mounted device, such as /dev/hda2,   /dev/mtdblock1…….</a:t>
            </a:r>
          </a:p>
          <a:p>
            <a:r>
              <a:rPr lang="en-US" altLang="zh-CN" sz="1200" b="1" dirty="0"/>
              <a:t>type</a:t>
            </a:r>
            <a:r>
              <a:rPr lang="en-US" altLang="zh-CN" sz="1200" dirty="0"/>
              <a:t>:  file system type.  such as proc, jffs2, </a:t>
            </a:r>
            <a:r>
              <a:rPr lang="en-US" altLang="zh-CN" sz="1200" dirty="0" err="1"/>
              <a:t>yaffs</a:t>
            </a:r>
            <a:r>
              <a:rPr lang="en-US" altLang="zh-CN" sz="1200" dirty="0"/>
              <a:t>, ext2,  </a:t>
            </a:r>
            <a:r>
              <a:rPr lang="en-US" altLang="zh-CN" sz="1200" dirty="0" err="1"/>
              <a:t>nfs</a:t>
            </a:r>
            <a:r>
              <a:rPr lang="en-US" altLang="zh-CN" sz="1200" dirty="0"/>
              <a:t>.   auto:  detect file system type</a:t>
            </a:r>
          </a:p>
          <a:p>
            <a:r>
              <a:rPr lang="en-US" altLang="zh-CN" sz="1200" b="1" dirty="0"/>
              <a:t>options</a:t>
            </a:r>
          </a:p>
          <a:p>
            <a:r>
              <a:rPr lang="en-US" altLang="zh-CN" sz="1200" dirty="0"/>
              <a:t>  -auto/</a:t>
            </a:r>
            <a:r>
              <a:rPr lang="en-US" altLang="zh-CN" sz="1200" dirty="0" err="1"/>
              <a:t>noauto</a:t>
            </a:r>
            <a:r>
              <a:rPr lang="en-US" altLang="zh-CN" sz="1200" dirty="0"/>
              <a:t>:    run “mount –a” to mount it automatically</a:t>
            </a:r>
          </a:p>
          <a:p>
            <a:r>
              <a:rPr lang="en-US" altLang="zh-CN" sz="1200" dirty="0"/>
              <a:t>  -user:      other users can mount it</a:t>
            </a:r>
          </a:p>
          <a:p>
            <a:r>
              <a:rPr lang="en-US" altLang="zh-CN" sz="1200" dirty="0"/>
              <a:t>  /</a:t>
            </a:r>
            <a:r>
              <a:rPr lang="en-US" altLang="zh-CN" sz="1200" dirty="0" err="1"/>
              <a:t>nouser</a:t>
            </a:r>
            <a:r>
              <a:rPr lang="en-US" altLang="zh-CN" sz="1200" dirty="0"/>
              <a:t>:    only root can mount it</a:t>
            </a:r>
          </a:p>
          <a:p>
            <a:r>
              <a:rPr lang="en-US" altLang="zh-CN" sz="1200" dirty="0"/>
              <a:t>  -exec/</a:t>
            </a:r>
            <a:r>
              <a:rPr lang="en-US" altLang="zh-CN" sz="1200" dirty="0" err="1"/>
              <a:t>noexec</a:t>
            </a:r>
            <a:r>
              <a:rPr lang="en-US" altLang="zh-CN" sz="1200" dirty="0"/>
              <a:t>:    allowed to run executable program on it</a:t>
            </a:r>
          </a:p>
          <a:p>
            <a:r>
              <a:rPr lang="en-US" altLang="zh-CN" sz="1200" dirty="0"/>
              <a:t>  -Ro:    read-only</a:t>
            </a:r>
          </a:p>
          <a:p>
            <a:r>
              <a:rPr lang="en-US" altLang="zh-CN" sz="1200" dirty="0"/>
              <a:t>  -</a:t>
            </a:r>
            <a:r>
              <a:rPr lang="en-US" altLang="zh-CN" sz="1200" dirty="0" err="1"/>
              <a:t>rw</a:t>
            </a:r>
            <a:r>
              <a:rPr lang="en-US" altLang="zh-CN" sz="1200" dirty="0"/>
              <a:t>:    read/write </a:t>
            </a:r>
          </a:p>
          <a:p>
            <a:r>
              <a:rPr lang="en-US" altLang="zh-CN" sz="1200" dirty="0"/>
              <a:t>  -sync/async:  sync data to physical device when modify file</a:t>
            </a:r>
          </a:p>
          <a:p>
            <a:r>
              <a:rPr lang="en-US" altLang="zh-CN" sz="1200" dirty="0"/>
              <a:t>  -defaults:  combinations- </a:t>
            </a:r>
            <a:r>
              <a:rPr lang="en-US" altLang="zh-CN" sz="1200" dirty="0" err="1"/>
              <a:t>rw.suid,dev,exec,auto,nouser,async</a:t>
            </a:r>
            <a:r>
              <a:rPr lang="en-US" altLang="zh-CN" sz="1200" dirty="0"/>
              <a:t> … </a:t>
            </a:r>
          </a:p>
          <a:p>
            <a:r>
              <a:rPr lang="en-US" altLang="zh-CN" sz="1200" b="1" dirty="0"/>
              <a:t>dump/</a:t>
            </a:r>
            <a:r>
              <a:rPr lang="en-US" altLang="zh-CN" sz="1200" b="1" dirty="0" err="1"/>
              <a:t>fsck</a:t>
            </a:r>
            <a:endParaRPr lang="en-US" altLang="zh-CN" sz="1200" b="1" dirty="0"/>
          </a:p>
          <a:p>
            <a:r>
              <a:rPr lang="en-US" altLang="zh-CN" sz="1200" dirty="0"/>
              <a:t>    dump program- backup purpose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order- disk check order </a:t>
            </a:r>
          </a:p>
        </p:txBody>
      </p:sp>
    </p:spTree>
    <p:extLst>
      <p:ext uri="{BB962C8B-B14F-4D97-AF65-F5344CB8AC3E}">
        <p14:creationId xmlns:p14="http://schemas.microsoft.com/office/powerpoint/2010/main" val="97769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1564</Words>
  <Application>Microsoft Office PowerPoint</Application>
  <PresentationFormat>宽屏</PresentationFormat>
  <Paragraphs>231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Knowledge Tree</vt:lpstr>
      <vt:lpstr>EDC controller flow diagram</vt:lpstr>
      <vt:lpstr>Linux architecture-outline</vt:lpstr>
      <vt:lpstr>Linux architecture-Bootloader</vt:lpstr>
      <vt:lpstr>Linux architecture-kernel</vt:lpstr>
      <vt:lpstr>Linux architecture-File System</vt:lpstr>
      <vt:lpstr>Linux architecture-File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louis hu</cp:lastModifiedBy>
  <cp:revision>51</cp:revision>
  <dcterms:created xsi:type="dcterms:W3CDTF">2019-07-09T04:34:07Z</dcterms:created>
  <dcterms:modified xsi:type="dcterms:W3CDTF">2019-08-25T09:29:41Z</dcterms:modified>
</cp:coreProperties>
</file>