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3932237" cy="599243"/>
          </a:xfrm>
        </p:spPr>
        <p:txBody>
          <a:bodyPr/>
          <a:lstStyle/>
          <a:p>
            <a:r>
              <a:rPr lang="en-US" altLang="zh-CN" dirty="0"/>
              <a:t>Future Computing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11065168" cy="57507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Cloud(Data Center)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CPU + GPGPU + Accelerator : Hybrid computing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Storage(memory) with </a:t>
            </a:r>
            <a:r>
              <a:rPr lang="en-US" altLang="zh-CN" b="1" dirty="0"/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High bandwidth Interconnection with </a:t>
            </a:r>
            <a:r>
              <a:rPr lang="en-US" altLang="zh-CN" b="1" dirty="0"/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Virtualization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Management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cloud computing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Parallel computing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Embedded IOT(specific wireless (NB?)+ specific 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Automotive product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5G communication technology enhancement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With AI: Weariness/health medicine/cell phone...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PC/Gaming Console/cell phone…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Extend “vision &amp; speech” to more other applications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iDRAC</a:t>
            </a:r>
          </a:p>
          <a:p>
            <a:pPr marL="457200" lvl="1" indent="0">
              <a:buNone/>
            </a:pPr>
            <a:r>
              <a:rPr lang="en-US" altLang="zh-CN" sz="1600" dirty="0"/>
              <a:t>-BMC firmware</a:t>
            </a:r>
          </a:p>
          <a:p>
            <a:pPr marL="457200" lvl="1" indent="0">
              <a:buNone/>
            </a:pPr>
            <a:r>
              <a:rPr lang="en-US" altLang="zh-CN" sz="1600" dirty="0"/>
              <a:t>-IPMI protocol</a:t>
            </a:r>
          </a:p>
          <a:p>
            <a:pPr marL="457200" lvl="1" indent="0">
              <a:buNone/>
            </a:pPr>
            <a:r>
              <a:rPr lang="en-US" altLang="zh-CN" sz="1600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sz="1600" dirty="0"/>
              <a:t>-Management</a:t>
            </a:r>
          </a:p>
          <a:p>
            <a:r>
              <a:rPr lang="en-US" altLang="zh-CN" sz="1800" dirty="0"/>
              <a:t>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vmware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citrix</a:t>
            </a:r>
            <a:r>
              <a:rPr lang="en-US" altLang="zh-CN" sz="1600" dirty="0"/>
              <a:t>/KVM supervisor</a:t>
            </a:r>
          </a:p>
          <a:p>
            <a:r>
              <a:rPr lang="en-US" altLang="zh-CN" sz="1800" dirty="0"/>
              <a:t>Distributed storage system</a:t>
            </a:r>
          </a:p>
          <a:p>
            <a:r>
              <a:rPr lang="en-US" altLang="zh-CN" sz="1800" dirty="0"/>
              <a:t>High bandwidth network</a:t>
            </a:r>
          </a:p>
          <a:p>
            <a:r>
              <a:rPr lang="en-US" altLang="zh-CN" sz="1800" dirty="0"/>
              <a:t>Distributed cloud computing-Open stack</a:t>
            </a:r>
          </a:p>
          <a:p>
            <a:r>
              <a:rPr lang="en-US" altLang="zh-CN" sz="1800" dirty="0"/>
              <a:t>Hybrid computing &amp; parallel computing</a:t>
            </a:r>
          </a:p>
          <a:p>
            <a:r>
              <a:rPr lang="en-US" altLang="zh-CN" sz="1800" dirty="0"/>
              <a:t>CXL link(Intel/AMD)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85C299DB-BAF0-46F9-8C3B-7655B4927F1B}"/>
              </a:ext>
            </a:extLst>
          </p:cNvPr>
          <p:cNvSpPr/>
          <p:nvPr/>
        </p:nvSpPr>
        <p:spPr>
          <a:xfrm>
            <a:off x="2794246" y="3187541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CXL?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7096C29D-9B48-4D1D-886A-F7982DC96677}"/>
              </a:ext>
            </a:extLst>
          </p:cNvPr>
          <p:cNvSpPr/>
          <p:nvPr/>
        </p:nvSpPr>
        <p:spPr>
          <a:xfrm rot="1841127">
            <a:off x="2716930" y="3977428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1800" u="sng" dirty="0"/>
              <a:t>Service category</a:t>
            </a:r>
          </a:p>
          <a:p>
            <a:pPr marL="457200" lvl="1" indent="0">
              <a:buNone/>
            </a:pPr>
            <a:r>
              <a:rPr lang="en-US" altLang="zh-CN" sz="14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-Software as a service</a:t>
            </a:r>
          </a:p>
          <a:p>
            <a:r>
              <a:rPr lang="en-US" altLang="zh-CN" sz="18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14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1400" dirty="0"/>
              <a:t>     -storage</a:t>
            </a:r>
          </a:p>
          <a:p>
            <a:pPr marL="0" indent="0">
              <a:buNone/>
            </a:pPr>
            <a:r>
              <a:rPr lang="en-US" altLang="zh-CN" sz="14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1400" dirty="0"/>
              <a:t>     -all managed and provisioned through APIs with common authentication mechanism</a:t>
            </a:r>
          </a:p>
          <a:p>
            <a:r>
              <a:rPr lang="en-US" altLang="zh-CN" sz="1800" u="sng" dirty="0"/>
              <a:t>Hardware Form Factor</a:t>
            </a:r>
          </a:p>
          <a:p>
            <a:pPr marL="457200" lvl="1" indent="0">
              <a:buNone/>
            </a:pPr>
            <a:r>
              <a:rPr lang="en-US" altLang="zh-CN" sz="14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4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400" dirty="0"/>
              <a:t>-Blade Servers</a:t>
            </a:r>
          </a:p>
          <a:p>
            <a:r>
              <a:rPr lang="en-US" altLang="zh-CN" sz="1800" dirty="0"/>
              <a:t>Reference: </a:t>
            </a:r>
            <a:r>
              <a:rPr lang="en-US" altLang="zh-CN" sz="1800" dirty="0">
                <a:hlinkClick r:id="rId2"/>
              </a:rPr>
              <a:t>https://docs.openstack.org/arch-design/design-compute/design-compute-hardware.html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425</Words>
  <Application>Microsoft Office PowerPoint</Application>
  <PresentationFormat>宽屏</PresentationFormat>
  <Paragraphs>118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 </vt:lpstr>
      <vt:lpstr>Server System architecture</vt:lpstr>
      <vt:lpstr>AI stack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28</cp:revision>
  <dcterms:created xsi:type="dcterms:W3CDTF">2019-07-07T02:02:55Z</dcterms:created>
  <dcterms:modified xsi:type="dcterms:W3CDTF">2019-07-25T15:23:42Z</dcterms:modified>
</cp:coreProperties>
</file>