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1.awsstatic.com/whitepapers/architecture/AWS_Well-Architected_Framewor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3932237" cy="599243"/>
          </a:xfrm>
        </p:spPr>
        <p:txBody>
          <a:bodyPr/>
          <a:lstStyle/>
          <a:p>
            <a:r>
              <a:rPr lang="en-US" altLang="zh-CN" dirty="0"/>
              <a:t>Future Computing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281DDD-C955-4ECD-8876-977E5D2C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88" y="987425"/>
            <a:ext cx="4770899" cy="48736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Giants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5G: Huawei; Ericsson; Nokia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CPU: Intel; AMD; Qualcomm; ARM; Apple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GPGPU: Nvidia;  AMD; Intel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Accelerator:  Xilinx; Intel; Nvidia; Google; Tesla ; others…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5569891" cy="57507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Cloud(Data Center)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CPU + GPGPU + Accelerator : Hybrid computing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Storage(memory)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High bandwidth Interconnection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Virtualization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Management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cloud computing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Parallel computing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Embedded IOT(specific wireless (NB?)+ specific 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Automotive product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5G communication technology enhancement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With AI: Weariness/health medicine/cell phone...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PC/Gaming Console/cell phone…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Extend “vision &amp; speech” to more other applications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iDRAC</a:t>
            </a:r>
          </a:p>
          <a:p>
            <a:pPr marL="457200" lvl="1" indent="0">
              <a:buNone/>
            </a:pPr>
            <a:r>
              <a:rPr lang="en-US" altLang="zh-CN" dirty="0"/>
              <a:t>-BMC firmware</a:t>
            </a:r>
          </a:p>
          <a:p>
            <a:pPr marL="457200" lvl="1" indent="0">
              <a:buNone/>
            </a:pPr>
            <a:r>
              <a:rPr lang="en-US" altLang="zh-CN" dirty="0"/>
              <a:t>-IPMI protocol</a:t>
            </a:r>
          </a:p>
          <a:p>
            <a:pPr marL="457200" lvl="1" indent="0">
              <a:buNone/>
            </a:pPr>
            <a:r>
              <a:rPr lang="en-US" altLang="zh-CN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dirty="0"/>
              <a:t>-Management</a:t>
            </a:r>
          </a:p>
          <a:p>
            <a:r>
              <a:rPr lang="en-US" altLang="zh-CN" dirty="0"/>
              <a:t>Virtualization</a:t>
            </a:r>
          </a:p>
          <a:p>
            <a:pPr marL="457200" lvl="1" indent="0">
              <a:buNone/>
            </a:pPr>
            <a:r>
              <a:rPr lang="en-US" altLang="zh-CN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vmware</a:t>
            </a:r>
            <a:r>
              <a:rPr lang="en-US" altLang="zh-CN" dirty="0"/>
              <a:t>/</a:t>
            </a:r>
            <a:r>
              <a:rPr lang="en-US" altLang="zh-CN" dirty="0" err="1"/>
              <a:t>citrix</a:t>
            </a:r>
            <a:r>
              <a:rPr lang="en-US" altLang="zh-CN" dirty="0"/>
              <a:t>/KVM supervisor</a:t>
            </a:r>
          </a:p>
          <a:p>
            <a:r>
              <a:rPr lang="en-US" altLang="zh-CN" dirty="0"/>
              <a:t>Distributed storage system</a:t>
            </a:r>
          </a:p>
          <a:p>
            <a:r>
              <a:rPr lang="en-US" altLang="zh-CN" dirty="0"/>
              <a:t>High bandwidth network</a:t>
            </a:r>
          </a:p>
          <a:p>
            <a:r>
              <a:rPr lang="en-US" altLang="zh-CN" dirty="0"/>
              <a:t>Distributed cloud computing-Open stack</a:t>
            </a:r>
          </a:p>
          <a:p>
            <a:r>
              <a:rPr lang="en-US" altLang="zh-CN" dirty="0"/>
              <a:t>Hybrid computing &amp; parallel computing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60AF-F9DD-4C59-BBCB-C7D0BE7B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18256"/>
            <a:ext cx="10515600" cy="807368"/>
          </a:xfrm>
        </p:spPr>
        <p:txBody>
          <a:bodyPr/>
          <a:lstStyle/>
          <a:p>
            <a:r>
              <a:rPr lang="en-US" altLang="zh-CN" dirty="0"/>
              <a:t>Server hardware architecture categories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65341-C977-4460-876C-A9D0839A7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A4EDA-053E-4B45-B16F-AC71AEBB0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3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13900"/>
          </a:xfrm>
        </p:spPr>
        <p:txBody>
          <a:bodyPr/>
          <a:lstStyle/>
          <a:p>
            <a:r>
              <a:rPr lang="en-US" altLang="zh-CN" dirty="0"/>
              <a:t>Cloud computing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Infrastructure as a service</a:t>
            </a:r>
          </a:p>
          <a:p>
            <a:r>
              <a:rPr lang="en-US" altLang="zh-CN" dirty="0"/>
              <a:t>Platform as a service</a:t>
            </a:r>
          </a:p>
          <a:p>
            <a:r>
              <a:rPr lang="en-US" altLang="zh-CN" dirty="0"/>
              <a:t>Software as a service</a:t>
            </a:r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2"/>
              </a:rPr>
              <a:t>https://d1.awsstatic.com/whitepapers/architecture/AWS_Well-Architected_Framework.pdf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414</Words>
  <Application>Microsoft Office PowerPoint</Application>
  <PresentationFormat>宽屏</PresentationFormat>
  <Paragraphs>115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Future Computing </vt:lpstr>
      <vt:lpstr>Server System architecture</vt:lpstr>
      <vt:lpstr>AI stack</vt:lpstr>
      <vt:lpstr>Server hardware architecture categories</vt:lpstr>
      <vt:lpstr>Cloud computing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20</cp:revision>
  <dcterms:created xsi:type="dcterms:W3CDTF">2019-07-07T02:02:55Z</dcterms:created>
  <dcterms:modified xsi:type="dcterms:W3CDTF">2019-07-09T10:44:30Z</dcterms:modified>
</cp:coreProperties>
</file>