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595A0-28B2-490E-BC3E-702A23754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5CA640-A81B-465C-90DD-DBE44724A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974BE-06C3-4C5B-951E-46CC966E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0FC68-0D12-4773-AB85-A1375826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72089B-DCAF-4BB9-A77B-D2372F66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27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AF1D2-B36C-45E8-B410-E740F323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D890FE-9199-4B4C-86AC-345EE9CD5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6EB2E-1C40-422A-A666-C334990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2C9ABA-E81D-4094-BE0A-B62F16B9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ED1547-CC55-4E89-BB8A-F6B3383E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74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23FCF4-755A-4678-A1BE-A25289260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500751-EB50-45BD-A8B4-497D01315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0140B-AB0A-4C00-BE28-D7FB3C21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8233A-F2C7-4BE0-9AAD-A00A324C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B552C-16E7-4D93-9C84-0351C14F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67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BF735-293F-477A-BCD9-2A75D6F9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C8693-1C69-4583-B158-ED90D33CF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CC3B13-049E-43D6-98F2-D8D246F0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068023-EF52-4797-8D6C-4E5C5A57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21D67-ADB9-4A28-8830-32A1B528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DDB24-D766-459C-93E0-220FF287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672F9B-F087-49AD-85B3-EECBFA905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E2AB86-DB21-4DC8-8985-101200E9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F506D-2BAB-4E97-BAF5-FEBCDA1D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F4FC8-2535-49B6-8CE7-2A5AC0DF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26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8A5A9-1506-425E-88A4-5CB0C5D9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BAA5B-5E16-4D60-B8EE-8E37D1252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623CA0-3EF9-4D94-87ED-750F1C7D0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84BE01-B8D9-4559-8D92-B4F9A6BD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662A60-0EA1-4E24-A436-4495B458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6BDCEB-4E12-4E29-BD47-1C66BF5C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60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3D584-72CA-485D-BCCA-69D8405D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B889C6-9093-4B3E-BD1B-517C0100C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98909-8107-491B-AC3C-020AEB000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EECD43-5B03-4EB5-B3BF-2E3F98FD9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FDC49D-6CF3-458B-8F41-770B2CEEC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0F8E9E-5459-4D96-AC69-534629F8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BAE84B-5F7C-4456-A381-25305FABC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D809F2-9D94-4EF7-8FEF-26D70B3E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66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8C069-8254-4537-B9A5-A51818B8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3614F0-D847-4DF1-982D-9C83F792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021EE0-FCE5-4F7A-AD32-3FCC5FA0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71102A-0568-416B-9A98-EDE9E14D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BBB33A-FD58-4C3E-A351-FDA4A2B0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F81A0C-5CFB-4F77-A484-4E1390A3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45F7BA-7D05-4FEB-A401-1E2DA3E2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7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D39E3-11EC-41DF-9813-4C70F7FF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78BDA-C490-49C9-A3D8-0990E1A3D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E1E406-36BA-4B88-85AE-9D47F7CA1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FB69ED-29F1-46F9-B9D2-0E1DC47C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7A6518-85A4-4992-B1FB-E2AB7BE3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0329FA-265A-4A04-BAA5-24C05AF3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80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A6AE-841E-4558-B6C6-5C89E92C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AA1A23-1844-402E-AE5C-BE09DD5BE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7EEF6D-9B71-453A-94A1-B73A88E4A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BC7BDE-9FB3-4D67-9968-1CD56774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FA8D14-0F41-4424-8750-64992392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C23CCC-E883-4F4B-AC60-FE77D769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52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3020B0-5A99-4D13-9AFC-C99472C3E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E8605A-4168-4911-BEFE-A3326FBE4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85E3B1-E47D-41AF-B8C3-5B5793709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E7671-7E54-437F-9FD7-4EB903191A88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AAEC9-08CF-4BBA-A9C2-3A4564354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68E68-9DF7-4BED-A4D5-03053064F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28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9D0C6C-6FEC-483B-B25C-4D3D885F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64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Swim line</a:t>
            </a:r>
            <a:endParaRPr lang="zh-CN" altLang="en-US" dirty="0"/>
          </a:p>
        </p:txBody>
      </p:sp>
      <p:pic>
        <p:nvPicPr>
          <p:cNvPr id="8" name="Picture 29">
            <a:extLst>
              <a:ext uri="{FF2B5EF4-FFF2-40B4-BE49-F238E27FC236}">
                <a16:creationId xmlns:a16="http://schemas.microsoft.com/office/drawing/2014/main" id="{7112A70C-D82D-4612-BDEB-630A5E05D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83" y="662782"/>
            <a:ext cx="11727833" cy="612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46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Swim 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louis hu</dc:creator>
  <cp:lastModifiedBy>louis hu</cp:lastModifiedBy>
  <cp:revision>4</cp:revision>
  <dcterms:created xsi:type="dcterms:W3CDTF">2019-07-09T04:34:07Z</dcterms:created>
  <dcterms:modified xsi:type="dcterms:W3CDTF">2019-07-09T15:17:27Z</dcterms:modified>
</cp:coreProperties>
</file>