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37CA0-8860-49BA-8779-CD0CDF1B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69CF1-EDEB-463D-84A3-60A89DF7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AE7C-0BA0-494D-A74B-7D67AA87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B1EC-B294-4A1C-BC60-D5D163B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83FF-46E9-4658-8BA3-BB2537C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8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CA369-1B9E-4DD3-B5EE-C89DA08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7332-214C-4B0E-BB14-C7DC6AC2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55591-1411-4C2B-A7B7-E878D4E3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DADDD-F886-482D-90A0-81ECBD2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E2B00-6176-4343-AA9A-F6745F21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296A08-11B1-4F05-AD56-5DC03E515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BCB9F-137F-4F34-827B-B7009B00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DE4C1-F3FC-45BE-9A81-20B08C85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8FCFB-A672-4470-84D3-DEE5434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E8DB8-10F5-44FB-9E2F-52122F65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5F30D-1F45-4F3C-A1C6-306E251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97A71-1E87-4BDC-A80C-ADD4BFA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EF52-DA2F-4F9A-9DA6-31669A9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10D6D-C95D-435D-8FB3-70DD427D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EA3E6-7394-4FF3-9153-C5736F7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04A6-8146-4300-928A-B2FDD49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9D98D-E3D8-4CCE-8A85-0B2808AB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26DBD-4A9C-4BBF-A70D-19808780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D718F-4683-4CB8-AC5D-33069837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2AA51-D66D-4F52-9D4D-182DA412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6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CA3A-F81E-4321-A53A-C4FA26BD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6CD41-B955-4D76-B587-122F4BB31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A88CA-3351-40CF-B609-8126C09C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E3A02-53B9-4591-A023-2B3739F2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DD316-A7E4-4A45-8744-5498E83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AFEF-1F4E-4BC7-9C8B-AAE2A0FE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28FCA-CBE2-4CEC-BBD0-AC80AE8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DE2C8-D60F-457C-90FB-7C9E0F26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3895-B34E-48F8-BCC9-FCAA5357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AF5ABB-04F8-4112-8E26-7F6EF9A1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04A36-A847-48CC-80CC-BD4555600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AE9DB1-DD15-4F83-A5F5-733A4A1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876231-7E73-4402-86E3-FCF871E2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C9900-468F-4A51-9522-01C7EAA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9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B8754-7DF1-426F-B0F0-F9F22D18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27883F-1A19-4726-829D-C543006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E8023-4333-4F5E-B02B-2ED0593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D821A-53BF-4F93-828C-77B0081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9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44D573-4280-46E4-B5C6-46BDCD31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5C4E14-14BE-453B-91BB-8F3C60F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2F9D9-83A7-42C9-B756-87DC5E9C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D6E21-EAA9-4157-8056-BDF7831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8DFC-85BC-4A61-B82B-F6C984F4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91701-DB5F-416B-915B-61BB633D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DA60E-8188-4D2C-AF27-F862C37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469F4-483B-4F3B-9E42-B000B38C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F709-AA1B-4B55-9AA6-60C47F6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D76F-4B09-482C-A32B-F463AD9D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85038-0769-4366-B03F-49756351F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6FEC2-37B7-431B-983D-89D1AE0A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5C085-FCA2-44CB-8582-9E890BC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E6D6-6F39-42E6-A110-1225FEC5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5BFE7-BFAE-45B2-84E7-23BD9130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9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9D479-0F14-4035-8C1E-5B20C0D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572CD-4A2B-41A1-8E37-ED2D3BD6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B6946-F715-4E29-A997-2B318D7C9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A1FE-5DA4-4A89-B815-EEA075F1A15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C736D-F343-45AD-BB3D-D5E9021C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34C1-D951-4DE7-9E33-341127C3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949B-59CF-4DBA-AF20-95190167B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FEF032-9FD7-49D4-AC8E-9E811F8F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9" y="119848"/>
            <a:ext cx="3932237" cy="599243"/>
          </a:xfrm>
        </p:spPr>
        <p:txBody>
          <a:bodyPr/>
          <a:lstStyle/>
          <a:p>
            <a:r>
              <a:rPr lang="en-US" altLang="zh-CN" dirty="0"/>
              <a:t>Future Computing 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281DDD-C955-4ECD-8876-977E5D2C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488" y="987425"/>
            <a:ext cx="4770899" cy="48736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Giants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5G: Huawei; Ericsson; Nokia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CPU: Intel; AMD; Qualcomm; ARM; Apple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GPGPU: Nvidia;  AMD; Intel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Accelerator:  Xilinx; Intel; Nvidia; Google; Tesla ; others…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6723F0C-AA6D-43AD-9B90-8D53D238C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818" y="987424"/>
            <a:ext cx="5569891" cy="57507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Cloud(Data Center)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CPU + GPGPU + Accelerator (</a:t>
            </a:r>
            <a:r>
              <a:rPr lang="en-US" altLang="zh-CN" b="1" dirty="0">
                <a:solidFill>
                  <a:srgbClr val="FF0000"/>
                </a:solidFill>
              </a:rPr>
              <a:t>AI-&gt;GPAI</a:t>
            </a:r>
            <a:r>
              <a:rPr lang="en-US" altLang="zh-CN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Storage(memory)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High bandwidth Interconnection with </a:t>
            </a:r>
            <a:r>
              <a:rPr lang="en-US" altLang="zh-CN" b="1" dirty="0">
                <a:solidFill>
                  <a:srgbClr val="FF0000"/>
                </a:solidFill>
              </a:rPr>
              <a:t>Accelerator(FPGA/AI)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Virtualization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Management technology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Distributed cloud computing technology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Embedded IOT(specific network+ specific AI)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Automotive product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5G communication technology enhancement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With AI: Weariness/health medicine/cell phone...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Client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PC/Gaming Console/cell phone…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AI Tendency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Special purpose AI-&gt;General purpose AI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Extend vision &amp; speech to more other applications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Cloud -&gt; edge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74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143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Future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Computing</dc:title>
  <dc:creator>louis hu</dc:creator>
  <cp:lastModifiedBy>louis hu</cp:lastModifiedBy>
  <cp:revision>6</cp:revision>
  <dcterms:created xsi:type="dcterms:W3CDTF">2019-07-07T02:02:55Z</dcterms:created>
  <dcterms:modified xsi:type="dcterms:W3CDTF">2019-07-07T03:00:29Z</dcterms:modified>
</cp:coreProperties>
</file>