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1" r:id="rId4"/>
    <p:sldId id="260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50" autoAdjust="0"/>
  </p:normalViewPr>
  <p:slideViewPr>
    <p:cSldViewPr snapToGrid="0">
      <p:cViewPr varScale="1">
        <p:scale>
          <a:sx n="60" d="100"/>
          <a:sy n="60" d="100"/>
        </p:scale>
        <p:origin x="72" y="10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C50BC-5FE7-43D8-B7A1-A64CD1BE5DB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4F13-CE7D-4568-A3A2-1138564A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4F13-CE7D-4568-A3A2-1138564AA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Jason Haley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167B91-2794-4626-B782-C95632D16DF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7B282D-9BD7-4B40-8D80-E69BE0299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azure/get-started-azureps?view=azurermps-4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app-service-powershell-samples" TargetMode="External"/><Relationship Id="rId2" Type="http://schemas.openxmlformats.org/officeDocument/2006/relationships/hyperlink" Target="https://docs.microsoft.com/en-us/powershell/azure/overview?view=azurermps-4.0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virtual-machines/windows/powershell-samples" TargetMode="External"/><Relationship Id="rId4" Type="http://schemas.openxmlformats.org/officeDocument/2006/relationships/hyperlink" Target="https://docs.microsoft.com/en-us/azure/sql-database/sql-database-powershell-s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Lightening Fast Look at Azure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June 2017</a:t>
            </a:r>
          </a:p>
          <a:p>
            <a:r>
              <a:rPr lang="en-US" sz="2000" dirty="0"/>
              <a:t>Jason Haley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34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them</a:t>
            </a:r>
          </a:p>
          <a:p>
            <a:endParaRPr lang="en-US" dirty="0"/>
          </a:p>
          <a:p>
            <a:r>
              <a:rPr lang="en-US" dirty="0"/>
              <a:t>Getting started with Azure PowerShell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https://docs.microsoft.com/en-us/powershell/azure/get-started-azureps?view=azurermps-4.0.0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8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Focus: Common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Create a Virtual Machine with IIS and </a:t>
            </a:r>
            <a:r>
              <a:rPr lang="en-US" dirty="0" err="1"/>
              <a:t>WebDeploy</a:t>
            </a:r>
            <a:endParaRPr lang="en-US" dirty="0"/>
          </a:p>
          <a:p>
            <a:pPr lvl="1"/>
            <a:r>
              <a:rPr lang="en-US" dirty="0"/>
              <a:t>Create a Web App</a:t>
            </a:r>
          </a:p>
          <a:p>
            <a:pPr lvl="1"/>
            <a:r>
              <a:rPr lang="en-US" dirty="0"/>
              <a:t>Create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38165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Virtual Network</a:t>
            </a:r>
          </a:p>
          <a:p>
            <a:pPr lvl="1"/>
            <a:r>
              <a:rPr lang="en-US" dirty="0"/>
              <a:t>Subnet</a:t>
            </a:r>
          </a:p>
          <a:p>
            <a:pPr lvl="1"/>
            <a:r>
              <a:rPr lang="en-US" dirty="0"/>
              <a:t>Public IP Address</a:t>
            </a:r>
          </a:p>
          <a:p>
            <a:pPr lvl="1"/>
            <a:r>
              <a:rPr lang="en-US" dirty="0"/>
              <a:t>Network Security Groups (NSG)</a:t>
            </a:r>
          </a:p>
          <a:p>
            <a:pPr lvl="1"/>
            <a:r>
              <a:rPr lang="en-US" dirty="0"/>
              <a:t>Network Security Group Rules</a:t>
            </a:r>
          </a:p>
          <a:p>
            <a:pPr lvl="1"/>
            <a:r>
              <a:rPr lang="en-US" dirty="0"/>
              <a:t>Network Interface</a:t>
            </a:r>
          </a:p>
          <a:p>
            <a:pPr lvl="1"/>
            <a:r>
              <a:rPr lang="en-US" dirty="0"/>
              <a:t>Virtual Machine</a:t>
            </a:r>
          </a:p>
          <a:p>
            <a:pPr lvl="1"/>
            <a:r>
              <a:rPr lang="en-US" dirty="0"/>
              <a:t>Extension to add IIS and </a:t>
            </a:r>
            <a:r>
              <a:rPr lang="en-US" dirty="0" err="1"/>
              <a:t>WebDeploy</a:t>
            </a:r>
            <a:r>
              <a:rPr lang="en-US" dirty="0"/>
              <a:t> to machine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Web App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App Service Plan</a:t>
            </a:r>
          </a:p>
          <a:p>
            <a:pPr lvl="1"/>
            <a:r>
              <a:rPr lang="en-US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00419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SQL Database</a:t>
            </a:r>
          </a:p>
          <a:p>
            <a:pPr lvl="1"/>
            <a:r>
              <a:rPr lang="en-US" dirty="0"/>
              <a:t>SQL Firewall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Azure PowerShell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https://docs.microsoft.com/en-us/powershell/azure/overview?view=azurermps-4.0.0</a:t>
            </a:r>
            <a:endParaRPr lang="en-US" dirty="0"/>
          </a:p>
          <a:p>
            <a:r>
              <a:rPr lang="en-US" dirty="0"/>
              <a:t>App Services PowerShell Samples: </a:t>
            </a:r>
          </a:p>
          <a:p>
            <a:pPr lvl="1"/>
            <a:r>
              <a:rPr lang="en-US" dirty="0">
                <a:hlinkClick r:id="rId3"/>
              </a:rPr>
              <a:t>https://docs.microsoft.com/en-us/azure/app-service-web/app-service-powershell-samples</a:t>
            </a:r>
            <a:endParaRPr lang="en-US" dirty="0"/>
          </a:p>
          <a:p>
            <a:r>
              <a:rPr lang="en-US" dirty="0"/>
              <a:t>SQL Database PowerShell Samples:</a:t>
            </a:r>
          </a:p>
          <a:p>
            <a:pPr lvl="1"/>
            <a:r>
              <a:rPr lang="en-US" dirty="0">
                <a:hlinkClick r:id="rId4"/>
              </a:rPr>
              <a:t>https://docs.microsoft.com/en-us/azure/sql-database/sql-database-powershell-samples</a:t>
            </a:r>
            <a:endParaRPr lang="en-US" dirty="0"/>
          </a:p>
          <a:p>
            <a:r>
              <a:rPr lang="en-US" dirty="0"/>
              <a:t>Virtual Machine PowerShell Samples:</a:t>
            </a:r>
          </a:p>
          <a:p>
            <a:pPr lvl="1"/>
            <a:r>
              <a:rPr lang="en-US" dirty="0">
                <a:hlinkClick r:id="rId5"/>
              </a:rPr>
              <a:t>https://docs.microsoft.com/en-us/azure/virtual-machines/windows/powershell-samples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3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208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Lightening Fast Look at Azure with PowerShell</vt:lpstr>
      <vt:lpstr>Azure PowerShell Cmdlets</vt:lpstr>
      <vt:lpstr>Focus: Common Scenarios</vt:lpstr>
      <vt:lpstr>Virtual Machine Lab</vt:lpstr>
      <vt:lpstr>App Service Web App Lab</vt:lpstr>
      <vt:lpstr>SQL Database Lab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Independent</dc:title>
  <dc:creator>Jason Haley</dc:creator>
  <cp:lastModifiedBy>Jason Haley</cp:lastModifiedBy>
  <cp:revision>26</cp:revision>
  <dcterms:created xsi:type="dcterms:W3CDTF">2017-03-06T23:20:08Z</dcterms:created>
  <dcterms:modified xsi:type="dcterms:W3CDTF">2017-06-02T13:02:11Z</dcterms:modified>
</cp:coreProperties>
</file>