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6" r:id="rId7"/>
    <p:sldId id="260" r:id="rId8"/>
    <p:sldId id="265" r:id="rId9"/>
    <p:sldId id="262" r:id="rId10"/>
    <p:sldId id="263" r:id="rId11"/>
    <p:sldId id="267" r:id="rId12"/>
    <p:sldId id="264" r:id="rId13"/>
    <p:sldId id="268" r:id="rId14"/>
    <p:sldId id="269" r:id="rId15"/>
    <p:sldId id="270" r:id="rId16"/>
    <p:sldId id="271" r:id="rId17"/>
    <p:sldId id="272" r:id="rId18"/>
    <p:sldId id="278" r:id="rId19"/>
    <p:sldId id="273" r:id="rId20"/>
    <p:sldId id="261" r:id="rId21"/>
    <p:sldId id="27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obertborges.us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na01.safelinks.protection.outlook.com/?url=http://www.microsoftazurepass.com&amp;data=02|01|v-eriwal@microsoft.com|a0c23ed01db94e9c68cb08d4a1482435|72f988bf86f141af91ab2d7cd011db47|1|0|636310778592193492&amp;sdata=/6Xwy6Zz2gALsoUBxOb4xW%2BU5l1CWYcx7TW97rhdu8Q%3D&amp;reserved=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</a:t>
            </a:r>
            <a:r>
              <a:rPr lang="en-US" dirty="0" err="1"/>
              <a:t>Vm</a:t>
            </a:r>
            <a:r>
              <a:rPr lang="en-US" dirty="0"/>
              <a:t> usage stats with PowerShell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20672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PowerShell to Measure Hyper-V Virtual Machine Resources, Status, and Statistics </a:t>
            </a:r>
          </a:p>
          <a:p>
            <a:endParaRPr lang="en-US" b="1" dirty="0" smtClean="0"/>
          </a:p>
          <a:p>
            <a:r>
              <a:rPr lang="en-US" b="1" dirty="0" smtClean="0"/>
              <a:t>Robert </a:t>
            </a:r>
            <a:r>
              <a:rPr lang="en-US" b="1" dirty="0"/>
              <a:t>Borges (MVP)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802" y="4544610"/>
            <a:ext cx="710318" cy="112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Measure-VM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RAM (average, min, and max)</a:t>
            </a:r>
          </a:p>
          <a:p>
            <a:r>
              <a:rPr lang="en-US" dirty="0"/>
              <a:t>CPU (average, </a:t>
            </a:r>
          </a:p>
          <a:p>
            <a:r>
              <a:rPr lang="en-US" dirty="0"/>
              <a:t>Total Disk</a:t>
            </a:r>
          </a:p>
          <a:p>
            <a:r>
              <a:rPr lang="en-US" dirty="0"/>
              <a:t>Network Inbound</a:t>
            </a:r>
          </a:p>
          <a:p>
            <a:r>
              <a:rPr lang="en-US" dirty="0"/>
              <a:t>Network Outbound</a:t>
            </a:r>
          </a:p>
          <a:p>
            <a:r>
              <a:rPr lang="en-US" dirty="0"/>
              <a:t>IOPS</a:t>
            </a:r>
          </a:p>
          <a:p>
            <a:r>
              <a:rPr lang="en-US" dirty="0"/>
              <a:t>Latency</a:t>
            </a:r>
          </a:p>
          <a:p>
            <a:r>
              <a:rPr lang="en-US" dirty="0"/>
              <a:t>Much, much, more…</a:t>
            </a:r>
          </a:p>
        </p:txBody>
      </p:sp>
    </p:spTree>
    <p:extLst>
      <p:ext uri="{BB962C8B-B14F-4D97-AF65-F5344CB8AC3E}">
        <p14:creationId xmlns:p14="http://schemas.microsoft.com/office/powerpoint/2010/main" val="278352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Measure-VM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IMPORTANT:</a:t>
            </a:r>
          </a:p>
          <a:p>
            <a:pPr marL="457200" lvl="1" indent="0">
              <a:buNone/>
            </a:pPr>
            <a:r>
              <a:rPr lang="en-US" sz="2200" dirty="0"/>
              <a:t>Before Measure-VM can be used to collect information on your VMs, you must first enable the functionality for </a:t>
            </a:r>
            <a:r>
              <a:rPr lang="en-US" sz="2200" u="sng" dirty="0"/>
              <a:t>each virtual machine</a:t>
            </a:r>
            <a:r>
              <a:rPr lang="en-US" sz="2200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get-</a:t>
            </a:r>
            <a:r>
              <a:rPr lang="en-US" dirty="0" err="1">
                <a:latin typeface="Consolas" panose="020B0609020204030204" pitchFamily="49" charset="0"/>
              </a:rPr>
              <a:t>vm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ComputerName</a:t>
            </a:r>
            <a:r>
              <a:rPr lang="en-US" dirty="0">
                <a:latin typeface="Consolas" panose="020B0609020204030204" pitchFamily="49" charset="0"/>
              </a:rPr>
              <a:t> localhost –Name * | enable-</a:t>
            </a:r>
            <a:r>
              <a:rPr lang="en-US" dirty="0" err="1">
                <a:latin typeface="Consolas" panose="020B0609020204030204" pitchFamily="49" charset="0"/>
              </a:rPr>
              <a:t>VMResourceMetering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Measure-VM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Display Basic Stats of a single VM: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 Measure-VM -</a:t>
            </a:r>
            <a:r>
              <a:rPr lang="en-US" dirty="0" err="1">
                <a:latin typeface="Consolas" panose="020B0609020204030204" pitchFamily="49" charset="0"/>
              </a:rPr>
              <a:t>ComputerName</a:t>
            </a:r>
            <a:r>
              <a:rPr lang="en-US" dirty="0">
                <a:latin typeface="Consolas" panose="020B0609020204030204" pitchFamily="49" charset="0"/>
              </a:rPr>
              <a:t> localhost -Name "Audit PC 1“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u="sng" dirty="0"/>
              <a:t>Display Basics Stats of all VMs on a Host: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Measure-VM -</a:t>
            </a:r>
            <a:r>
              <a:rPr lang="en-US" dirty="0" err="1">
                <a:latin typeface="Consolas" panose="020B0609020204030204" pitchFamily="49" charset="0"/>
              </a:rPr>
              <a:t>ComputerName</a:t>
            </a:r>
            <a:r>
              <a:rPr lang="en-US" dirty="0">
                <a:latin typeface="Consolas" panose="020B0609020204030204" pitchFamily="49" charset="0"/>
              </a:rPr>
              <a:t> localhost -Name *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66" y="2840381"/>
            <a:ext cx="9927790" cy="916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766" y="4855071"/>
            <a:ext cx="9927790" cy="88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1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 them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Get-VM | Where { $_.State –</a:t>
            </a:r>
            <a:r>
              <a:rPr lang="en-US" sz="2400" dirty="0" err="1">
                <a:latin typeface="Consolas" panose="020B0609020204030204" pitchFamily="49" charset="0"/>
              </a:rPr>
              <a:t>eq</a:t>
            </a:r>
            <a:r>
              <a:rPr lang="en-US" sz="2400" dirty="0">
                <a:latin typeface="Consolas" panose="020B0609020204030204" pitchFamily="49" charset="0"/>
              </a:rPr>
              <a:t> ‘Running’ }  | Measure-VM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919984"/>
            <a:ext cx="9739666" cy="14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52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make this more 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Get-VM + Measure-VM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77" y="2918080"/>
            <a:ext cx="1551539" cy="1170365"/>
          </a:xfrm>
          <a:prstGeom prst="rect">
            <a:avLst/>
          </a:prstGeom>
        </p:spPr>
      </p:pic>
      <p:pic>
        <p:nvPicPr>
          <p:cNvPr id="3074" name="Picture 2" descr="https://techyuga.com/wp-content/uploads/2016/08/how-to-create-graph-chart-excel_thumb8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428" y="2985192"/>
            <a:ext cx="2080648" cy="117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reactiongifs.us/wp-content/uploads/2013/11/mind_blown_david_tennant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361" y="2843815"/>
            <a:ext cx="3161911" cy="157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/>
          <p:cNvSpPr/>
          <p:nvPr/>
        </p:nvSpPr>
        <p:spPr>
          <a:xfrm>
            <a:off x="3366943" y="3285148"/>
            <a:ext cx="679509" cy="570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quals 6"/>
          <p:cNvSpPr/>
          <p:nvPr/>
        </p:nvSpPr>
        <p:spPr>
          <a:xfrm>
            <a:off x="6497326" y="3298262"/>
            <a:ext cx="620785" cy="66573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625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Export-CSV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The Export-Csv cmdlet makes it easy to export data as a comma-separated values (CSV) file; all you need to do is call Export-Csv followed by the path to the CSV file.</a:t>
            </a:r>
          </a:p>
        </p:txBody>
      </p:sp>
    </p:spTree>
    <p:extLst>
      <p:ext uri="{BB962C8B-B14F-4D97-AF65-F5344CB8AC3E}">
        <p14:creationId xmlns:p14="http://schemas.microsoft.com/office/powerpoint/2010/main" val="1057407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Export-CSV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Gather Stats using Measure-VM and export to a CSV: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file_usage_current</a:t>
            </a:r>
            <a:r>
              <a:rPr lang="en-US" dirty="0">
                <a:latin typeface="Consolas" panose="020B0609020204030204" pitchFamily="49" charset="0"/>
              </a:rPr>
              <a:t>='C:\VM-Usage_current.csv'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get-</a:t>
            </a:r>
            <a:r>
              <a:rPr lang="en-US" dirty="0" err="1">
                <a:latin typeface="Consolas" panose="020B0609020204030204" pitchFamily="49" charset="0"/>
              </a:rPr>
              <a:t>vm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ComputerName</a:t>
            </a:r>
            <a:r>
              <a:rPr lang="en-US" dirty="0">
                <a:latin typeface="Consolas" panose="020B0609020204030204" pitchFamily="49" charset="0"/>
              </a:rPr>
              <a:t> BosHost1,BosHost2,BosHost3 | Measure-VM | export-csv -</a:t>
            </a:r>
            <a:r>
              <a:rPr lang="en-US" dirty="0" err="1">
                <a:latin typeface="Consolas" panose="020B0609020204030204" pitchFamily="49" charset="0"/>
              </a:rPr>
              <a:t>NoTypeInformation</a:t>
            </a:r>
            <a:r>
              <a:rPr lang="en-US" dirty="0">
                <a:latin typeface="Consolas" panose="020B0609020204030204" pitchFamily="49" charset="0"/>
              </a:rPr>
              <a:t> $</a:t>
            </a:r>
            <a:r>
              <a:rPr lang="en-US" dirty="0" err="1">
                <a:latin typeface="Consolas" panose="020B0609020204030204" pitchFamily="49" charset="0"/>
              </a:rPr>
              <a:t>file_usage_current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1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Export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23" y="1523432"/>
            <a:ext cx="10807079" cy="497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5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VM IOPS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VMHosts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="localhost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 Measure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IOPS on All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VMs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$a = @{Expression={$_.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vmname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};Label="VM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Name";width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=25},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@{Expression={$_.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AggregatedAverageNormalizedIOPS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};Label="VM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IOPS";width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=8},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@{Expression={$_.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avgcpu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};Label="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Avg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CPU";width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=10}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-computer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VMHosts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where {$_.state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'running'} | measure-VM | Format-Table $a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2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795" y="2063691"/>
            <a:ext cx="46307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######################</a:t>
            </a:r>
          </a:p>
          <a:p>
            <a:r>
              <a:rPr lang="en-US" sz="800" dirty="0"/>
              <a:t>##      GET-VM      ##</a:t>
            </a:r>
          </a:p>
          <a:p>
            <a:r>
              <a:rPr lang="en-US" sz="800" dirty="0"/>
              <a:t>######################</a:t>
            </a:r>
          </a:p>
          <a:p>
            <a:r>
              <a:rPr lang="en-US" sz="800" dirty="0"/>
              <a:t># View VM Status</a:t>
            </a:r>
          </a:p>
          <a:p>
            <a:r>
              <a:rPr lang="en-US" sz="800" dirty="0" err="1"/>
              <a:t>cls</a:t>
            </a:r>
            <a:r>
              <a:rPr lang="en-US" sz="800" dirty="0"/>
              <a:t>; Get-VM -</a:t>
            </a:r>
            <a:r>
              <a:rPr lang="en-US" sz="800" dirty="0" err="1"/>
              <a:t>ComputerName</a:t>
            </a:r>
            <a:r>
              <a:rPr lang="en-US" sz="800" dirty="0"/>
              <a:t> localhost</a:t>
            </a:r>
          </a:p>
          <a:p>
            <a:endParaRPr lang="en-US" sz="800" dirty="0"/>
          </a:p>
          <a:p>
            <a:r>
              <a:rPr lang="en-US" sz="800" dirty="0"/>
              <a:t>#View Status of a single VM</a:t>
            </a:r>
          </a:p>
          <a:p>
            <a:r>
              <a:rPr lang="en-US" sz="800" dirty="0"/>
              <a:t>Get-VM -</a:t>
            </a:r>
            <a:r>
              <a:rPr lang="en-US" sz="800" dirty="0" err="1"/>
              <a:t>ComputerName</a:t>
            </a:r>
            <a:r>
              <a:rPr lang="en-US" sz="800" dirty="0"/>
              <a:t> localhost -Name "Audit PC 1"</a:t>
            </a:r>
          </a:p>
          <a:p>
            <a:endParaRPr lang="en-US" sz="800" dirty="0"/>
          </a:p>
          <a:p>
            <a:r>
              <a:rPr lang="en-US" sz="800" dirty="0"/>
              <a:t>#View VM Status for Running VMs Only</a:t>
            </a:r>
          </a:p>
          <a:p>
            <a:r>
              <a:rPr lang="en-US" sz="800" dirty="0"/>
              <a:t>Get-VM -</a:t>
            </a:r>
            <a:r>
              <a:rPr lang="en-US" sz="800" dirty="0" err="1"/>
              <a:t>ComputerName</a:t>
            </a:r>
            <a:r>
              <a:rPr lang="en-US" sz="800" dirty="0"/>
              <a:t> localhost | Where { $_.State –</a:t>
            </a:r>
            <a:r>
              <a:rPr lang="en-US" sz="800" dirty="0" err="1"/>
              <a:t>eq</a:t>
            </a:r>
            <a:r>
              <a:rPr lang="en-US" sz="800" dirty="0"/>
              <a:t> ‘Running’ }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######################</a:t>
            </a:r>
          </a:p>
          <a:p>
            <a:r>
              <a:rPr lang="en-US" sz="800" dirty="0"/>
              <a:t>##  START/STOP VMs  ##</a:t>
            </a:r>
          </a:p>
          <a:p>
            <a:r>
              <a:rPr lang="en-US" sz="800" dirty="0"/>
              <a:t>######################</a:t>
            </a:r>
          </a:p>
          <a:p>
            <a:endParaRPr lang="en-US" sz="800" dirty="0"/>
          </a:p>
          <a:p>
            <a:r>
              <a:rPr lang="en-US" sz="800" dirty="0"/>
              <a:t># Start all VMs</a:t>
            </a:r>
          </a:p>
          <a:p>
            <a:r>
              <a:rPr lang="en-US" sz="800" dirty="0"/>
              <a:t>Start-VM -</a:t>
            </a:r>
            <a:r>
              <a:rPr lang="en-US" sz="800" dirty="0" err="1"/>
              <a:t>ComputerName</a:t>
            </a:r>
            <a:r>
              <a:rPr lang="en-US" sz="800" dirty="0"/>
              <a:t> localhost -Name *</a:t>
            </a:r>
          </a:p>
          <a:p>
            <a:endParaRPr lang="en-US" sz="800" dirty="0"/>
          </a:p>
          <a:p>
            <a:r>
              <a:rPr lang="en-US" sz="800" dirty="0"/>
              <a:t># Stop all VMs</a:t>
            </a:r>
          </a:p>
          <a:p>
            <a:r>
              <a:rPr lang="en-US" sz="800" dirty="0"/>
              <a:t>Stop-VM -</a:t>
            </a:r>
            <a:r>
              <a:rPr lang="en-US" sz="800" dirty="0" err="1"/>
              <a:t>ComputerName</a:t>
            </a:r>
            <a:r>
              <a:rPr lang="en-US" sz="800" dirty="0"/>
              <a:t> localhost -Name *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######################</a:t>
            </a:r>
          </a:p>
          <a:p>
            <a:r>
              <a:rPr lang="en-US" sz="800" dirty="0"/>
              <a:t>##    MEASURE-VM    ##</a:t>
            </a:r>
          </a:p>
          <a:p>
            <a:r>
              <a:rPr lang="en-US" sz="800" dirty="0"/>
              <a:t>######################</a:t>
            </a:r>
          </a:p>
          <a:p>
            <a:endParaRPr lang="en-US" sz="800" dirty="0"/>
          </a:p>
          <a:p>
            <a:r>
              <a:rPr lang="en-US" sz="800" dirty="0"/>
              <a:t># Enable VM Resource Metering for all VMs on Host</a:t>
            </a:r>
          </a:p>
          <a:p>
            <a:r>
              <a:rPr lang="en-US" sz="800" dirty="0"/>
              <a:t>get-</a:t>
            </a:r>
            <a:r>
              <a:rPr lang="en-US" sz="800" dirty="0" err="1"/>
              <a:t>vm</a:t>
            </a:r>
            <a:r>
              <a:rPr lang="en-US" sz="800" dirty="0"/>
              <a:t> -</a:t>
            </a:r>
            <a:r>
              <a:rPr lang="en-US" sz="800" dirty="0" err="1"/>
              <a:t>ComputerName</a:t>
            </a:r>
            <a:r>
              <a:rPr lang="en-US" sz="800" dirty="0"/>
              <a:t> localhost | enable-</a:t>
            </a:r>
            <a:r>
              <a:rPr lang="en-US" sz="800" dirty="0" err="1"/>
              <a:t>VMResourceMetering</a:t>
            </a:r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Measure-VM -</a:t>
            </a:r>
            <a:r>
              <a:rPr lang="en-US" sz="800" dirty="0" err="1"/>
              <a:t>ComputerName</a:t>
            </a:r>
            <a:r>
              <a:rPr lang="en-US" sz="800" dirty="0"/>
              <a:t> localhost -Name "Audit PC 1"</a:t>
            </a:r>
          </a:p>
          <a:p>
            <a:r>
              <a:rPr lang="en-US" sz="800" dirty="0"/>
              <a:t>Measure-VM -</a:t>
            </a:r>
            <a:r>
              <a:rPr lang="en-US" sz="800" dirty="0" err="1"/>
              <a:t>ComputerName</a:t>
            </a:r>
            <a:r>
              <a:rPr lang="en-US" sz="800" dirty="0"/>
              <a:t> localhost -Name 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5024" y="2063692"/>
            <a:ext cx="457339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######################</a:t>
            </a:r>
          </a:p>
          <a:p>
            <a:r>
              <a:rPr lang="en-US" sz="800" dirty="0"/>
              <a:t>##  BRING TOGETHER  ##</a:t>
            </a:r>
          </a:p>
          <a:p>
            <a:r>
              <a:rPr lang="en-US" sz="800" dirty="0"/>
              <a:t>######################</a:t>
            </a:r>
          </a:p>
          <a:p>
            <a:r>
              <a:rPr lang="en-US" sz="800" dirty="0"/>
              <a:t>Get-VM | Where { $_.State –</a:t>
            </a:r>
            <a:r>
              <a:rPr lang="en-US" sz="800" dirty="0" err="1"/>
              <a:t>eq</a:t>
            </a:r>
            <a:r>
              <a:rPr lang="en-US" sz="800" dirty="0"/>
              <a:t> ‘Running’ }  | Measure-VM 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######################</a:t>
            </a:r>
          </a:p>
          <a:p>
            <a:r>
              <a:rPr lang="en-US" sz="800" dirty="0"/>
              <a:t>##  SEND IT TO CSV  ##</a:t>
            </a:r>
          </a:p>
          <a:p>
            <a:r>
              <a:rPr lang="en-US" sz="800" dirty="0"/>
              <a:t>######################</a:t>
            </a:r>
          </a:p>
          <a:p>
            <a:endParaRPr lang="en-US" sz="800" dirty="0"/>
          </a:p>
          <a:p>
            <a:r>
              <a:rPr lang="en-US" sz="800" dirty="0"/>
              <a:t># WRITE VM INFO TO CSV</a:t>
            </a:r>
          </a:p>
          <a:p>
            <a:r>
              <a:rPr lang="pt-BR" sz="800" dirty="0"/>
              <a:t>$file_info_current = 'C:\VM-Info_current.csv'</a:t>
            </a:r>
          </a:p>
          <a:p>
            <a:r>
              <a:rPr lang="en-US" sz="800" dirty="0"/>
              <a:t>del $</a:t>
            </a:r>
            <a:r>
              <a:rPr lang="en-US" sz="800" dirty="0" err="1"/>
              <a:t>file_info_current</a:t>
            </a:r>
            <a:r>
              <a:rPr lang="en-US" sz="800" dirty="0"/>
              <a:t>  # Deletes previous copy of CSV #</a:t>
            </a:r>
          </a:p>
          <a:p>
            <a:r>
              <a:rPr lang="en-US" sz="800" dirty="0"/>
              <a:t>Get-VM -</a:t>
            </a:r>
            <a:r>
              <a:rPr lang="en-US" sz="800" dirty="0" err="1"/>
              <a:t>ComputerName</a:t>
            </a:r>
            <a:r>
              <a:rPr lang="en-US" sz="800" dirty="0"/>
              <a:t> localhost | select name , </a:t>
            </a:r>
            <a:r>
              <a:rPr lang="en-US" sz="800" dirty="0" err="1"/>
              <a:t>processorcount</a:t>
            </a:r>
            <a:r>
              <a:rPr lang="en-US" sz="800" dirty="0"/>
              <a:t>, </a:t>
            </a:r>
            <a:r>
              <a:rPr lang="en-US" sz="800" dirty="0" err="1"/>
              <a:t>MemoryAssigned</a:t>
            </a:r>
            <a:r>
              <a:rPr lang="en-US" sz="800" dirty="0"/>
              <a:t>, </a:t>
            </a:r>
            <a:r>
              <a:rPr lang="en-US" sz="800" dirty="0" err="1"/>
              <a:t>ReplicationHealth</a:t>
            </a:r>
            <a:r>
              <a:rPr lang="en-US" sz="800" dirty="0"/>
              <a:t>, Uptime, </a:t>
            </a:r>
            <a:r>
              <a:rPr lang="en-US" sz="800" dirty="0" err="1"/>
              <a:t>ComputerName</a:t>
            </a:r>
            <a:r>
              <a:rPr lang="en-US" sz="800" dirty="0"/>
              <a:t>, State, VMID | export-csv -</a:t>
            </a:r>
            <a:r>
              <a:rPr lang="en-US" sz="800" dirty="0" err="1"/>
              <a:t>NoTypeInformation</a:t>
            </a:r>
            <a:r>
              <a:rPr lang="en-US" sz="800" dirty="0"/>
              <a:t> $</a:t>
            </a:r>
            <a:r>
              <a:rPr lang="en-US" sz="800" dirty="0" err="1"/>
              <a:t>file_info_current</a:t>
            </a:r>
            <a:endParaRPr lang="en-US" sz="800" dirty="0"/>
          </a:p>
          <a:p>
            <a:r>
              <a:rPr lang="en-US" sz="800" dirty="0"/>
              <a:t>start $</a:t>
            </a:r>
            <a:r>
              <a:rPr lang="en-US" sz="800" dirty="0" err="1"/>
              <a:t>file_info_current</a:t>
            </a:r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# WRITE VM USAGE TO CSV</a:t>
            </a:r>
          </a:p>
          <a:p>
            <a:r>
              <a:rPr lang="fr-FR" sz="800" dirty="0"/>
              <a:t>$</a:t>
            </a:r>
            <a:r>
              <a:rPr lang="fr-FR" sz="800" dirty="0" err="1"/>
              <a:t>file_usage_current</a:t>
            </a:r>
            <a:r>
              <a:rPr lang="fr-FR" sz="800" dirty="0"/>
              <a:t>='C:\VM-Usage_current.csv'</a:t>
            </a:r>
          </a:p>
          <a:p>
            <a:r>
              <a:rPr lang="en-US" sz="800" dirty="0"/>
              <a:t>del $</a:t>
            </a:r>
            <a:r>
              <a:rPr lang="en-US" sz="800" dirty="0" err="1"/>
              <a:t>file_usage_current</a:t>
            </a:r>
            <a:r>
              <a:rPr lang="en-US" sz="800" dirty="0"/>
              <a:t>  # Deletes previous copy of CSV #</a:t>
            </a:r>
          </a:p>
          <a:p>
            <a:r>
              <a:rPr lang="en-US" sz="800" dirty="0"/>
              <a:t>get-</a:t>
            </a:r>
            <a:r>
              <a:rPr lang="en-US" sz="800" dirty="0" err="1"/>
              <a:t>vm</a:t>
            </a:r>
            <a:r>
              <a:rPr lang="en-US" sz="800" dirty="0"/>
              <a:t> -</a:t>
            </a:r>
            <a:r>
              <a:rPr lang="en-US" sz="800" dirty="0" err="1"/>
              <a:t>ComputerName</a:t>
            </a:r>
            <a:r>
              <a:rPr lang="en-US" sz="800" dirty="0"/>
              <a:t> localhost | Measure-VM | export-csv -</a:t>
            </a:r>
            <a:r>
              <a:rPr lang="en-US" sz="800" dirty="0" err="1"/>
              <a:t>NoTypeInformation</a:t>
            </a:r>
            <a:r>
              <a:rPr lang="en-US" sz="800" dirty="0"/>
              <a:t> $</a:t>
            </a:r>
            <a:r>
              <a:rPr lang="en-US" sz="800" dirty="0" err="1"/>
              <a:t>file_usage_current</a:t>
            </a:r>
            <a:endParaRPr lang="en-US" sz="800" dirty="0"/>
          </a:p>
          <a:p>
            <a:r>
              <a:rPr lang="en-US" sz="800" dirty="0"/>
              <a:t>start $</a:t>
            </a:r>
            <a:r>
              <a:rPr lang="en-US" sz="800" dirty="0" err="1"/>
              <a:t>file_usage_current</a:t>
            </a:r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# Reset VM Resource Metering for all VMs on Host</a:t>
            </a:r>
          </a:p>
          <a:p>
            <a:r>
              <a:rPr lang="en-US" sz="800" dirty="0"/>
              <a:t>Reset-</a:t>
            </a:r>
            <a:r>
              <a:rPr lang="en-US" sz="800" dirty="0" err="1"/>
              <a:t>VMResourceMetering</a:t>
            </a:r>
            <a:r>
              <a:rPr lang="en-US" sz="800" dirty="0"/>
              <a:t> -</a:t>
            </a:r>
            <a:r>
              <a:rPr lang="en-US" sz="800" dirty="0" err="1"/>
              <a:t>vmname</a:t>
            </a:r>
            <a:r>
              <a:rPr lang="en-US" sz="800" dirty="0"/>
              <a:t> * -</a:t>
            </a:r>
            <a:r>
              <a:rPr lang="en-US" sz="800" dirty="0" err="1"/>
              <a:t>computername</a:t>
            </a:r>
            <a:r>
              <a:rPr lang="en-US" sz="800" dirty="0"/>
              <a:t> localhost</a:t>
            </a:r>
          </a:p>
          <a:p>
            <a:r>
              <a:rPr lang="en-US" sz="800" dirty="0"/>
              <a:t> 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013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Robert “Bob” Borges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3244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Chief Information Officer</a:t>
            </a:r>
            <a:br>
              <a:rPr lang="en-US" dirty="0" smtClean="0"/>
            </a:br>
            <a:r>
              <a:rPr lang="en-US" dirty="0" smtClean="0"/>
              <a:t>Bay </a:t>
            </a:r>
            <a:r>
              <a:rPr lang="en-US" dirty="0"/>
              <a:t>State Integrated Technology, Inc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2017 Microsoft MVP Awarded for Azure</a:t>
            </a:r>
          </a:p>
          <a:p>
            <a:r>
              <a:rPr lang="en-US" dirty="0" smtClean="0"/>
              <a:t>President </a:t>
            </a:r>
            <a:r>
              <a:rPr lang="en-US" dirty="0"/>
              <a:t>of Boston User Groups, Inc.</a:t>
            </a:r>
          </a:p>
          <a:p>
            <a:r>
              <a:rPr lang="en-US" dirty="0"/>
              <a:t>President of IT-Pro User Group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Follow Me: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u="sng" dirty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www.RobertBorges.us</a:t>
            </a:r>
            <a:endParaRPr lang="en-US" dirty="0" smtClean="0"/>
          </a:p>
          <a:p>
            <a:r>
              <a:rPr lang="en-US" u="sng" dirty="0" smtClean="0"/>
              <a:t>E-mail</a:t>
            </a:r>
            <a:r>
              <a:rPr lang="en-US" dirty="0" smtClean="0"/>
              <a:t>: Bob@RobertBorges.us</a:t>
            </a:r>
            <a:endParaRPr lang="en-US" dirty="0"/>
          </a:p>
          <a:p>
            <a:r>
              <a:rPr lang="en-US" u="sng" dirty="0"/>
              <a:t>Twitter</a:t>
            </a:r>
            <a:r>
              <a:rPr lang="en-US" dirty="0"/>
              <a:t>: @</a:t>
            </a:r>
            <a:r>
              <a:rPr lang="en-US" dirty="0" err="1"/>
              <a:t>RobertBorges_us</a:t>
            </a:r>
            <a:endParaRPr lang="en-US" dirty="0"/>
          </a:p>
          <a:p>
            <a:r>
              <a:rPr lang="en-US" u="sng" dirty="0"/>
              <a:t>LinkedIn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    linkedin.com/in/robert-borges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930" y="913691"/>
            <a:ext cx="914402" cy="14478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7" y="762820"/>
            <a:ext cx="2820596" cy="1586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04" y="3633608"/>
            <a:ext cx="2669399" cy="96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2165" y="2096064"/>
            <a:ext cx="8355392" cy="3695136"/>
          </a:xfrm>
        </p:spPr>
        <p:txBody>
          <a:bodyPr>
            <a:normAutofit/>
          </a:bodyPr>
          <a:lstStyle/>
          <a:p>
            <a:r>
              <a:rPr lang="en-US" sz="2800" dirty="0"/>
              <a:t>Take these code snippets and make them serve your own purpose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Monitor usage of multiple VMs on multiple hosts</a:t>
            </a:r>
          </a:p>
        </p:txBody>
      </p:sp>
      <p:pic>
        <p:nvPicPr>
          <p:cNvPr id="2050" name="Picture 2" descr="https://media.licdn.com/mpr/mpr/p/8/005/086/15f/14e7af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65" y="2026491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Giveaway: </a:t>
            </a:r>
            <a:r>
              <a:rPr lang="en-US" i="1" dirty="0" smtClean="0"/>
              <a:t>$100 of Azure Credit</a:t>
            </a:r>
            <a:br>
              <a:rPr lang="en-US" i="1" dirty="0" smtClean="0"/>
            </a:br>
            <a:r>
              <a:rPr lang="en-US" i="1" dirty="0" smtClean="0"/>
              <a:t> for 1 month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See Bob for code.  Expires 8/28/2017</a:t>
            </a:r>
          </a:p>
          <a:p>
            <a:r>
              <a:rPr lang="en-US" dirty="0" smtClean="0"/>
              <a:t>DO </a:t>
            </a:r>
            <a:r>
              <a:rPr lang="en-US" dirty="0"/>
              <a:t>NOT redeem promo code with an email account that is attached to an EA (electronic agreement), the pass will not work.</a:t>
            </a:r>
          </a:p>
          <a:p>
            <a:r>
              <a:rPr lang="en-US" dirty="0" smtClean="0"/>
              <a:t>Promo </a:t>
            </a:r>
            <a:r>
              <a:rPr lang="en-US" dirty="0"/>
              <a:t>code needs to be redeemed within by expiration date listed.</a:t>
            </a:r>
          </a:p>
          <a:p>
            <a:r>
              <a:rPr lang="en-US" dirty="0" smtClean="0"/>
              <a:t>Only </a:t>
            </a:r>
            <a:r>
              <a:rPr lang="en-US" dirty="0"/>
              <a:t>one promo code can be redeemed per the lifetime of a Live ID/Org ID.</a:t>
            </a:r>
          </a:p>
          <a:p>
            <a:r>
              <a:rPr lang="en-US" dirty="0" smtClean="0"/>
              <a:t>Monetary </a:t>
            </a:r>
            <a:r>
              <a:rPr lang="en-US" dirty="0"/>
              <a:t>credit can't be used toward third party services, premier support or Azure </a:t>
            </a:r>
            <a:r>
              <a:rPr lang="en-US" dirty="0" err="1"/>
              <a:t>MarketPlace</a:t>
            </a:r>
            <a:r>
              <a:rPr lang="en-US" dirty="0"/>
              <a:t> and cannot be added to existing subscriptions.</a:t>
            </a:r>
          </a:p>
          <a:p>
            <a:r>
              <a:rPr lang="en-US" dirty="0" smtClean="0"/>
              <a:t>Accounts </a:t>
            </a:r>
            <a:r>
              <a:rPr lang="en-US" dirty="0"/>
              <a:t>cannot be extended - the duration and monetary credit amount cannot be altered</a:t>
            </a:r>
          </a:p>
          <a:p>
            <a:r>
              <a:rPr lang="en-US" dirty="0" smtClean="0"/>
              <a:t>If </a:t>
            </a:r>
            <a:r>
              <a:rPr lang="en-US" dirty="0"/>
              <a:t>you remove the monetary cap by providing a payment instrument, you will be converted to a 'Pay-as-you-go' account at the end of the offer duration. However, if the account has expired, you will need to create a support ticket to enable conversion.</a:t>
            </a:r>
          </a:p>
          <a:p>
            <a:r>
              <a:rPr lang="en-US" dirty="0" smtClean="0"/>
              <a:t>Offers </a:t>
            </a:r>
            <a:r>
              <a:rPr lang="en-US" dirty="0"/>
              <a:t>are not customizable.</a:t>
            </a:r>
          </a:p>
          <a:p>
            <a:r>
              <a:rPr lang="en-US" dirty="0" smtClean="0"/>
              <a:t>Subscriptions </a:t>
            </a:r>
            <a:r>
              <a:rPr lang="en-US" dirty="0"/>
              <a:t>are activated within minutes of the promo code being redeemed</a:t>
            </a:r>
            <a:r>
              <a:rPr lang="en-US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0524" y="5791200"/>
            <a:ext cx="657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redeem a promo code, visit </a:t>
            </a:r>
            <a:r>
              <a:rPr lang="en-US" u="sng" dirty="0">
                <a:hlinkClick r:id="rId2"/>
              </a:rPr>
              <a:t>www.microsoftazurepass.com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230" y="1675838"/>
            <a:ext cx="10355327" cy="251183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PowerShell for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Built-in GUI tools are great for monitoring live performance, but not as good at displaying usage stats</a:t>
            </a:r>
            <a:br>
              <a:rPr lang="en-US" dirty="0"/>
            </a:br>
            <a:r>
              <a:rPr lang="en-US" dirty="0"/>
              <a:t>         Example:  Show disk space usage for all VMs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Get verbose levels of information and feed them into the tools you prefer (Excel, Access, Visual Basic, etc.)</a:t>
            </a:r>
          </a:p>
          <a:p>
            <a:endParaRPr lang="en-US" dirty="0"/>
          </a:p>
          <a:p>
            <a:r>
              <a:rPr lang="en-US" dirty="0"/>
              <a:t>Quickly get information </a:t>
            </a:r>
            <a:br>
              <a:rPr lang="en-US" dirty="0"/>
            </a:br>
            <a:r>
              <a:rPr lang="en-US" dirty="0"/>
              <a:t>Example: on virtual machines throughout your organization</a:t>
            </a:r>
          </a:p>
        </p:txBody>
      </p:sp>
    </p:spTree>
    <p:extLst>
      <p:ext uri="{BB962C8B-B14F-4D97-AF65-F5344CB8AC3E}">
        <p14:creationId xmlns:p14="http://schemas.microsoft.com/office/powerpoint/2010/main" val="9256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version of Windows Server are running on your Hyper-V hosts?</a:t>
            </a:r>
          </a:p>
          <a:p>
            <a:r>
              <a:rPr lang="en-US" dirty="0"/>
              <a:t>What version of PowerShell are you running?</a:t>
            </a:r>
          </a:p>
          <a:p>
            <a:r>
              <a:rPr lang="en-US" dirty="0"/>
              <a:t>Install Hyper-V on Windows Server: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Get-</a:t>
            </a:r>
            <a:r>
              <a:rPr lang="en-US" sz="1400" dirty="0" err="1">
                <a:latin typeface="Consolas" panose="020B0609020204030204" pitchFamily="49" charset="0"/>
              </a:rPr>
              <a:t>WindowsFeature</a:t>
            </a:r>
            <a:r>
              <a:rPr lang="en-US" sz="1400" dirty="0">
                <a:latin typeface="Consolas" panose="020B0609020204030204" pitchFamily="49" charset="0"/>
              </a:rPr>
              <a:t> Hyper-V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Install-</a:t>
            </a:r>
            <a:r>
              <a:rPr lang="en-US" sz="1400" dirty="0" err="1">
                <a:latin typeface="Consolas" panose="020B0609020204030204" pitchFamily="49" charset="0"/>
              </a:rPr>
              <a:t>WindowsFeature</a:t>
            </a:r>
            <a:r>
              <a:rPr lang="en-US" sz="1400" dirty="0">
                <a:latin typeface="Consolas" panose="020B0609020204030204" pitchFamily="49" charset="0"/>
              </a:rPr>
              <a:t> Hyper-V –Restart</a:t>
            </a:r>
          </a:p>
          <a:p>
            <a:r>
              <a:rPr lang="en-US" dirty="0"/>
              <a:t>Install Hyper-V on Windows 10: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Get-</a:t>
            </a:r>
            <a:r>
              <a:rPr lang="en-US" sz="1400" dirty="0" err="1">
                <a:latin typeface="Consolas" panose="020B0609020204030204" pitchFamily="49" charset="0"/>
              </a:rPr>
              <a:t>WindowsOptionalFeature</a:t>
            </a:r>
            <a:r>
              <a:rPr lang="en-US" sz="1400" dirty="0">
                <a:latin typeface="Consolas" panose="020B0609020204030204" pitchFamily="49" charset="0"/>
              </a:rPr>
              <a:t> -</a:t>
            </a:r>
            <a:r>
              <a:rPr lang="en-US" sz="1400" dirty="0" err="1">
                <a:latin typeface="Consolas" panose="020B0609020204030204" pitchFamily="49" charset="0"/>
              </a:rPr>
              <a:t>FeatureName</a:t>
            </a:r>
            <a:r>
              <a:rPr lang="en-US" sz="1400" dirty="0">
                <a:latin typeface="Consolas" panose="020B0609020204030204" pitchFamily="49" charset="0"/>
              </a:rPr>
              <a:t> "Microsoft-Hyper-V*" -online | Format-Table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Enable-</a:t>
            </a:r>
            <a:r>
              <a:rPr lang="en-US" sz="1400" dirty="0" err="1" smtClean="0">
                <a:latin typeface="Consolas" panose="020B0609020204030204" pitchFamily="49" charset="0"/>
              </a:rPr>
              <a:t>WindowsOptionalFeature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-Online -</a:t>
            </a:r>
            <a:r>
              <a:rPr lang="en-US" sz="1400" dirty="0" err="1">
                <a:latin typeface="Consolas" panose="020B0609020204030204" pitchFamily="49" charset="0"/>
              </a:rPr>
              <a:t>FeatureName</a:t>
            </a:r>
            <a:r>
              <a:rPr lang="en-US" sz="1400" dirty="0">
                <a:latin typeface="Consolas" panose="020B0609020204030204" pitchFamily="49" charset="0"/>
              </a:rPr>
              <a:t> Microsoft-Hyper-V –</a:t>
            </a:r>
            <a:r>
              <a:rPr lang="en-US" sz="1400" dirty="0" smtClean="0">
                <a:latin typeface="Consolas" panose="020B0609020204030204" pitchFamily="49" charset="0"/>
              </a:rPr>
              <a:t>All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“PS” = </a:t>
            </a:r>
            <a:r>
              <a:rPr lang="en-US" sz="2400" dirty="0" smtClean="0"/>
              <a:t>PowerShell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 smtClean="0"/>
              <a:t>“</a:t>
            </a:r>
            <a:r>
              <a:rPr lang="en-US" sz="2400" dirty="0"/>
              <a:t>VM” = Virtual </a:t>
            </a:r>
            <a:r>
              <a:rPr lang="en-US" sz="2400" dirty="0" smtClean="0"/>
              <a:t>Machine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“Host” = Hypervisor host running either:</a:t>
            </a:r>
          </a:p>
          <a:p>
            <a:pPr lvl="1"/>
            <a:r>
              <a:rPr lang="en-US" sz="2000" dirty="0" smtClean="0"/>
              <a:t>Windows Server with the Hyper-V Role</a:t>
            </a:r>
          </a:p>
          <a:p>
            <a:pPr lvl="1"/>
            <a:r>
              <a:rPr lang="en-US" sz="2000" dirty="0" smtClean="0"/>
              <a:t>Microsoft Hyper-V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Start/Stop VM from </a:t>
            </a:r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Start all Virtual Machines on a Host:</a:t>
            </a:r>
            <a:br>
              <a:rPr lang="en-US" u="sng" dirty="0"/>
            </a:br>
            <a:r>
              <a:rPr lang="en-US" dirty="0">
                <a:latin typeface="Consolas" panose="020B0609020204030204" pitchFamily="49" charset="0"/>
              </a:rPr>
              <a:t>Start-VM -</a:t>
            </a:r>
            <a:r>
              <a:rPr lang="en-US" dirty="0" err="1">
                <a:latin typeface="Consolas" panose="020B0609020204030204" pitchFamily="49" charset="0"/>
              </a:rPr>
              <a:t>ComputerName</a:t>
            </a:r>
            <a:r>
              <a:rPr lang="en-US" dirty="0">
                <a:latin typeface="Consolas" panose="020B0609020204030204" pitchFamily="49" charset="0"/>
              </a:rPr>
              <a:t> localhost -Name * </a:t>
            </a:r>
          </a:p>
          <a:p>
            <a:r>
              <a:rPr lang="en-US" u="sng" dirty="0"/>
              <a:t>Start a single Virtual Machine:</a:t>
            </a:r>
            <a:br>
              <a:rPr lang="en-US" u="sng" dirty="0"/>
            </a:br>
            <a:r>
              <a:rPr lang="en-US" dirty="0">
                <a:latin typeface="Consolas" panose="020B0609020204030204" pitchFamily="49" charset="0"/>
              </a:rPr>
              <a:t>Start-VM –</a:t>
            </a:r>
            <a:r>
              <a:rPr lang="en-US" dirty="0" err="1">
                <a:latin typeface="Consolas" panose="020B0609020204030204" pitchFamily="49" charset="0"/>
              </a:rPr>
              <a:t>ComputerName</a:t>
            </a:r>
            <a:r>
              <a:rPr lang="en-US" dirty="0">
                <a:latin typeface="Consolas" panose="020B0609020204030204" pitchFamily="49" charset="0"/>
              </a:rPr>
              <a:t> localhost –Name “Audit PC 1”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u="sng" dirty="0"/>
              <a:t>Stop a Virtual Machines:</a:t>
            </a:r>
            <a:br>
              <a:rPr lang="en-US" u="sng" dirty="0"/>
            </a:br>
            <a:r>
              <a:rPr lang="en-US" dirty="0">
                <a:latin typeface="Consolas" panose="020B0609020204030204" pitchFamily="49" charset="0"/>
              </a:rPr>
              <a:t>Stop-VM –</a:t>
            </a:r>
            <a:r>
              <a:rPr lang="en-US" dirty="0" err="1">
                <a:latin typeface="Consolas" panose="020B0609020204030204" pitchFamily="49" charset="0"/>
              </a:rPr>
              <a:t>ComputerName</a:t>
            </a:r>
            <a:r>
              <a:rPr lang="en-US" dirty="0">
                <a:latin typeface="Consolas" panose="020B0609020204030204" pitchFamily="49" charset="0"/>
              </a:rPr>
              <a:t> localhost –Name “Audit PC 1”</a:t>
            </a:r>
          </a:p>
        </p:txBody>
      </p:sp>
    </p:spTree>
    <p:extLst>
      <p:ext uri="{BB962C8B-B14F-4D97-AF65-F5344CB8AC3E}">
        <p14:creationId xmlns:p14="http://schemas.microsoft.com/office/powerpoint/2010/main" val="11851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06003"/>
            <a:ext cx="10353762" cy="270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GET-VM gets the virtual machines from one or more Hyper-V hosts.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Get-VM [[-Name] &lt;string[]&gt;] [-</a:t>
            </a:r>
            <a:r>
              <a:rPr lang="en-US" dirty="0" err="1">
                <a:latin typeface="Consolas" panose="020B0609020204030204" pitchFamily="49" charset="0"/>
              </a:rPr>
              <a:t>CimSession</a:t>
            </a:r>
            <a:r>
              <a:rPr lang="en-US" dirty="0">
                <a:latin typeface="Consolas" panose="020B0609020204030204" pitchFamily="49" charset="0"/>
              </a:rPr>
              <a:t> &lt;</a:t>
            </a:r>
            <a:r>
              <a:rPr lang="en-US" dirty="0" err="1">
                <a:latin typeface="Consolas" panose="020B0609020204030204" pitchFamily="49" charset="0"/>
              </a:rPr>
              <a:t>CimSession</a:t>
            </a:r>
            <a:r>
              <a:rPr lang="en-US" dirty="0">
                <a:latin typeface="Consolas" panose="020B0609020204030204" pitchFamily="49" charset="0"/>
              </a:rPr>
              <a:t>[]&gt;] [-</a:t>
            </a:r>
            <a:r>
              <a:rPr lang="en-US" dirty="0" err="1">
                <a:latin typeface="Consolas" panose="020B0609020204030204" pitchFamily="49" charset="0"/>
              </a:rPr>
              <a:t>ComputerName</a:t>
            </a:r>
            <a:r>
              <a:rPr lang="en-US" dirty="0">
                <a:latin typeface="Consolas" panose="020B0609020204030204" pitchFamily="49" charset="0"/>
              </a:rPr>
              <a:t> &lt;string[]&gt;] [-Credential &lt;</a:t>
            </a:r>
            <a:r>
              <a:rPr lang="en-US" dirty="0" err="1">
                <a:latin typeface="Consolas" panose="020B0609020204030204" pitchFamily="49" charset="0"/>
              </a:rPr>
              <a:t>pscredential</a:t>
            </a:r>
            <a:r>
              <a:rPr lang="en-US" dirty="0">
                <a:latin typeface="Consolas" panose="020B0609020204030204" pitchFamily="49" charset="0"/>
              </a:rPr>
              <a:t>[]&gt;]  [&lt;</a:t>
            </a:r>
            <a:r>
              <a:rPr lang="en-US" dirty="0" err="1">
                <a:latin typeface="Consolas" panose="020B0609020204030204" pitchFamily="49" charset="0"/>
              </a:rPr>
              <a:t>CommonParameters</a:t>
            </a:r>
            <a:r>
              <a:rPr lang="en-US" dirty="0">
                <a:latin typeface="Consolas" panose="020B0609020204030204" pitchFamily="49" charset="0"/>
              </a:rPr>
              <a:t>&gt;]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4337602"/>
            <a:ext cx="10262448" cy="16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Get-VM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View Status of a single VM:</a:t>
            </a:r>
            <a:br>
              <a:rPr lang="en-US" u="sng" dirty="0"/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Get-VM -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ComputerName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localhost -Name "Audit PC 1“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u="sng" dirty="0"/>
              <a:t>View Status of all VMs on multiple Hyper-V Hosts:</a:t>
            </a:r>
            <a:br>
              <a:rPr lang="en-US" u="sng" dirty="0"/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Get-VM -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ComputerName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localhost,bostonhost1,bostonhost2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u="sng" dirty="0"/>
              <a:t>View Running VMs: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Get-VM | Where { $_.State –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eq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‘Running’ } </a:t>
            </a:r>
          </a:p>
        </p:txBody>
      </p:sp>
    </p:spTree>
    <p:extLst>
      <p:ext uri="{BB962C8B-B14F-4D97-AF65-F5344CB8AC3E}">
        <p14:creationId xmlns:p14="http://schemas.microsoft.com/office/powerpoint/2010/main" val="198051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Measure-VM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Reports resource utilization data for one or more virtual machines.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    Measure-VM [-Name] &lt;string[]&gt; [-</a:t>
            </a:r>
            <a:r>
              <a:rPr lang="en-US" dirty="0" err="1"/>
              <a:t>CimSession</a:t>
            </a:r>
            <a:r>
              <a:rPr lang="en-US" dirty="0"/>
              <a:t> &lt;</a:t>
            </a:r>
            <a:r>
              <a:rPr lang="en-US" dirty="0" err="1"/>
              <a:t>CimSession</a:t>
            </a:r>
            <a:r>
              <a:rPr lang="en-US" dirty="0"/>
              <a:t>[]&gt;] [-</a:t>
            </a:r>
            <a:r>
              <a:rPr lang="en-US" dirty="0" err="1"/>
              <a:t>ComputerName</a:t>
            </a:r>
            <a:r>
              <a:rPr lang="en-US" dirty="0"/>
              <a:t> &lt;string[]&gt;] [-Credential &lt;</a:t>
            </a:r>
            <a:r>
              <a:rPr lang="en-US" dirty="0" err="1"/>
              <a:t>pscredential</a:t>
            </a:r>
            <a:r>
              <a:rPr lang="en-US" dirty="0"/>
              <a:t>[]&gt;]  </a:t>
            </a:r>
          </a:p>
          <a:p>
            <a:pPr marL="0" indent="0">
              <a:buNone/>
            </a:pPr>
            <a:r>
              <a:rPr lang="en-US" dirty="0"/>
              <a:t>    [&lt;</a:t>
            </a:r>
            <a:r>
              <a:rPr lang="en-US" dirty="0" err="1"/>
              <a:t>CommonParameters</a:t>
            </a:r>
            <a:r>
              <a:rPr lang="en-US" dirty="0"/>
              <a:t>&gt;]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Measure-VM [-VM] &lt;</a:t>
            </a:r>
            <a:r>
              <a:rPr lang="en-US" dirty="0" err="1"/>
              <a:t>VirtualMachine</a:t>
            </a:r>
            <a:r>
              <a:rPr lang="en-US" dirty="0"/>
              <a:t>[]&gt;  [&lt;</a:t>
            </a:r>
            <a:r>
              <a:rPr lang="en-US" dirty="0" err="1"/>
              <a:t>CommonParameters</a:t>
            </a:r>
            <a:r>
              <a:rPr lang="en-US" dirty="0"/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11536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250</TotalTime>
  <Words>947</Words>
  <Application>Microsoft Office PowerPoint</Application>
  <PresentationFormat>Widescreen</PresentationFormat>
  <Paragraphs>177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Bookman Old Style</vt:lpstr>
      <vt:lpstr>Consolas</vt:lpstr>
      <vt:lpstr>Rockwell</vt:lpstr>
      <vt:lpstr>Damask</vt:lpstr>
      <vt:lpstr>Measuring Vm usage stats with PowerShell</vt:lpstr>
      <vt:lpstr>Who am I</vt:lpstr>
      <vt:lpstr>Why PowerShell for This?</vt:lpstr>
      <vt:lpstr>Considerations</vt:lpstr>
      <vt:lpstr>Definitions</vt:lpstr>
      <vt:lpstr>Start/Stop VM from Powershell</vt:lpstr>
      <vt:lpstr>Get-VM</vt:lpstr>
      <vt:lpstr>Get-VM Examples</vt:lpstr>
      <vt:lpstr>Measure-VM</vt:lpstr>
      <vt:lpstr>Measure-VM</vt:lpstr>
      <vt:lpstr>Measure-VM Requirement</vt:lpstr>
      <vt:lpstr>Measure-VM Examples</vt:lpstr>
      <vt:lpstr>Bring them together</vt:lpstr>
      <vt:lpstr>Lets make this more useful</vt:lpstr>
      <vt:lpstr>Export-CSV</vt:lpstr>
      <vt:lpstr>Export-CSV Example</vt:lpstr>
      <vt:lpstr>Example Export Results</vt:lpstr>
      <vt:lpstr>Viewing VM IOPS</vt:lpstr>
      <vt:lpstr>Example Script</vt:lpstr>
      <vt:lpstr>Next Steps</vt:lpstr>
      <vt:lpstr>Giveaway: $100 of Azure Credit  for 1 month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Vm usage stats with PowerShell</dc:title>
  <dc:creator>Robert Borges</dc:creator>
  <cp:lastModifiedBy>bobborges</cp:lastModifiedBy>
  <cp:revision>29</cp:revision>
  <dcterms:created xsi:type="dcterms:W3CDTF">2017-05-26T12:20:07Z</dcterms:created>
  <dcterms:modified xsi:type="dcterms:W3CDTF">2017-06-02T02:36:51Z</dcterms:modified>
</cp:coreProperties>
</file>