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theme/themeOverride13.xml" ContentType="application/vnd.openxmlformats-officedocument.themeOverrid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60" r:id="rId6"/>
    <p:sldMasterId id="2147484284" r:id="rId7"/>
  </p:sldMasterIdLst>
  <p:notesMasterIdLst>
    <p:notesMasterId r:id="rId23"/>
  </p:notesMasterIdLst>
  <p:handoutMasterIdLst>
    <p:handoutMasterId r:id="rId24"/>
  </p:handoutMasterIdLst>
  <p:sldIdLst>
    <p:sldId id="1328" r:id="rId8"/>
    <p:sldId id="1298" r:id="rId9"/>
    <p:sldId id="1299" r:id="rId10"/>
    <p:sldId id="1300" r:id="rId11"/>
    <p:sldId id="1301" r:id="rId12"/>
    <p:sldId id="1303" r:id="rId13"/>
    <p:sldId id="1233" r:id="rId14"/>
    <p:sldId id="1317" r:id="rId15"/>
    <p:sldId id="1304" r:id="rId16"/>
    <p:sldId id="1312" r:id="rId17"/>
    <p:sldId id="1313" r:id="rId18"/>
    <p:sldId id="1324" r:id="rId19"/>
    <p:sldId id="1311" r:id="rId20"/>
    <p:sldId id="1326" r:id="rId21"/>
    <p:sldId id="1132" r:id="rId22"/>
  </p:sldIdLst>
  <p:sldSz cx="12436475" cy="6994525"/>
  <p:notesSz cx="9309100" cy="7023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212" userDrawn="1">
          <p15:clr>
            <a:srgbClr val="A4A3A4"/>
          </p15:clr>
        </p15:guide>
        <p15:guide id="2" pos="29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F20"/>
    <a:srgbClr val="FFC000"/>
    <a:srgbClr val="669900"/>
    <a:srgbClr val="442359"/>
    <a:srgbClr val="00BCF2"/>
    <a:srgbClr val="008272"/>
    <a:srgbClr val="BECEE2"/>
    <a:srgbClr val="0072C6"/>
    <a:srgbClr val="BA141A"/>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434" autoAdjust="0"/>
  </p:normalViewPr>
  <p:slideViewPr>
    <p:cSldViewPr snapToGrid="0" snapToObjects="1">
      <p:cViewPr varScale="1">
        <p:scale>
          <a:sx n="98" d="100"/>
          <a:sy n="98" d="100"/>
        </p:scale>
        <p:origin x="72" y="306"/>
      </p:cViewPr>
      <p:guideLst>
        <p:guide orient="horz" pos="2203"/>
        <p:guide pos="3917"/>
      </p:guideLst>
    </p:cSldViewPr>
  </p:slideViewPr>
  <p:outlineViewPr>
    <p:cViewPr>
      <p:scale>
        <a:sx n="33" d="100"/>
        <a:sy n="33" d="100"/>
      </p:scale>
      <p:origin x="0" y="-20190"/>
    </p:cViewPr>
  </p:outlineViewPr>
  <p:notesTextViewPr>
    <p:cViewPr>
      <p:scale>
        <a:sx n="100" d="100"/>
        <a:sy n="100" d="100"/>
      </p:scale>
      <p:origin x="0" y="0"/>
    </p:cViewPr>
  </p:notesTextViewPr>
  <p:sorterViewPr>
    <p:cViewPr varScale="1">
      <p:scale>
        <a:sx n="1" d="1"/>
        <a:sy n="1" d="1"/>
      </p:scale>
      <p:origin x="0" y="-6954"/>
    </p:cViewPr>
  </p:sorterViewPr>
  <p:notesViewPr>
    <p:cSldViewPr snapToGrid="0" snapToObjects="1" showGuides="1">
      <p:cViewPr varScale="1">
        <p:scale>
          <a:sx n="63" d="100"/>
          <a:sy n="63" d="100"/>
        </p:scale>
        <p:origin x="1068" y="78"/>
      </p:cViewPr>
      <p:guideLst>
        <p:guide orient="horz" pos="2212"/>
        <p:guide pos="29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AEA864-B6F8-4E1C-A781-E89504E989AC}"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176F78CF-5460-4F12-B38E-949D7000E7FA}">
      <dgm:prSet phldrT="[Text]"/>
      <dgm:spPr/>
      <dgm:t>
        <a:bodyPr/>
        <a:lstStyle/>
        <a:p>
          <a:r>
            <a:rPr lang="en-US" dirty="0"/>
            <a:t>Remote Graphical &amp; Web Tools</a:t>
          </a:r>
        </a:p>
      </dgm:t>
    </dgm:pt>
    <dgm:pt modelId="{227D1119-FC4C-4014-8599-32A6456434B4}" type="parTrans" cxnId="{B9C2FA2A-E40F-4842-9A60-8160000079DF}">
      <dgm:prSet/>
      <dgm:spPr/>
      <dgm:t>
        <a:bodyPr/>
        <a:lstStyle/>
        <a:p>
          <a:endParaRPr lang="en-US"/>
        </a:p>
      </dgm:t>
    </dgm:pt>
    <dgm:pt modelId="{68A8F0EA-EEB5-42E4-8DE5-600DBC831053}" type="sibTrans" cxnId="{B9C2FA2A-E40F-4842-9A60-8160000079DF}">
      <dgm:prSet/>
      <dgm:spPr/>
      <dgm:t>
        <a:bodyPr/>
        <a:lstStyle/>
        <a:p>
          <a:endParaRPr lang="en-US"/>
        </a:p>
      </dgm:t>
    </dgm:pt>
    <dgm:pt modelId="{F50DC46D-91C9-4D37-ACA4-9628000C5E36}">
      <dgm:prSet phldrT="[Text]"/>
      <dgm:spPr/>
      <dgm:t>
        <a:bodyPr/>
        <a:lstStyle/>
        <a:p>
          <a:r>
            <a:rPr lang="en-US" dirty="0"/>
            <a:t>Server Manager</a:t>
          </a:r>
        </a:p>
      </dgm:t>
    </dgm:pt>
    <dgm:pt modelId="{6FB42525-4B48-4E52-96D4-57AB135C0D13}" type="parTrans" cxnId="{5EDC09D6-D45B-44D0-94CB-412CBD34D711}">
      <dgm:prSet/>
      <dgm:spPr/>
      <dgm:t>
        <a:bodyPr/>
        <a:lstStyle/>
        <a:p>
          <a:endParaRPr lang="en-US"/>
        </a:p>
      </dgm:t>
    </dgm:pt>
    <dgm:pt modelId="{B8966170-76A7-4322-B1E1-821F0C1F3E70}" type="sibTrans" cxnId="{5EDC09D6-D45B-44D0-94CB-412CBD34D711}">
      <dgm:prSet/>
      <dgm:spPr/>
      <dgm:t>
        <a:bodyPr/>
        <a:lstStyle/>
        <a:p>
          <a:endParaRPr lang="en-US"/>
        </a:p>
      </dgm:t>
    </dgm:pt>
    <dgm:pt modelId="{DDC8DCE3-EF1C-4DC4-9AC5-5C2C981CBF81}">
      <dgm:prSet phldrT="[Text]"/>
      <dgm:spPr/>
      <dgm:t>
        <a:bodyPr/>
        <a:lstStyle/>
        <a:p>
          <a:r>
            <a:rPr lang="en-US" dirty="0"/>
            <a:t>PowerShell Remoting</a:t>
          </a:r>
        </a:p>
      </dgm:t>
    </dgm:pt>
    <dgm:pt modelId="{A10B30E6-EC24-4480-98A0-AC15F2B1856F}" type="parTrans" cxnId="{5B7B5626-EAC8-41E7-AE93-7771F5A41203}">
      <dgm:prSet/>
      <dgm:spPr/>
      <dgm:t>
        <a:bodyPr/>
        <a:lstStyle/>
        <a:p>
          <a:endParaRPr lang="en-US"/>
        </a:p>
      </dgm:t>
    </dgm:pt>
    <dgm:pt modelId="{75DF3F07-9297-44F7-AC26-27C72B00E126}" type="sibTrans" cxnId="{5B7B5626-EAC8-41E7-AE93-7771F5A41203}">
      <dgm:prSet/>
      <dgm:spPr/>
      <dgm:t>
        <a:bodyPr/>
        <a:lstStyle/>
        <a:p>
          <a:endParaRPr lang="en-US"/>
        </a:p>
      </dgm:t>
    </dgm:pt>
    <dgm:pt modelId="{6A0A5CC9-F31E-458B-8F00-5F93B6E5C210}">
      <dgm:prSet phldrT="[Text]"/>
      <dgm:spPr/>
      <dgm:t>
        <a:bodyPr/>
        <a:lstStyle/>
        <a:p>
          <a:r>
            <a:rPr lang="en-US" dirty="0"/>
            <a:t>Core PowerShell engine, language, and cmdlets</a:t>
          </a:r>
        </a:p>
      </dgm:t>
    </dgm:pt>
    <dgm:pt modelId="{D03D8A42-9A1F-413D-A57C-DCCAC27230C1}" type="parTrans" cxnId="{36DE76E7-9154-4952-A702-B26929852599}">
      <dgm:prSet/>
      <dgm:spPr/>
      <dgm:t>
        <a:bodyPr/>
        <a:lstStyle/>
        <a:p>
          <a:endParaRPr lang="en-US"/>
        </a:p>
      </dgm:t>
    </dgm:pt>
    <dgm:pt modelId="{2DEACC29-B5BD-41CC-A8AC-9BF56E6832EB}" type="sibTrans" cxnId="{36DE76E7-9154-4952-A702-B26929852599}">
      <dgm:prSet/>
      <dgm:spPr/>
      <dgm:t>
        <a:bodyPr/>
        <a:lstStyle/>
        <a:p>
          <a:endParaRPr lang="en-US"/>
        </a:p>
      </dgm:t>
    </dgm:pt>
    <dgm:pt modelId="{039C47B1-4603-48CE-A7C3-2F857BD0BFBC}">
      <dgm:prSet phldrT="[Text]"/>
      <dgm:spPr/>
      <dgm:t>
        <a:bodyPr/>
        <a:lstStyle/>
        <a:p>
          <a:r>
            <a:rPr lang="en-US" dirty="0"/>
            <a:t>VM and Container Management</a:t>
          </a:r>
        </a:p>
      </dgm:t>
    </dgm:pt>
    <dgm:pt modelId="{AEAD0E1E-DC7D-4FDD-83F8-D475918A43D8}" type="parTrans" cxnId="{D20ABCA9-4369-473C-8130-274DF3B1B851}">
      <dgm:prSet/>
      <dgm:spPr/>
      <dgm:t>
        <a:bodyPr/>
        <a:lstStyle/>
        <a:p>
          <a:endParaRPr lang="en-US"/>
        </a:p>
      </dgm:t>
    </dgm:pt>
    <dgm:pt modelId="{687A8CE1-EDC2-4BD8-B117-F1DEE7F152E0}" type="sibTrans" cxnId="{D20ABCA9-4369-473C-8130-274DF3B1B851}">
      <dgm:prSet/>
      <dgm:spPr/>
      <dgm:t>
        <a:bodyPr/>
        <a:lstStyle/>
        <a:p>
          <a:endParaRPr lang="en-US"/>
        </a:p>
      </dgm:t>
    </dgm:pt>
    <dgm:pt modelId="{FE07A97A-F929-4C38-8035-A9CCED25D10D}">
      <dgm:prSet phldrT="[Text]"/>
      <dgm:spPr/>
      <dgm:t>
        <a:bodyPr/>
        <a:lstStyle/>
        <a:p>
          <a:r>
            <a:rPr lang="en-US" dirty="0"/>
            <a:t>Hyper-V Manager</a:t>
          </a:r>
        </a:p>
      </dgm:t>
    </dgm:pt>
    <dgm:pt modelId="{6EA94BAC-E5BF-4E87-9945-EA399891E110}" type="parTrans" cxnId="{3C277B4C-8BF0-4C1C-ACA3-5FA7B94F08F2}">
      <dgm:prSet/>
      <dgm:spPr/>
      <dgm:t>
        <a:bodyPr/>
        <a:lstStyle/>
        <a:p>
          <a:endParaRPr lang="en-US"/>
        </a:p>
      </dgm:t>
    </dgm:pt>
    <dgm:pt modelId="{990C6569-5ED9-473C-A08D-3F7FD3459B0D}" type="sibTrans" cxnId="{3C277B4C-8BF0-4C1C-ACA3-5FA7B94F08F2}">
      <dgm:prSet/>
      <dgm:spPr/>
      <dgm:t>
        <a:bodyPr/>
        <a:lstStyle/>
        <a:p>
          <a:endParaRPr lang="en-US"/>
        </a:p>
      </dgm:t>
    </dgm:pt>
    <dgm:pt modelId="{2F5E4F58-51DD-4626-99BE-593EC9100FA4}">
      <dgm:prSet phldrT="[Text]"/>
      <dgm:spPr/>
      <dgm:t>
        <a:bodyPr/>
        <a:lstStyle/>
        <a:p>
          <a:r>
            <a:rPr lang="en-US" dirty="0"/>
            <a:t>Deployment &amp; Monitoring</a:t>
          </a:r>
        </a:p>
      </dgm:t>
    </dgm:pt>
    <dgm:pt modelId="{F33C6FA0-EAEF-4FB4-9BDE-22B30C627760}" type="parTrans" cxnId="{00CA6AB8-BA6A-4E09-BA79-765099FFC848}">
      <dgm:prSet/>
      <dgm:spPr/>
      <dgm:t>
        <a:bodyPr/>
        <a:lstStyle/>
        <a:p>
          <a:endParaRPr lang="en-US"/>
        </a:p>
      </dgm:t>
    </dgm:pt>
    <dgm:pt modelId="{33E8A97C-4672-4388-9C19-2BBD710238F1}" type="sibTrans" cxnId="{00CA6AB8-BA6A-4E09-BA79-765099FFC848}">
      <dgm:prSet/>
      <dgm:spPr/>
      <dgm:t>
        <a:bodyPr/>
        <a:lstStyle/>
        <a:p>
          <a:endParaRPr lang="en-US"/>
        </a:p>
      </dgm:t>
    </dgm:pt>
    <dgm:pt modelId="{927AB042-C21B-4FB5-987E-3A6D26744B08}">
      <dgm:prSet phldrT="[Text]"/>
      <dgm:spPr/>
      <dgm:t>
        <a:bodyPr/>
        <a:lstStyle/>
        <a:p>
          <a:r>
            <a:rPr lang="en-US" dirty="0"/>
            <a:t>PowerShell Direct over PSRP</a:t>
          </a:r>
        </a:p>
      </dgm:t>
    </dgm:pt>
    <dgm:pt modelId="{EB73633C-BA3D-4BA6-817B-D66EFE53E0DD}" type="parTrans" cxnId="{2DFFBEC0-72AD-4F78-95C3-64BF3893BE1E}">
      <dgm:prSet/>
      <dgm:spPr/>
      <dgm:t>
        <a:bodyPr/>
        <a:lstStyle/>
        <a:p>
          <a:endParaRPr lang="en-US"/>
        </a:p>
      </dgm:t>
    </dgm:pt>
    <dgm:pt modelId="{49EA30AE-626A-4398-8CA0-801A303AFEC3}" type="sibTrans" cxnId="{2DFFBEC0-72AD-4F78-95C3-64BF3893BE1E}">
      <dgm:prSet/>
      <dgm:spPr/>
      <dgm:t>
        <a:bodyPr/>
        <a:lstStyle/>
        <a:p>
          <a:endParaRPr lang="en-US"/>
        </a:p>
      </dgm:t>
    </dgm:pt>
    <dgm:pt modelId="{BED0538D-361C-4724-A537-7EDD247A4F32}">
      <dgm:prSet phldrT="[Text]"/>
      <dgm:spPr/>
      <dgm:t>
        <a:bodyPr/>
        <a:lstStyle/>
        <a:p>
          <a:r>
            <a:rPr lang="en-US" dirty="0"/>
            <a:t>Hyper-V cmdlets</a:t>
          </a:r>
        </a:p>
      </dgm:t>
    </dgm:pt>
    <dgm:pt modelId="{A99D2C7C-F5E9-4E1A-941E-1A5059C7A3D7}" type="parTrans" cxnId="{CE447804-9DAA-41E9-B133-45D3239E6847}">
      <dgm:prSet/>
      <dgm:spPr/>
      <dgm:t>
        <a:bodyPr/>
        <a:lstStyle/>
        <a:p>
          <a:endParaRPr lang="en-US"/>
        </a:p>
      </dgm:t>
    </dgm:pt>
    <dgm:pt modelId="{6605432C-9AC9-4F8C-8705-64CFB96A293E}" type="sibTrans" cxnId="{CE447804-9DAA-41E9-B133-45D3239E6847}">
      <dgm:prSet/>
      <dgm:spPr/>
      <dgm:t>
        <a:bodyPr/>
        <a:lstStyle/>
        <a:p>
          <a:endParaRPr lang="en-US"/>
        </a:p>
      </dgm:t>
    </dgm:pt>
    <dgm:pt modelId="{E251AABA-F1EC-44F8-BD59-08850F9155D8}">
      <dgm:prSet phldrT="[Text]"/>
      <dgm:spPr/>
      <dgm:t>
        <a:bodyPr/>
        <a:lstStyle/>
        <a:p>
          <a:r>
            <a:rPr lang="en-US" dirty="0"/>
            <a:t>SCOM agent</a:t>
          </a:r>
        </a:p>
      </dgm:t>
    </dgm:pt>
    <dgm:pt modelId="{C52D2E35-DD93-4AFC-A62F-CAF87CBD2999}" type="parTrans" cxnId="{33F8F515-9E61-4416-A400-BBC34AD1B83C}">
      <dgm:prSet/>
      <dgm:spPr/>
      <dgm:t>
        <a:bodyPr/>
        <a:lstStyle/>
        <a:p>
          <a:endParaRPr lang="en-US"/>
        </a:p>
      </dgm:t>
    </dgm:pt>
    <dgm:pt modelId="{96707F7E-2279-4108-94EB-5E0EB298BFDC}" type="sibTrans" cxnId="{33F8F515-9E61-4416-A400-BBC34AD1B83C}">
      <dgm:prSet/>
      <dgm:spPr/>
      <dgm:t>
        <a:bodyPr/>
        <a:lstStyle/>
        <a:p>
          <a:endParaRPr lang="en-US"/>
        </a:p>
      </dgm:t>
    </dgm:pt>
    <dgm:pt modelId="{D88966EB-E91F-4E23-879E-6563FB6E4ABE}">
      <dgm:prSet phldrT="[Text]"/>
      <dgm:spPr/>
      <dgm:t>
        <a:bodyPr/>
        <a:lstStyle/>
        <a:p>
          <a:r>
            <a:rPr lang="en-US" dirty="0"/>
            <a:t>SCVMM agent &amp; console</a:t>
          </a:r>
        </a:p>
      </dgm:t>
    </dgm:pt>
    <dgm:pt modelId="{3D3CABD6-9076-4143-A344-6FC2B59CE245}" type="parTrans" cxnId="{F45FBFD8-0632-4806-B1C0-F0CFB3663956}">
      <dgm:prSet/>
      <dgm:spPr/>
      <dgm:t>
        <a:bodyPr/>
        <a:lstStyle/>
        <a:p>
          <a:endParaRPr lang="en-US"/>
        </a:p>
      </dgm:t>
    </dgm:pt>
    <dgm:pt modelId="{57C8BC2D-C94E-418F-9AFD-8054DBFCD87A}" type="sibTrans" cxnId="{F45FBFD8-0632-4806-B1C0-F0CFB3663956}">
      <dgm:prSet/>
      <dgm:spPr/>
      <dgm:t>
        <a:bodyPr/>
        <a:lstStyle/>
        <a:p>
          <a:endParaRPr lang="en-US"/>
        </a:p>
      </dgm:t>
    </dgm:pt>
    <dgm:pt modelId="{F843F604-F1EF-429D-8CCF-190A0D63CD74}">
      <dgm:prSet phldrT="[Text]"/>
      <dgm:spPr/>
      <dgm:t>
        <a:bodyPr/>
        <a:lstStyle/>
        <a:p>
          <a:r>
            <a:rPr lang="en-US" dirty="0"/>
            <a:t>VSO App Insights</a:t>
          </a:r>
        </a:p>
      </dgm:t>
    </dgm:pt>
    <dgm:pt modelId="{29DE5439-DDD1-4D12-A320-96FDD38C6F00}" type="parTrans" cxnId="{8324919C-D289-43DA-9230-2A1A2C1EDD0D}">
      <dgm:prSet/>
      <dgm:spPr/>
      <dgm:t>
        <a:bodyPr/>
        <a:lstStyle/>
        <a:p>
          <a:endParaRPr lang="en-US"/>
        </a:p>
      </dgm:t>
    </dgm:pt>
    <dgm:pt modelId="{7BAEF859-8193-4D3D-A58A-EE7483104EB1}" type="sibTrans" cxnId="{8324919C-D289-43DA-9230-2A1A2C1EDD0D}">
      <dgm:prSet/>
      <dgm:spPr/>
      <dgm:t>
        <a:bodyPr/>
        <a:lstStyle/>
        <a:p>
          <a:endParaRPr lang="en-US"/>
        </a:p>
      </dgm:t>
    </dgm:pt>
    <dgm:pt modelId="{29675B69-0B1E-4039-8B15-729C03B60A77}">
      <dgm:prSet phldrT="[Text]"/>
      <dgm:spPr/>
      <dgm:t>
        <a:bodyPr/>
        <a:lstStyle/>
        <a:p>
          <a:r>
            <a:rPr lang="en-US" dirty="0"/>
            <a:t>Unattended setup</a:t>
          </a:r>
        </a:p>
      </dgm:t>
    </dgm:pt>
    <dgm:pt modelId="{553C8BC6-D724-4DCE-BC56-2486CE82874B}" type="parTrans" cxnId="{EA1A301F-FB57-4834-9AC1-02121E2F07BE}">
      <dgm:prSet/>
      <dgm:spPr/>
      <dgm:t>
        <a:bodyPr/>
        <a:lstStyle/>
        <a:p>
          <a:endParaRPr lang="en-US"/>
        </a:p>
      </dgm:t>
    </dgm:pt>
    <dgm:pt modelId="{41443D32-66C5-48EB-A3DC-B8BDCD8D3B27}" type="sibTrans" cxnId="{EA1A301F-FB57-4834-9AC1-02121E2F07BE}">
      <dgm:prSet/>
      <dgm:spPr/>
      <dgm:t>
        <a:bodyPr/>
        <a:lstStyle/>
        <a:p>
          <a:endParaRPr lang="en-US"/>
        </a:p>
      </dgm:t>
    </dgm:pt>
    <dgm:pt modelId="{72C14E03-EF4E-4C2A-9CF4-A16EE0B830D3}">
      <dgm:prSet phldrT="[Text]"/>
      <dgm:spPr/>
      <dgm:t>
        <a:bodyPr/>
        <a:lstStyle/>
        <a:p>
          <a:r>
            <a:rPr lang="en-US" dirty="0"/>
            <a:t>DISM online &amp; VHD support</a:t>
          </a:r>
        </a:p>
      </dgm:t>
    </dgm:pt>
    <dgm:pt modelId="{F88457C3-1F2B-4A1F-8620-623AE757AE39}" type="parTrans" cxnId="{AEC57DBA-C96E-4F78-9BEA-766439627D6A}">
      <dgm:prSet/>
      <dgm:spPr/>
      <dgm:t>
        <a:bodyPr/>
        <a:lstStyle/>
        <a:p>
          <a:endParaRPr lang="en-US"/>
        </a:p>
      </dgm:t>
    </dgm:pt>
    <dgm:pt modelId="{091E7B36-59B0-414C-A1AB-7CB994EA14CA}" type="sibTrans" cxnId="{AEC57DBA-C96E-4F78-9BEA-766439627D6A}">
      <dgm:prSet/>
      <dgm:spPr/>
      <dgm:t>
        <a:bodyPr/>
        <a:lstStyle/>
        <a:p>
          <a:endParaRPr lang="en-US"/>
        </a:p>
      </dgm:t>
    </dgm:pt>
    <dgm:pt modelId="{A4DF2BCF-E78A-497B-B82B-C3C980A8207D}">
      <dgm:prSet phldrT="[Text]"/>
      <dgm:spPr/>
      <dgm:t>
        <a:bodyPr/>
        <a:lstStyle/>
        <a:p>
          <a:r>
            <a:rPr lang="en-US" dirty="0"/>
            <a:t>Partners &amp; Frameworks</a:t>
          </a:r>
        </a:p>
      </dgm:t>
    </dgm:pt>
    <dgm:pt modelId="{C2C7A789-AC0C-405F-BCF4-67CF41010548}" type="parTrans" cxnId="{5AD645E4-78D1-40E6-A3E0-1E167914220D}">
      <dgm:prSet/>
      <dgm:spPr/>
      <dgm:t>
        <a:bodyPr/>
        <a:lstStyle/>
        <a:p>
          <a:endParaRPr lang="en-US"/>
        </a:p>
      </dgm:t>
    </dgm:pt>
    <dgm:pt modelId="{E88A2F05-BEF0-4DB2-802F-ABA252E653F5}" type="sibTrans" cxnId="{5AD645E4-78D1-40E6-A3E0-1E167914220D}">
      <dgm:prSet/>
      <dgm:spPr/>
      <dgm:t>
        <a:bodyPr/>
        <a:lstStyle/>
        <a:p>
          <a:endParaRPr lang="en-US"/>
        </a:p>
      </dgm:t>
    </dgm:pt>
    <dgm:pt modelId="{CB730513-D8FE-4C0A-9E4B-4AFD0E931C18}">
      <dgm:prSet phldrT="[Text]"/>
      <dgm:spPr/>
      <dgm:t>
        <a:bodyPr/>
        <a:lstStyle/>
        <a:p>
          <a:r>
            <a:rPr lang="en-US" dirty="0"/>
            <a:t>Chef integration</a:t>
          </a:r>
        </a:p>
      </dgm:t>
    </dgm:pt>
    <dgm:pt modelId="{93028CA8-DC35-45E2-960C-0944FC8664A4}" type="parTrans" cxnId="{C2DB2FA4-7F8C-4E4A-A069-1DFBFDE4EF08}">
      <dgm:prSet/>
      <dgm:spPr/>
      <dgm:t>
        <a:bodyPr/>
        <a:lstStyle/>
        <a:p>
          <a:endParaRPr lang="en-US"/>
        </a:p>
      </dgm:t>
    </dgm:pt>
    <dgm:pt modelId="{B9173C94-E44D-49E7-A6F1-17C02A1E18B0}" type="sibTrans" cxnId="{C2DB2FA4-7F8C-4E4A-A069-1DFBFDE4EF08}">
      <dgm:prSet/>
      <dgm:spPr/>
      <dgm:t>
        <a:bodyPr/>
        <a:lstStyle/>
        <a:p>
          <a:endParaRPr lang="en-US"/>
        </a:p>
      </dgm:t>
    </dgm:pt>
    <dgm:pt modelId="{5541565A-4794-4B3F-9622-65DEA28A807E}">
      <dgm:prSet phldrT="[Text]"/>
      <dgm:spPr/>
      <dgm:t>
        <a:bodyPr/>
        <a:lstStyle/>
        <a:p>
          <a:r>
            <a:rPr lang="en-US" dirty="0"/>
            <a:t>.NET Core and CoreCLR</a:t>
          </a:r>
        </a:p>
      </dgm:t>
    </dgm:pt>
    <dgm:pt modelId="{2CD34E35-1298-4D0F-A775-205976B8AB72}" type="parTrans" cxnId="{1E755D0F-765B-49DC-81C4-7D6408F36E29}">
      <dgm:prSet/>
      <dgm:spPr/>
      <dgm:t>
        <a:bodyPr/>
        <a:lstStyle/>
        <a:p>
          <a:endParaRPr lang="en-US"/>
        </a:p>
      </dgm:t>
    </dgm:pt>
    <dgm:pt modelId="{E80E4F3E-5855-4BB2-861E-9DDCC432B233}" type="sibTrans" cxnId="{1E755D0F-765B-49DC-81C4-7D6408F36E29}">
      <dgm:prSet/>
      <dgm:spPr/>
      <dgm:t>
        <a:bodyPr/>
        <a:lstStyle/>
        <a:p>
          <a:endParaRPr lang="en-US"/>
        </a:p>
      </dgm:t>
    </dgm:pt>
    <dgm:pt modelId="{445F63F2-2565-4D35-85E0-D249087F66A6}">
      <dgm:prSet phldrT="[Text]"/>
      <dgm:spPr/>
      <dgm:t>
        <a:bodyPr/>
        <a:lstStyle/>
        <a:p>
          <a:r>
            <a:rPr lang="en-US" dirty="0"/>
            <a:t>ASP.NET 5</a:t>
          </a:r>
        </a:p>
      </dgm:t>
    </dgm:pt>
    <dgm:pt modelId="{04063ED1-AB6C-427C-8B75-197DB3C2F1C0}" type="parTrans" cxnId="{275D8337-5B72-4EA3-9183-04A4E4DEF86B}">
      <dgm:prSet/>
      <dgm:spPr/>
      <dgm:t>
        <a:bodyPr/>
        <a:lstStyle/>
        <a:p>
          <a:endParaRPr lang="en-US"/>
        </a:p>
      </dgm:t>
    </dgm:pt>
    <dgm:pt modelId="{C48B9568-7C95-43BE-9D4E-1D735A423A48}" type="sibTrans" cxnId="{275D8337-5B72-4EA3-9183-04A4E4DEF86B}">
      <dgm:prSet/>
      <dgm:spPr/>
      <dgm:t>
        <a:bodyPr/>
        <a:lstStyle/>
        <a:p>
          <a:endParaRPr lang="en-US"/>
        </a:p>
      </dgm:t>
    </dgm:pt>
    <dgm:pt modelId="{9560989E-0AE9-4234-B4EC-0F5908A8D271}">
      <dgm:prSet phldrT="[Text]"/>
      <dgm:spPr/>
      <dgm:t>
        <a:bodyPr/>
        <a:lstStyle/>
        <a:p>
          <a:r>
            <a:rPr lang="en-US" dirty="0"/>
            <a:t>Python, PHP, Ruby, Node.js</a:t>
          </a:r>
        </a:p>
      </dgm:t>
    </dgm:pt>
    <dgm:pt modelId="{C192BC8C-0D3D-4411-BCBA-EB83EFAB31F6}" type="parTrans" cxnId="{FA49EC24-CBB2-4ADB-8CAC-0BBF124C3A53}">
      <dgm:prSet/>
      <dgm:spPr/>
      <dgm:t>
        <a:bodyPr/>
        <a:lstStyle/>
        <a:p>
          <a:endParaRPr lang="en-US"/>
        </a:p>
      </dgm:t>
    </dgm:pt>
    <dgm:pt modelId="{058B5661-0999-4D43-B4DB-655249311047}" type="sibTrans" cxnId="{FA49EC24-CBB2-4ADB-8CAC-0BBF124C3A53}">
      <dgm:prSet/>
      <dgm:spPr/>
      <dgm:t>
        <a:bodyPr/>
        <a:lstStyle/>
        <a:p>
          <a:endParaRPr lang="en-US"/>
        </a:p>
      </dgm:t>
    </dgm:pt>
    <dgm:pt modelId="{32D1E737-2CC6-437F-9437-22BC6717BD3D}">
      <dgm:prSet phldrT="[Text]"/>
      <dgm:spPr/>
      <dgm:t>
        <a:bodyPr/>
        <a:lstStyle/>
        <a:p>
          <a:r>
            <a:rPr lang="en-US"/>
            <a:t>PowerShell Classes</a:t>
          </a:r>
          <a:endParaRPr lang="en-US" dirty="0"/>
        </a:p>
      </dgm:t>
    </dgm:pt>
    <dgm:pt modelId="{044C1FB4-8BFD-472C-8430-E9D6156DD3EF}" type="parTrans" cxnId="{9F25F88A-3028-495B-817C-FD6F1295CDC0}">
      <dgm:prSet/>
      <dgm:spPr/>
      <dgm:t>
        <a:bodyPr/>
        <a:lstStyle/>
        <a:p>
          <a:endParaRPr lang="en-US"/>
        </a:p>
      </dgm:t>
    </dgm:pt>
    <dgm:pt modelId="{9FFDBB6D-2B13-4E22-A1EA-503DD480F578}" type="sibTrans" cxnId="{9F25F88A-3028-495B-817C-FD6F1295CDC0}">
      <dgm:prSet/>
      <dgm:spPr/>
      <dgm:t>
        <a:bodyPr/>
        <a:lstStyle/>
        <a:p>
          <a:endParaRPr lang="en-US"/>
        </a:p>
      </dgm:t>
    </dgm:pt>
    <dgm:pt modelId="{5C115B75-8021-41FC-AE5A-6BC28CDB328B}">
      <dgm:prSet phldrT="[Text]"/>
      <dgm:spPr/>
      <dgm:t>
        <a:bodyPr/>
        <a:lstStyle/>
        <a:p>
          <a:r>
            <a:rPr lang="en-US" dirty="0"/>
            <a:t>PS Script Analyzer</a:t>
          </a:r>
        </a:p>
      </dgm:t>
    </dgm:pt>
    <dgm:pt modelId="{6C4822A5-D522-4EEC-AC1A-B89CCA566002}" type="parTrans" cxnId="{3F035CCD-F77F-420D-BE63-6226B114EA94}">
      <dgm:prSet/>
      <dgm:spPr/>
      <dgm:t>
        <a:bodyPr/>
        <a:lstStyle/>
        <a:p>
          <a:endParaRPr lang="en-US"/>
        </a:p>
      </dgm:t>
    </dgm:pt>
    <dgm:pt modelId="{F37D87A9-60BA-478F-AFD4-CF416A09F517}" type="sibTrans" cxnId="{3F035CCD-F77F-420D-BE63-6226B114EA94}">
      <dgm:prSet/>
      <dgm:spPr/>
      <dgm:t>
        <a:bodyPr/>
        <a:lstStyle/>
        <a:p>
          <a:endParaRPr lang="en-US"/>
        </a:p>
      </dgm:t>
    </dgm:pt>
    <dgm:pt modelId="{9075EE8E-A46A-4DF7-A489-C11450B0A548}">
      <dgm:prSet phldrT="[Text]"/>
      <dgm:spPr/>
      <dgm:t>
        <a:bodyPr/>
        <a:lstStyle/>
        <a:p>
          <a:r>
            <a:rPr lang="en-US" dirty="0"/>
            <a:t>Visual Studio integration</a:t>
          </a:r>
        </a:p>
      </dgm:t>
    </dgm:pt>
    <dgm:pt modelId="{13BA23C6-6BBF-4710-9910-A4D546A1FD47}" type="parTrans" cxnId="{DD36809F-22BE-43DB-9ACD-335A620DD39B}">
      <dgm:prSet/>
      <dgm:spPr/>
      <dgm:t>
        <a:bodyPr/>
        <a:lstStyle/>
        <a:p>
          <a:endParaRPr lang="en-US"/>
        </a:p>
      </dgm:t>
    </dgm:pt>
    <dgm:pt modelId="{3C5E821D-8B6E-44B5-ADEC-5EA5ECCD56A1}" type="sibTrans" cxnId="{DD36809F-22BE-43DB-9ACD-335A620DD39B}">
      <dgm:prSet/>
      <dgm:spPr/>
      <dgm:t>
        <a:bodyPr/>
        <a:lstStyle/>
        <a:p>
          <a:endParaRPr lang="en-US"/>
        </a:p>
      </dgm:t>
    </dgm:pt>
    <dgm:pt modelId="{51E95E26-6ADB-4C93-9AEA-C8DE9059CDF0}">
      <dgm:prSet phldrT="[Text]"/>
      <dgm:spPr/>
      <dgm:t>
        <a:bodyPr/>
        <a:lstStyle/>
        <a:p>
          <a:r>
            <a:rPr lang="en-US" dirty="0"/>
            <a:t>Azure Op Insights</a:t>
          </a:r>
        </a:p>
      </dgm:t>
    </dgm:pt>
    <dgm:pt modelId="{A0CF18E3-3256-4254-876C-843C9DF58BF0}" type="parTrans" cxnId="{5D090B05-A7B1-414D-BC2A-72DB4635FAB6}">
      <dgm:prSet/>
      <dgm:spPr/>
      <dgm:t>
        <a:bodyPr/>
        <a:lstStyle/>
        <a:p>
          <a:endParaRPr lang="en-US"/>
        </a:p>
      </dgm:t>
    </dgm:pt>
    <dgm:pt modelId="{14AEF1F2-FD5F-47A2-B8E0-7571E9BD43A7}" type="sibTrans" cxnId="{5D090B05-A7B1-414D-BC2A-72DB4635FAB6}">
      <dgm:prSet/>
      <dgm:spPr/>
      <dgm:t>
        <a:bodyPr/>
        <a:lstStyle/>
        <a:p>
          <a:endParaRPr lang="en-US"/>
        </a:p>
      </dgm:t>
    </dgm:pt>
    <dgm:pt modelId="{1D71E095-4411-464E-9D39-8D80A4334AB1}">
      <dgm:prSet phldrT="[Text]"/>
      <dgm:spPr/>
      <dgm:t>
        <a:bodyPr/>
        <a:lstStyle/>
        <a:p>
          <a:r>
            <a:rPr lang="en-US" dirty="0"/>
            <a:t>Setup &amp; boot eventing</a:t>
          </a:r>
        </a:p>
      </dgm:t>
    </dgm:pt>
    <dgm:pt modelId="{3F74E555-A141-4176-9B0E-7EF069B583AB}" type="parTrans" cxnId="{40CB0F13-A371-474B-9AC7-AC61976A7AFA}">
      <dgm:prSet/>
      <dgm:spPr/>
      <dgm:t>
        <a:bodyPr/>
        <a:lstStyle/>
        <a:p>
          <a:endParaRPr lang="en-US"/>
        </a:p>
      </dgm:t>
    </dgm:pt>
    <dgm:pt modelId="{D5EB8F91-630F-4C74-AF9A-EEDFE514F79B}" type="sibTrans" cxnId="{40CB0F13-A371-474B-9AC7-AC61976A7AFA}">
      <dgm:prSet/>
      <dgm:spPr/>
      <dgm:t>
        <a:bodyPr/>
        <a:lstStyle/>
        <a:p>
          <a:endParaRPr lang="en-US"/>
        </a:p>
      </dgm:t>
    </dgm:pt>
    <dgm:pt modelId="{E0927044-2F3B-4E4F-B4E5-7F7AA3A5D0F5}">
      <dgm:prSet phldrT="[Text]"/>
      <dgm:spPr/>
      <dgm:t>
        <a:bodyPr/>
        <a:lstStyle/>
        <a:p>
          <a:r>
            <a:rPr lang="en-US" dirty="0"/>
            <a:t>PowerShell Gallery</a:t>
          </a:r>
        </a:p>
      </dgm:t>
    </dgm:pt>
    <dgm:pt modelId="{B418B0D6-A472-4A65-85CF-5A5A5E18815E}" type="parTrans" cxnId="{1383A437-6AD3-4124-9DF3-7F4AA0D1B8DE}">
      <dgm:prSet/>
      <dgm:spPr/>
      <dgm:t>
        <a:bodyPr/>
        <a:lstStyle/>
        <a:p>
          <a:endParaRPr lang="en-US"/>
        </a:p>
      </dgm:t>
    </dgm:pt>
    <dgm:pt modelId="{F91FDA1A-7AEB-4B6F-BE86-5A1AF36468B2}" type="sibTrans" cxnId="{1383A437-6AD3-4124-9DF3-7F4AA0D1B8DE}">
      <dgm:prSet/>
      <dgm:spPr/>
      <dgm:t>
        <a:bodyPr/>
        <a:lstStyle/>
        <a:p>
          <a:endParaRPr lang="en-US"/>
        </a:p>
      </dgm:t>
    </dgm:pt>
    <dgm:pt modelId="{7B8ECCF1-01AC-4777-A391-BFDA2F972F5F}">
      <dgm:prSet phldrT="[Text]"/>
      <dgm:spPr/>
      <dgm:t>
        <a:bodyPr/>
        <a:lstStyle/>
        <a:p>
          <a:r>
            <a:rPr lang="en-US" dirty="0"/>
            <a:t>Docker</a:t>
          </a:r>
        </a:p>
      </dgm:t>
    </dgm:pt>
    <dgm:pt modelId="{73F25B30-CA61-4953-BCFF-E0D20C82EDA1}" type="parTrans" cxnId="{F3E2203F-680E-4453-9FC4-BE47BA7B4648}">
      <dgm:prSet/>
      <dgm:spPr/>
      <dgm:t>
        <a:bodyPr/>
        <a:lstStyle/>
        <a:p>
          <a:endParaRPr lang="en-US"/>
        </a:p>
      </dgm:t>
    </dgm:pt>
    <dgm:pt modelId="{7D028EA0-B3E4-4D25-B775-2A91DD2B2A23}" type="sibTrans" cxnId="{F3E2203F-680E-4453-9FC4-BE47BA7B4648}">
      <dgm:prSet/>
      <dgm:spPr/>
      <dgm:t>
        <a:bodyPr/>
        <a:lstStyle/>
        <a:p>
          <a:endParaRPr lang="en-US"/>
        </a:p>
      </dgm:t>
    </dgm:pt>
    <dgm:pt modelId="{410808DC-ECB2-402C-8901-DE480EE8AA47}">
      <dgm:prSet phldrT="[Text]"/>
      <dgm:spPr/>
      <dgm:t>
        <a:bodyPr/>
        <a:lstStyle/>
        <a:p>
          <a:r>
            <a:rPr lang="en-US" dirty="0"/>
            <a:t>CimSession support</a:t>
          </a:r>
        </a:p>
      </dgm:t>
    </dgm:pt>
    <dgm:pt modelId="{54C62DD5-88FA-466E-BD7F-18282CCC3E2E}" type="parTrans" cxnId="{A37BC23A-168B-4583-92EA-000444C4D1FB}">
      <dgm:prSet/>
      <dgm:spPr/>
      <dgm:t>
        <a:bodyPr/>
        <a:lstStyle/>
        <a:p>
          <a:endParaRPr lang="en-US"/>
        </a:p>
      </dgm:t>
    </dgm:pt>
    <dgm:pt modelId="{2B1491CD-58D5-49F7-971A-A9FF48E24B07}" type="sibTrans" cxnId="{A37BC23A-168B-4583-92EA-000444C4D1FB}">
      <dgm:prSet/>
      <dgm:spPr/>
      <dgm:t>
        <a:bodyPr/>
        <a:lstStyle/>
        <a:p>
          <a:endParaRPr lang="en-US"/>
        </a:p>
      </dgm:t>
    </dgm:pt>
    <dgm:pt modelId="{26C59197-6D43-4C48-A731-28A27FCB9027}">
      <dgm:prSet phldrT="[Text]"/>
      <dgm:spPr/>
      <dgm:t>
        <a:bodyPr/>
        <a:lstStyle/>
        <a:p>
          <a:r>
            <a:rPr lang="en-US" dirty="0"/>
            <a:t>Azure Portal tools</a:t>
          </a:r>
        </a:p>
      </dgm:t>
    </dgm:pt>
    <dgm:pt modelId="{65659FE0-6104-4E65-A7B4-353C4AF2AC4E}" type="parTrans" cxnId="{69DBCF74-5F6A-4CB5-BE23-31BEE04D6E65}">
      <dgm:prSet/>
      <dgm:spPr/>
      <dgm:t>
        <a:bodyPr/>
        <a:lstStyle/>
        <a:p>
          <a:endParaRPr lang="en-US"/>
        </a:p>
      </dgm:t>
    </dgm:pt>
    <dgm:pt modelId="{17AB9F9D-95AA-4F62-8B45-09633AD5A184}" type="sibTrans" cxnId="{69DBCF74-5F6A-4CB5-BE23-31BEE04D6E65}">
      <dgm:prSet/>
      <dgm:spPr/>
      <dgm:t>
        <a:bodyPr/>
        <a:lstStyle/>
        <a:p>
          <a:endParaRPr lang="en-US"/>
        </a:p>
      </dgm:t>
    </dgm:pt>
    <dgm:pt modelId="{0446532B-E004-4E6D-9404-64E2A81F1F2E}">
      <dgm:prSet phldrT="[Text]"/>
      <dgm:spPr/>
      <dgm:t>
        <a:bodyPr/>
        <a:lstStyle/>
        <a:p>
          <a:r>
            <a:rPr lang="en-US" dirty="0"/>
            <a:t>Task manager</a:t>
          </a:r>
        </a:p>
      </dgm:t>
    </dgm:pt>
    <dgm:pt modelId="{345CAFC2-1ED5-462F-8DEE-1E48B063966C}" type="parTrans" cxnId="{800419E9-6376-44FE-A950-F21F6AAB059A}">
      <dgm:prSet/>
      <dgm:spPr/>
      <dgm:t>
        <a:bodyPr/>
        <a:lstStyle/>
        <a:p>
          <a:endParaRPr lang="en-US"/>
        </a:p>
      </dgm:t>
    </dgm:pt>
    <dgm:pt modelId="{E10F4B17-D0D8-4A05-A3EA-746C5F1C9A38}" type="sibTrans" cxnId="{800419E9-6376-44FE-A950-F21F6AAB059A}">
      <dgm:prSet/>
      <dgm:spPr/>
      <dgm:t>
        <a:bodyPr/>
        <a:lstStyle/>
        <a:p>
          <a:endParaRPr lang="en-US"/>
        </a:p>
      </dgm:t>
    </dgm:pt>
    <dgm:pt modelId="{11C7E24D-9E4E-4F30-8341-5D8B862D48D2}">
      <dgm:prSet phldrT="[Text]"/>
      <dgm:spPr/>
      <dgm:t>
        <a:bodyPr/>
        <a:lstStyle/>
        <a:p>
          <a:r>
            <a:rPr lang="en-US" dirty="0"/>
            <a:t>Registry editor</a:t>
          </a:r>
        </a:p>
      </dgm:t>
    </dgm:pt>
    <dgm:pt modelId="{7CAA4D3B-BF8B-4902-9976-0B0D51EBE7E1}" type="parTrans" cxnId="{41DB103E-8825-4246-9C51-4488BEDE492A}">
      <dgm:prSet/>
      <dgm:spPr/>
      <dgm:t>
        <a:bodyPr/>
        <a:lstStyle/>
        <a:p>
          <a:endParaRPr lang="en-US"/>
        </a:p>
      </dgm:t>
    </dgm:pt>
    <dgm:pt modelId="{AF586950-C404-4158-9E77-BD6AAE051F64}" type="sibTrans" cxnId="{41DB103E-8825-4246-9C51-4488BEDE492A}">
      <dgm:prSet/>
      <dgm:spPr/>
      <dgm:t>
        <a:bodyPr/>
        <a:lstStyle/>
        <a:p>
          <a:endParaRPr lang="en-US"/>
        </a:p>
      </dgm:t>
    </dgm:pt>
    <dgm:pt modelId="{7A323CE2-51BB-4DD9-AA0D-395637BC58D0}">
      <dgm:prSet phldrT="[Text]"/>
      <dgm:spPr/>
      <dgm:t>
        <a:bodyPr/>
        <a:lstStyle/>
        <a:p>
          <a:r>
            <a:rPr lang="en-US" dirty="0"/>
            <a:t>File explorer</a:t>
          </a:r>
        </a:p>
      </dgm:t>
    </dgm:pt>
    <dgm:pt modelId="{7E69A633-230C-491F-9F75-ED15ED731B45}" type="parTrans" cxnId="{AC287648-7ECF-4AFA-86C6-173E8FD853D4}">
      <dgm:prSet/>
      <dgm:spPr/>
      <dgm:t>
        <a:bodyPr/>
        <a:lstStyle/>
        <a:p>
          <a:endParaRPr lang="en-US"/>
        </a:p>
      </dgm:t>
    </dgm:pt>
    <dgm:pt modelId="{1C9D892A-318D-4598-9EBD-5C25D3557F18}" type="sibTrans" cxnId="{AC287648-7ECF-4AFA-86C6-173E8FD853D4}">
      <dgm:prSet/>
      <dgm:spPr/>
      <dgm:t>
        <a:bodyPr/>
        <a:lstStyle/>
        <a:p>
          <a:endParaRPr lang="en-US"/>
        </a:p>
      </dgm:t>
    </dgm:pt>
    <dgm:pt modelId="{C56AEE16-E4FF-4BD4-AAFA-651635FC8A4E}">
      <dgm:prSet phldrT="[Text]"/>
      <dgm:spPr/>
      <dgm:t>
        <a:bodyPr/>
        <a:lstStyle/>
        <a:p>
          <a:r>
            <a:rPr lang="en-US" dirty="0"/>
            <a:t>Server configuration</a:t>
          </a:r>
        </a:p>
      </dgm:t>
    </dgm:pt>
    <dgm:pt modelId="{E946820A-9AB4-4BFD-B0E4-FEF0F280A678}" type="parTrans" cxnId="{96EB9542-7BB5-4ECB-BB1C-3B4D9E578AAB}">
      <dgm:prSet/>
      <dgm:spPr/>
      <dgm:t>
        <a:bodyPr/>
        <a:lstStyle/>
        <a:p>
          <a:endParaRPr lang="en-US"/>
        </a:p>
      </dgm:t>
    </dgm:pt>
    <dgm:pt modelId="{353DEDFA-59D9-43A2-BF07-9B6C2D16EB94}" type="sibTrans" cxnId="{96EB9542-7BB5-4ECB-BB1C-3B4D9E578AAB}">
      <dgm:prSet/>
      <dgm:spPr/>
      <dgm:t>
        <a:bodyPr/>
        <a:lstStyle/>
        <a:p>
          <a:endParaRPr lang="en-US"/>
        </a:p>
      </dgm:t>
    </dgm:pt>
    <dgm:pt modelId="{D87D04F5-C5F5-4F11-8B78-B70104922FA9}">
      <dgm:prSet phldrT="[Text]"/>
      <dgm:spPr/>
      <dgm:t>
        <a:bodyPr/>
        <a:lstStyle/>
        <a:p>
          <a:r>
            <a:rPr lang="en-US" dirty="0"/>
            <a:t>Event viewer</a:t>
          </a:r>
        </a:p>
      </dgm:t>
    </dgm:pt>
    <dgm:pt modelId="{8F08B07D-33FA-49D4-BB08-DF9C331E4360}" type="parTrans" cxnId="{ED2C1887-550D-490C-99FB-4820A6874262}">
      <dgm:prSet/>
      <dgm:spPr/>
      <dgm:t>
        <a:bodyPr/>
        <a:lstStyle/>
        <a:p>
          <a:endParaRPr lang="en-US"/>
        </a:p>
      </dgm:t>
    </dgm:pt>
    <dgm:pt modelId="{7721A8F0-43DB-4996-88D8-82755B78930D}" type="sibTrans" cxnId="{ED2C1887-550D-490C-99FB-4820A6874262}">
      <dgm:prSet/>
      <dgm:spPr/>
      <dgm:t>
        <a:bodyPr/>
        <a:lstStyle/>
        <a:p>
          <a:endParaRPr lang="en-US"/>
        </a:p>
      </dgm:t>
    </dgm:pt>
    <dgm:pt modelId="{E0825C68-D984-4FDB-A2B5-BF183142B9D8}">
      <dgm:prSet phldrT="[Text]"/>
      <dgm:spPr/>
      <dgm:t>
        <a:bodyPr/>
        <a:lstStyle/>
        <a:p>
          <a:r>
            <a:rPr lang="en-US" dirty="0"/>
            <a:t>Disk manager</a:t>
          </a:r>
        </a:p>
      </dgm:t>
    </dgm:pt>
    <dgm:pt modelId="{57F61045-1213-4940-A60E-F12D62629FFC}" type="parTrans" cxnId="{0D38A219-A912-4E86-A239-BBD899E4C022}">
      <dgm:prSet/>
      <dgm:spPr/>
      <dgm:t>
        <a:bodyPr/>
        <a:lstStyle/>
        <a:p>
          <a:endParaRPr lang="en-US"/>
        </a:p>
      </dgm:t>
    </dgm:pt>
    <dgm:pt modelId="{6936E677-9457-4488-8FDA-9CCA649755EC}" type="sibTrans" cxnId="{0D38A219-A912-4E86-A239-BBD899E4C022}">
      <dgm:prSet/>
      <dgm:spPr/>
      <dgm:t>
        <a:bodyPr/>
        <a:lstStyle/>
        <a:p>
          <a:endParaRPr lang="en-US"/>
        </a:p>
      </dgm:t>
    </dgm:pt>
    <dgm:pt modelId="{8F313277-B6A6-4EBC-90BB-8F8938A1D0B2}">
      <dgm:prSet phldrT="[Text]"/>
      <dgm:spPr/>
      <dgm:t>
        <a:bodyPr/>
        <a:lstStyle/>
        <a:p>
          <a:r>
            <a:rPr lang="en-US" dirty="0"/>
            <a:t>Device &amp; driver management</a:t>
          </a:r>
        </a:p>
      </dgm:t>
    </dgm:pt>
    <dgm:pt modelId="{2C6AAE78-F83A-46F3-AE05-0492B3D5CE64}" type="parTrans" cxnId="{7DF6EA36-3088-428B-9116-C103ED110F93}">
      <dgm:prSet/>
      <dgm:spPr/>
      <dgm:t>
        <a:bodyPr/>
        <a:lstStyle/>
        <a:p>
          <a:endParaRPr lang="en-US"/>
        </a:p>
      </dgm:t>
    </dgm:pt>
    <dgm:pt modelId="{AA0764C0-109D-4194-B71E-4DA68FF47926}" type="sibTrans" cxnId="{7DF6EA36-3088-428B-9116-C103ED110F93}">
      <dgm:prSet/>
      <dgm:spPr/>
      <dgm:t>
        <a:bodyPr/>
        <a:lstStyle/>
        <a:p>
          <a:endParaRPr lang="en-US"/>
        </a:p>
      </dgm:t>
    </dgm:pt>
    <dgm:pt modelId="{3441243D-B4D0-4F82-9DCF-6402C133303C}">
      <dgm:prSet phldrT="[Text]"/>
      <dgm:spPr/>
      <dgm:t>
        <a:bodyPr/>
        <a:lstStyle/>
        <a:p>
          <a:r>
            <a:rPr lang="en-US" dirty="0"/>
            <a:t>Performance</a:t>
          </a:r>
        </a:p>
      </dgm:t>
    </dgm:pt>
    <dgm:pt modelId="{ADC46AD4-AEE1-4069-88E8-F1B397688E42}" type="parTrans" cxnId="{3A41C1A7-46FE-4A3F-8236-E6B82D35F8B4}">
      <dgm:prSet/>
      <dgm:spPr/>
      <dgm:t>
        <a:bodyPr/>
        <a:lstStyle/>
        <a:p>
          <a:endParaRPr lang="en-US"/>
        </a:p>
      </dgm:t>
    </dgm:pt>
    <dgm:pt modelId="{79B18BEF-B5D1-412B-999D-9FCE70D28840}" type="sibTrans" cxnId="{3A41C1A7-46FE-4A3F-8236-E6B82D35F8B4}">
      <dgm:prSet/>
      <dgm:spPr/>
      <dgm:t>
        <a:bodyPr/>
        <a:lstStyle/>
        <a:p>
          <a:endParaRPr lang="en-US"/>
        </a:p>
      </dgm:t>
    </dgm:pt>
    <dgm:pt modelId="{8BC2F101-8153-4FAF-9C97-C825E11C8461}">
      <dgm:prSet phldrT="[Text]"/>
      <dgm:spPr/>
      <dgm:t>
        <a:bodyPr/>
        <a:lstStyle/>
        <a:p>
          <a:r>
            <a:rPr lang="en-US" dirty="0"/>
            <a:t>Users &amp; groups</a:t>
          </a:r>
        </a:p>
      </dgm:t>
    </dgm:pt>
    <dgm:pt modelId="{0B59BDCE-71C8-4901-A57C-83B5E92FCD90}" type="parTrans" cxnId="{ED70EF72-6359-48E3-B3C4-574208FC6F1F}">
      <dgm:prSet/>
      <dgm:spPr/>
      <dgm:t>
        <a:bodyPr/>
        <a:lstStyle/>
        <a:p>
          <a:endParaRPr lang="en-US"/>
        </a:p>
      </dgm:t>
    </dgm:pt>
    <dgm:pt modelId="{19129810-A3C3-4F52-A488-3AFE9A7C62A9}" type="sibTrans" cxnId="{ED70EF72-6359-48E3-B3C4-574208FC6F1F}">
      <dgm:prSet/>
      <dgm:spPr/>
      <dgm:t>
        <a:bodyPr/>
        <a:lstStyle/>
        <a:p>
          <a:endParaRPr lang="en-US"/>
        </a:p>
      </dgm:t>
    </dgm:pt>
    <dgm:pt modelId="{9088B34D-0504-46EC-8FCB-E9B474BB07A0}">
      <dgm:prSet phldrT="[Text]"/>
      <dgm:spPr/>
      <dgm:t>
        <a:bodyPr/>
        <a:lstStyle/>
        <a:p>
          <a:r>
            <a:rPr lang="en-US" dirty="0"/>
            <a:t>Windows Server cmdlets (network, storage, etc.)</a:t>
          </a:r>
        </a:p>
      </dgm:t>
    </dgm:pt>
    <dgm:pt modelId="{4266B3FE-0DB4-490F-87B3-A604DE6EFEDA}" type="parTrans" cxnId="{7C803A2D-A88C-4947-B7AD-FEF76082B687}">
      <dgm:prSet/>
      <dgm:spPr/>
      <dgm:t>
        <a:bodyPr/>
        <a:lstStyle/>
        <a:p>
          <a:endParaRPr lang="en-US"/>
        </a:p>
      </dgm:t>
    </dgm:pt>
    <dgm:pt modelId="{5EB08846-3926-4555-BBE2-969718E90C47}" type="sibTrans" cxnId="{7C803A2D-A88C-4947-B7AD-FEF76082B687}">
      <dgm:prSet/>
      <dgm:spPr/>
      <dgm:t>
        <a:bodyPr/>
        <a:lstStyle/>
        <a:p>
          <a:endParaRPr lang="en-US"/>
        </a:p>
      </dgm:t>
    </dgm:pt>
    <dgm:pt modelId="{B74449ED-F276-44E6-BDAE-8FDAF2E1AF4C}">
      <dgm:prSet phldrT="[Text]"/>
      <dgm:spPr/>
      <dgm:t>
        <a:bodyPr/>
        <a:lstStyle/>
        <a:p>
          <a:r>
            <a:rPr lang="en-US" dirty="0"/>
            <a:t>PowerShell DSC</a:t>
          </a:r>
        </a:p>
      </dgm:t>
    </dgm:pt>
    <dgm:pt modelId="{3FEE5005-CA83-45A5-A449-D30A62B3F55D}" type="parTrans" cxnId="{C7CF68FD-9C88-445E-97FF-A934973541DC}">
      <dgm:prSet/>
      <dgm:spPr/>
      <dgm:t>
        <a:bodyPr/>
        <a:lstStyle/>
        <a:p>
          <a:endParaRPr lang="en-US"/>
        </a:p>
      </dgm:t>
    </dgm:pt>
    <dgm:pt modelId="{83014CF6-0BB5-48FB-85BF-E23432153F33}" type="sibTrans" cxnId="{C7CF68FD-9C88-445E-97FF-A934973541DC}">
      <dgm:prSet/>
      <dgm:spPr/>
      <dgm:t>
        <a:bodyPr/>
        <a:lstStyle/>
        <a:p>
          <a:endParaRPr lang="en-US"/>
        </a:p>
      </dgm:t>
    </dgm:pt>
    <dgm:pt modelId="{D75109C6-366C-483D-9ACA-6B40A0BE4E54}">
      <dgm:prSet phldrT="[Text]"/>
      <dgm:spPr/>
      <dgm:t>
        <a:bodyPr/>
        <a:lstStyle/>
        <a:p>
          <a:r>
            <a:rPr lang="en-US" dirty="0"/>
            <a:t>Remote file transfer</a:t>
          </a:r>
        </a:p>
      </dgm:t>
    </dgm:pt>
    <dgm:pt modelId="{EB5C8A8C-53C8-4076-BA3A-815955D977E7}" type="parTrans" cxnId="{E3F73C85-F946-4197-8AE1-16B40AC0547B}">
      <dgm:prSet/>
      <dgm:spPr/>
      <dgm:t>
        <a:bodyPr/>
        <a:lstStyle/>
        <a:p>
          <a:endParaRPr lang="en-US"/>
        </a:p>
      </dgm:t>
    </dgm:pt>
    <dgm:pt modelId="{DBAA7992-C745-4D50-B577-25E86050F011}" type="sibTrans" cxnId="{E3F73C85-F946-4197-8AE1-16B40AC0547B}">
      <dgm:prSet/>
      <dgm:spPr/>
      <dgm:t>
        <a:bodyPr/>
        <a:lstStyle/>
        <a:p>
          <a:endParaRPr lang="en-US"/>
        </a:p>
      </dgm:t>
    </dgm:pt>
    <dgm:pt modelId="{BF3E6C85-DBF4-4707-BFA7-C32B115B5BC3}">
      <dgm:prSet phldrT="[Text]"/>
      <dgm:spPr/>
      <dgm:t>
        <a:bodyPr/>
        <a:lstStyle/>
        <a:p>
          <a:r>
            <a:rPr lang="en-US" dirty="0"/>
            <a:t>Remote script authoring &amp; debugging</a:t>
          </a:r>
        </a:p>
      </dgm:t>
    </dgm:pt>
    <dgm:pt modelId="{FDF94B46-1278-453A-8356-6C0D61BCA658}" type="parTrans" cxnId="{83A0C7DF-4500-4650-95EE-9A842D7A9155}">
      <dgm:prSet/>
      <dgm:spPr/>
      <dgm:t>
        <a:bodyPr/>
        <a:lstStyle/>
        <a:p>
          <a:endParaRPr lang="en-US"/>
        </a:p>
      </dgm:t>
    </dgm:pt>
    <dgm:pt modelId="{2ABBBED3-E143-4E49-AE34-91FC8BC16B40}" type="sibTrans" cxnId="{83A0C7DF-4500-4650-95EE-9A842D7A9155}">
      <dgm:prSet/>
      <dgm:spPr/>
      <dgm:t>
        <a:bodyPr/>
        <a:lstStyle/>
        <a:p>
          <a:endParaRPr lang="en-US"/>
        </a:p>
      </dgm:t>
    </dgm:pt>
    <dgm:pt modelId="{BB7315E5-4F01-41ED-AEA4-9B41DF7356D5}">
      <dgm:prSet phldrT="[Text]"/>
      <dgm:spPr/>
      <dgm:t>
        <a:bodyPr/>
        <a:lstStyle/>
        <a:p>
          <a:r>
            <a:rPr lang="en-US" dirty="0"/>
            <a:t>PowerShell Web Access</a:t>
          </a:r>
        </a:p>
      </dgm:t>
    </dgm:pt>
    <dgm:pt modelId="{2529D555-4653-419E-AEC6-D6BCF1A6E5B6}" type="parTrans" cxnId="{E4D57BCD-4F2F-4925-81A2-8062DB494592}">
      <dgm:prSet/>
      <dgm:spPr/>
      <dgm:t>
        <a:bodyPr/>
        <a:lstStyle/>
        <a:p>
          <a:endParaRPr lang="en-US"/>
        </a:p>
      </dgm:t>
    </dgm:pt>
    <dgm:pt modelId="{B02F5A19-96FE-40DA-8F02-BE19BF775955}" type="sibTrans" cxnId="{E4D57BCD-4F2F-4925-81A2-8062DB494592}">
      <dgm:prSet/>
      <dgm:spPr/>
      <dgm:t>
        <a:bodyPr/>
        <a:lstStyle/>
        <a:p>
          <a:endParaRPr lang="en-US"/>
        </a:p>
      </dgm:t>
    </dgm:pt>
    <dgm:pt modelId="{4F045664-262D-4F61-A69E-97C9CAFE248A}">
      <dgm:prSet phldrT="[Text]"/>
      <dgm:spPr/>
      <dgm:t>
        <a:bodyPr/>
        <a:lstStyle/>
        <a:p>
          <a:r>
            <a:rPr lang="en-US" dirty="0"/>
            <a:t>3rd party agents &amp; consoles</a:t>
          </a:r>
        </a:p>
      </dgm:t>
    </dgm:pt>
    <dgm:pt modelId="{4F004FD6-1FA7-458B-A098-16754CB02C37}" type="parTrans" cxnId="{F801515D-E1DB-4E5B-A672-3A695EF0EE5E}">
      <dgm:prSet/>
      <dgm:spPr/>
      <dgm:t>
        <a:bodyPr/>
        <a:lstStyle/>
        <a:p>
          <a:endParaRPr lang="en-US"/>
        </a:p>
      </dgm:t>
    </dgm:pt>
    <dgm:pt modelId="{483853CD-C98F-4985-B63C-358E6C73F087}" type="sibTrans" cxnId="{F801515D-E1DB-4E5B-A672-3A695EF0EE5E}">
      <dgm:prSet/>
      <dgm:spPr/>
      <dgm:t>
        <a:bodyPr/>
        <a:lstStyle/>
        <a:p>
          <a:endParaRPr lang="en-US"/>
        </a:p>
      </dgm:t>
    </dgm:pt>
    <dgm:pt modelId="{F9688DCC-D86F-4BCE-9C00-7B63ECC2D564}">
      <dgm:prSet phldrT="[Text]"/>
      <dgm:spPr/>
      <dgm:t>
        <a:bodyPr/>
        <a:lstStyle/>
        <a:p>
          <a:r>
            <a:rPr lang="en-US" dirty="0"/>
            <a:t>DSC Local Config Manager</a:t>
          </a:r>
        </a:p>
      </dgm:t>
    </dgm:pt>
    <dgm:pt modelId="{538CDB03-A98B-42DE-84E3-F79EADC74736}" type="parTrans" cxnId="{3196A764-CE26-49EF-A8EA-472589CE35B6}">
      <dgm:prSet/>
      <dgm:spPr/>
      <dgm:t>
        <a:bodyPr/>
        <a:lstStyle/>
        <a:p>
          <a:endParaRPr lang="en-US"/>
        </a:p>
      </dgm:t>
    </dgm:pt>
    <dgm:pt modelId="{8A30E09D-4325-4854-92A3-5944A0BF99F6}" type="sibTrans" cxnId="{3196A764-CE26-49EF-A8EA-472589CE35B6}">
      <dgm:prSet/>
      <dgm:spPr/>
      <dgm:t>
        <a:bodyPr/>
        <a:lstStyle/>
        <a:p>
          <a:endParaRPr lang="en-US"/>
        </a:p>
      </dgm:t>
    </dgm:pt>
    <dgm:pt modelId="{38E9EBD9-8DBF-4B34-A243-FA7F5DC38EF8}">
      <dgm:prSet phldrT="[Text]"/>
      <dgm:spPr/>
      <dgm:t>
        <a:bodyPr/>
        <a:lstStyle/>
        <a:p>
          <a:r>
            <a:rPr lang="en-US" dirty="0"/>
            <a:t>PowerShellGet</a:t>
          </a:r>
        </a:p>
      </dgm:t>
    </dgm:pt>
    <dgm:pt modelId="{256855E6-BC38-4973-8C6A-655C83585AB0}" type="parTrans" cxnId="{CD695B0F-A98D-4A7B-A919-DA5D713BE0FB}">
      <dgm:prSet/>
      <dgm:spPr/>
      <dgm:t>
        <a:bodyPr/>
        <a:lstStyle/>
        <a:p>
          <a:endParaRPr lang="en-US"/>
        </a:p>
      </dgm:t>
    </dgm:pt>
    <dgm:pt modelId="{47484218-E413-4A5B-BD24-0415308AD6BB}" type="sibTrans" cxnId="{CD695B0F-A98D-4A7B-A919-DA5D713BE0FB}">
      <dgm:prSet/>
      <dgm:spPr/>
      <dgm:t>
        <a:bodyPr/>
        <a:lstStyle/>
        <a:p>
          <a:endParaRPr lang="en-US"/>
        </a:p>
      </dgm:t>
    </dgm:pt>
    <dgm:pt modelId="{A706F36F-D7CB-48F6-A739-2196413761EA}" type="pres">
      <dgm:prSet presAssocID="{7BAEA864-B6F8-4E1C-A781-E89504E989AC}" presName="Name0" presStyleCnt="0">
        <dgm:presLayoutVars>
          <dgm:dir/>
          <dgm:animLvl val="lvl"/>
          <dgm:resizeHandles val="exact"/>
        </dgm:presLayoutVars>
      </dgm:prSet>
      <dgm:spPr/>
    </dgm:pt>
    <dgm:pt modelId="{31D643E8-98DF-4CD3-BFB9-76B4384D1127}" type="pres">
      <dgm:prSet presAssocID="{176F78CF-5460-4F12-B38E-949D7000E7FA}" presName="composite" presStyleCnt="0"/>
      <dgm:spPr/>
    </dgm:pt>
    <dgm:pt modelId="{74DCF00E-85E6-4561-9A32-1E6D866A6917}" type="pres">
      <dgm:prSet presAssocID="{176F78CF-5460-4F12-B38E-949D7000E7FA}" presName="parTx" presStyleLbl="alignNode1" presStyleIdx="0" presStyleCnt="5">
        <dgm:presLayoutVars>
          <dgm:chMax val="0"/>
          <dgm:chPref val="0"/>
          <dgm:bulletEnabled val="1"/>
        </dgm:presLayoutVars>
      </dgm:prSet>
      <dgm:spPr/>
    </dgm:pt>
    <dgm:pt modelId="{9817B415-EA21-4A81-9989-4CD9D5AE7EED}" type="pres">
      <dgm:prSet presAssocID="{176F78CF-5460-4F12-B38E-949D7000E7FA}" presName="desTx" presStyleLbl="alignAccFollowNode1" presStyleIdx="0" presStyleCnt="5">
        <dgm:presLayoutVars>
          <dgm:bulletEnabled val="1"/>
        </dgm:presLayoutVars>
      </dgm:prSet>
      <dgm:spPr/>
    </dgm:pt>
    <dgm:pt modelId="{CA4B99BD-19BA-4619-9BD3-4A5BC84674B7}" type="pres">
      <dgm:prSet presAssocID="{68A8F0EA-EEB5-42E4-8DE5-600DBC831053}" presName="space" presStyleCnt="0"/>
      <dgm:spPr/>
    </dgm:pt>
    <dgm:pt modelId="{863EF3B7-964D-4954-B489-20ED1E2A9A5C}" type="pres">
      <dgm:prSet presAssocID="{DDC8DCE3-EF1C-4DC4-9AC5-5C2C981CBF81}" presName="composite" presStyleCnt="0"/>
      <dgm:spPr/>
    </dgm:pt>
    <dgm:pt modelId="{5E15C725-FA3B-43D6-8E8E-7EA73D768A13}" type="pres">
      <dgm:prSet presAssocID="{DDC8DCE3-EF1C-4DC4-9AC5-5C2C981CBF81}" presName="parTx" presStyleLbl="alignNode1" presStyleIdx="1" presStyleCnt="5">
        <dgm:presLayoutVars>
          <dgm:chMax val="0"/>
          <dgm:chPref val="0"/>
          <dgm:bulletEnabled val="1"/>
        </dgm:presLayoutVars>
      </dgm:prSet>
      <dgm:spPr/>
    </dgm:pt>
    <dgm:pt modelId="{A052761B-A578-41DC-997D-037C320EF0C7}" type="pres">
      <dgm:prSet presAssocID="{DDC8DCE3-EF1C-4DC4-9AC5-5C2C981CBF81}" presName="desTx" presStyleLbl="alignAccFollowNode1" presStyleIdx="1" presStyleCnt="5">
        <dgm:presLayoutVars>
          <dgm:bulletEnabled val="1"/>
        </dgm:presLayoutVars>
      </dgm:prSet>
      <dgm:spPr/>
    </dgm:pt>
    <dgm:pt modelId="{83DAB1BF-A229-42AD-B41A-3AD4AF51162B}" type="pres">
      <dgm:prSet presAssocID="{75DF3F07-9297-44F7-AC26-27C72B00E126}" presName="space" presStyleCnt="0"/>
      <dgm:spPr/>
    </dgm:pt>
    <dgm:pt modelId="{ECC7329D-A8F6-44D8-8673-BDFF67877E6D}" type="pres">
      <dgm:prSet presAssocID="{039C47B1-4603-48CE-A7C3-2F857BD0BFBC}" presName="composite" presStyleCnt="0"/>
      <dgm:spPr/>
    </dgm:pt>
    <dgm:pt modelId="{2AA11E17-D194-4785-B75C-7DB9E39DF202}" type="pres">
      <dgm:prSet presAssocID="{039C47B1-4603-48CE-A7C3-2F857BD0BFBC}" presName="parTx" presStyleLbl="alignNode1" presStyleIdx="2" presStyleCnt="5">
        <dgm:presLayoutVars>
          <dgm:chMax val="0"/>
          <dgm:chPref val="0"/>
          <dgm:bulletEnabled val="1"/>
        </dgm:presLayoutVars>
      </dgm:prSet>
      <dgm:spPr/>
    </dgm:pt>
    <dgm:pt modelId="{DCFF8776-7911-4061-930B-0F8810D02031}" type="pres">
      <dgm:prSet presAssocID="{039C47B1-4603-48CE-A7C3-2F857BD0BFBC}" presName="desTx" presStyleLbl="alignAccFollowNode1" presStyleIdx="2" presStyleCnt="5">
        <dgm:presLayoutVars>
          <dgm:bulletEnabled val="1"/>
        </dgm:presLayoutVars>
      </dgm:prSet>
      <dgm:spPr/>
    </dgm:pt>
    <dgm:pt modelId="{FF4EF83C-F4C9-48A5-87A5-0AB8F33088C3}" type="pres">
      <dgm:prSet presAssocID="{687A8CE1-EDC2-4BD8-B117-F1DEE7F152E0}" presName="space" presStyleCnt="0"/>
      <dgm:spPr/>
    </dgm:pt>
    <dgm:pt modelId="{B2611AAB-EE3A-4ECC-88C8-D8C61D488331}" type="pres">
      <dgm:prSet presAssocID="{2F5E4F58-51DD-4626-99BE-593EC9100FA4}" presName="composite" presStyleCnt="0"/>
      <dgm:spPr/>
    </dgm:pt>
    <dgm:pt modelId="{3E0D0D87-C1C0-46BD-AEAF-D3D5D924895E}" type="pres">
      <dgm:prSet presAssocID="{2F5E4F58-51DD-4626-99BE-593EC9100FA4}" presName="parTx" presStyleLbl="alignNode1" presStyleIdx="3" presStyleCnt="5">
        <dgm:presLayoutVars>
          <dgm:chMax val="0"/>
          <dgm:chPref val="0"/>
          <dgm:bulletEnabled val="1"/>
        </dgm:presLayoutVars>
      </dgm:prSet>
      <dgm:spPr/>
    </dgm:pt>
    <dgm:pt modelId="{5C0363FE-DE62-47DF-9EBB-6536529B924D}" type="pres">
      <dgm:prSet presAssocID="{2F5E4F58-51DD-4626-99BE-593EC9100FA4}" presName="desTx" presStyleLbl="alignAccFollowNode1" presStyleIdx="3" presStyleCnt="5">
        <dgm:presLayoutVars>
          <dgm:bulletEnabled val="1"/>
        </dgm:presLayoutVars>
      </dgm:prSet>
      <dgm:spPr/>
    </dgm:pt>
    <dgm:pt modelId="{E8712CED-DC95-482A-84DE-02FCBCFCD1FB}" type="pres">
      <dgm:prSet presAssocID="{33E8A97C-4672-4388-9C19-2BBD710238F1}" presName="space" presStyleCnt="0"/>
      <dgm:spPr/>
    </dgm:pt>
    <dgm:pt modelId="{142C6B71-71C2-41CB-9B21-77913BB184F3}" type="pres">
      <dgm:prSet presAssocID="{A4DF2BCF-E78A-497B-B82B-C3C980A8207D}" presName="composite" presStyleCnt="0"/>
      <dgm:spPr/>
    </dgm:pt>
    <dgm:pt modelId="{25104DB9-E45C-4E45-BE49-8E54325BBBA1}" type="pres">
      <dgm:prSet presAssocID="{A4DF2BCF-E78A-497B-B82B-C3C980A8207D}" presName="parTx" presStyleLbl="alignNode1" presStyleIdx="4" presStyleCnt="5">
        <dgm:presLayoutVars>
          <dgm:chMax val="0"/>
          <dgm:chPref val="0"/>
          <dgm:bulletEnabled val="1"/>
        </dgm:presLayoutVars>
      </dgm:prSet>
      <dgm:spPr/>
    </dgm:pt>
    <dgm:pt modelId="{1116A770-9E6F-4954-BB58-1EAFD8169CF1}" type="pres">
      <dgm:prSet presAssocID="{A4DF2BCF-E78A-497B-B82B-C3C980A8207D}" presName="desTx" presStyleLbl="alignAccFollowNode1" presStyleIdx="4" presStyleCnt="5">
        <dgm:presLayoutVars>
          <dgm:bulletEnabled val="1"/>
        </dgm:presLayoutVars>
      </dgm:prSet>
      <dgm:spPr/>
    </dgm:pt>
  </dgm:ptLst>
  <dgm:cxnLst>
    <dgm:cxn modelId="{0A11FB34-A170-4816-98F9-11D848612D71}" type="presOf" srcId="{CB730513-D8FE-4C0A-9E4B-4AFD0E931C18}" destId="{1116A770-9E6F-4954-BB58-1EAFD8169CF1}" srcOrd="0" destOrd="0" presId="urn:microsoft.com/office/officeart/2005/8/layout/hList1"/>
    <dgm:cxn modelId="{D20ABCA9-4369-473C-8130-274DF3B1B851}" srcId="{7BAEA864-B6F8-4E1C-A781-E89504E989AC}" destId="{039C47B1-4603-48CE-A7C3-2F857BD0BFBC}" srcOrd="2" destOrd="0" parTransId="{AEAD0E1E-DC7D-4FDD-83F8-D475918A43D8}" sibTransId="{687A8CE1-EDC2-4BD8-B117-F1DEE7F152E0}"/>
    <dgm:cxn modelId="{ED70EF72-6359-48E3-B3C4-574208FC6F1F}" srcId="{176F78CF-5460-4F12-B38E-949D7000E7FA}" destId="{8BC2F101-8153-4FAF-9C97-C825E11C8461}" srcOrd="10" destOrd="0" parTransId="{0B59BDCE-71C8-4901-A57C-83B5E92FCD90}" sibTransId="{19129810-A3C3-4F52-A488-3AFE9A7C62A9}"/>
    <dgm:cxn modelId="{1E755D0F-765B-49DC-81C4-7D6408F36E29}" srcId="{A4DF2BCF-E78A-497B-B82B-C3C980A8207D}" destId="{5541565A-4794-4B3F-9622-65DEA28A807E}" srcOrd="1" destOrd="0" parTransId="{2CD34E35-1298-4D0F-A775-205976B8AB72}" sibTransId="{E80E4F3E-5855-4BB2-861E-9DDCC432B233}"/>
    <dgm:cxn modelId="{0EEC0758-7B90-4DC2-960D-171F02864513}" type="presOf" srcId="{E0927044-2F3B-4E4F-B4E5-7F7AA3A5D0F5}" destId="{1116A770-9E6F-4954-BB58-1EAFD8169CF1}" srcOrd="0" destOrd="6" presId="urn:microsoft.com/office/officeart/2005/8/layout/hList1"/>
    <dgm:cxn modelId="{AEAFA9BB-73E7-40E0-9EF7-8BDED5C65F65}" type="presOf" srcId="{8BC2F101-8153-4FAF-9C97-C825E11C8461}" destId="{9817B415-EA21-4A81-9989-4CD9D5AE7EED}" srcOrd="0" destOrd="10" presId="urn:microsoft.com/office/officeart/2005/8/layout/hList1"/>
    <dgm:cxn modelId="{7C68D5A9-F764-470A-99AF-5E230EF387F8}" type="presOf" srcId="{32D1E737-2CC6-437F-9437-22BC6717BD3D}" destId="{1116A770-9E6F-4954-BB58-1EAFD8169CF1}" srcOrd="0" destOrd="4" presId="urn:microsoft.com/office/officeart/2005/8/layout/hList1"/>
    <dgm:cxn modelId="{C54EDF9A-025B-4AE6-AACD-579B67D3BA43}" type="presOf" srcId="{7BAEA864-B6F8-4E1C-A781-E89504E989AC}" destId="{A706F36F-D7CB-48F6-A739-2196413761EA}" srcOrd="0" destOrd="0" presId="urn:microsoft.com/office/officeart/2005/8/layout/hList1"/>
    <dgm:cxn modelId="{D264D721-BA9A-4567-A89F-A49E5A2B0FD3}" type="presOf" srcId="{445F63F2-2565-4D35-85E0-D249087F66A6}" destId="{1116A770-9E6F-4954-BB58-1EAFD8169CF1}" srcOrd="0" destOrd="2" presId="urn:microsoft.com/office/officeart/2005/8/layout/hList1"/>
    <dgm:cxn modelId="{59D60E76-908A-4EA0-AC9E-608FFFE2F92C}" type="presOf" srcId="{51E95E26-6ADB-4C93-9AEA-C8DE9059CDF0}" destId="{5C0363FE-DE62-47DF-9EBB-6536529B924D}" srcOrd="0" destOrd="7" presId="urn:microsoft.com/office/officeart/2005/8/layout/hList1"/>
    <dgm:cxn modelId="{DD36809F-22BE-43DB-9ACD-335A620DD39B}" srcId="{2F5E4F58-51DD-4626-99BE-593EC9100FA4}" destId="{9075EE8E-A46A-4DF7-A489-C11450B0A548}" srcOrd="2" destOrd="0" parTransId="{13BA23C6-6BBF-4710-9910-A4D546A1FD47}" sibTransId="{3C5E821D-8B6E-44B5-ADEC-5EA5ECCD56A1}"/>
    <dgm:cxn modelId="{5D090B05-A7B1-414D-BC2A-72DB4635FAB6}" srcId="{2F5E4F58-51DD-4626-99BE-593EC9100FA4}" destId="{51E95E26-6ADB-4C93-9AEA-C8DE9059CDF0}" srcOrd="7" destOrd="0" parTransId="{A0CF18E3-3256-4254-876C-843C9DF58BF0}" sibTransId="{14AEF1F2-FD5F-47A2-B8E0-7571E9BD43A7}"/>
    <dgm:cxn modelId="{17018D10-AF1F-4000-B0BB-2EC9D3A83AAA}" type="presOf" srcId="{5C115B75-8021-41FC-AE5A-6BC28CDB328B}" destId="{1116A770-9E6F-4954-BB58-1EAFD8169CF1}" srcOrd="0" destOrd="5" presId="urn:microsoft.com/office/officeart/2005/8/layout/hList1"/>
    <dgm:cxn modelId="{83A0C7DF-4500-4650-95EE-9A842D7A9155}" srcId="{DDC8DCE3-EF1C-4DC4-9AC5-5C2C981CBF81}" destId="{BF3E6C85-DBF4-4707-BFA7-C32B115B5BC3}" srcOrd="4" destOrd="0" parTransId="{FDF94B46-1278-453A-8356-6C0D61BCA658}" sibTransId="{2ABBBED3-E143-4E49-AE34-91FC8BC16B40}"/>
    <dgm:cxn modelId="{7DF6EA36-3088-428B-9116-C103ED110F93}" srcId="{176F78CF-5460-4F12-B38E-949D7000E7FA}" destId="{8F313277-B6A6-4EBC-90BB-8F8938A1D0B2}" srcOrd="8" destOrd="0" parTransId="{2C6AAE78-F83A-46F3-AE05-0492B3D5CE64}" sibTransId="{AA0764C0-109D-4194-B71E-4DA68FF47926}"/>
    <dgm:cxn modelId="{72B850EC-59DF-4B1B-8794-C85F46AA5B97}" type="presOf" srcId="{9075EE8E-A46A-4DF7-A489-C11450B0A548}" destId="{5C0363FE-DE62-47DF-9EBB-6536529B924D}" srcOrd="0" destOrd="2" presId="urn:microsoft.com/office/officeart/2005/8/layout/hList1"/>
    <dgm:cxn modelId="{DCE56E69-BCFB-4659-B45F-E85802959ABF}" type="presOf" srcId="{9088B34D-0504-46EC-8FCB-E9B474BB07A0}" destId="{A052761B-A578-41DC-997D-037C320EF0C7}" srcOrd="0" destOrd="1" presId="urn:microsoft.com/office/officeart/2005/8/layout/hList1"/>
    <dgm:cxn modelId="{E61DB218-BB17-49F4-AD27-2F6A3594CB83}" type="presOf" srcId="{176F78CF-5460-4F12-B38E-949D7000E7FA}" destId="{74DCF00E-85E6-4561-9A32-1E6D866A6917}" srcOrd="0" destOrd="0" presId="urn:microsoft.com/office/officeart/2005/8/layout/hList1"/>
    <dgm:cxn modelId="{85FC6C79-A784-469A-B74D-EAC6A8DBB83C}" type="presOf" srcId="{2F5E4F58-51DD-4626-99BE-593EC9100FA4}" destId="{3E0D0D87-C1C0-46BD-AEAF-D3D5D924895E}" srcOrd="0" destOrd="0" presId="urn:microsoft.com/office/officeart/2005/8/layout/hList1"/>
    <dgm:cxn modelId="{2B07CF38-38F2-4A3E-BCEF-B1C29C0E72B1}" type="presOf" srcId="{BED0538D-361C-4724-A537-7EDD247A4F32}" destId="{DCFF8776-7911-4061-930B-0F8810D02031}" srcOrd="0" destOrd="1" presId="urn:microsoft.com/office/officeart/2005/8/layout/hList1"/>
    <dgm:cxn modelId="{FA9BA993-F98D-4EC6-8804-6352C6385F8F}" type="presOf" srcId="{410808DC-ECB2-402C-8901-DE480EE8AA47}" destId="{DCFF8776-7911-4061-930B-0F8810D02031}" srcOrd="0" destOrd="3" presId="urn:microsoft.com/office/officeart/2005/8/layout/hList1"/>
    <dgm:cxn modelId="{5B7B5626-EAC8-41E7-AE93-7771F5A41203}" srcId="{7BAEA864-B6F8-4E1C-A781-E89504E989AC}" destId="{DDC8DCE3-EF1C-4DC4-9AC5-5C2C981CBF81}" srcOrd="1" destOrd="0" parTransId="{A10B30E6-EC24-4480-98A0-AC15F2B1856F}" sibTransId="{75DF3F07-9297-44F7-AC26-27C72B00E126}"/>
    <dgm:cxn modelId="{40CB0F13-A371-474B-9AC7-AC61976A7AFA}" srcId="{2F5E4F58-51DD-4626-99BE-593EC9100FA4}" destId="{1D71E095-4411-464E-9D39-8D80A4334AB1}" srcOrd="4" destOrd="0" parTransId="{3F74E555-A141-4176-9B0E-7EF069B583AB}" sibTransId="{D5EB8F91-630F-4C74-AF9A-EEDFE514F79B}"/>
    <dgm:cxn modelId="{AC287648-7ECF-4AFA-86C6-173E8FD853D4}" srcId="{176F78CF-5460-4F12-B38E-949D7000E7FA}" destId="{7A323CE2-51BB-4DD9-AA0D-395637BC58D0}" srcOrd="4" destOrd="0" parTransId="{7E69A633-230C-491F-9F75-ED15ED731B45}" sibTransId="{1C9D892A-318D-4598-9EBD-5C25D3557F18}"/>
    <dgm:cxn modelId="{3E90480B-0069-43E6-A714-57884F053C85}" type="presOf" srcId="{6A0A5CC9-F31E-458B-8F00-5F93B6E5C210}" destId="{A052761B-A578-41DC-997D-037C320EF0C7}" srcOrd="0" destOrd="0" presId="urn:microsoft.com/office/officeart/2005/8/layout/hList1"/>
    <dgm:cxn modelId="{5EDC09D6-D45B-44D0-94CB-412CBD34D711}" srcId="{176F78CF-5460-4F12-B38E-949D7000E7FA}" destId="{F50DC46D-91C9-4D37-ACA4-9628000C5E36}" srcOrd="0" destOrd="0" parTransId="{6FB42525-4B48-4E52-96D4-57AB135C0D13}" sibTransId="{B8966170-76A7-4322-B1E1-821F0C1F3E70}"/>
    <dgm:cxn modelId="{87FC0BEF-9DFA-47C0-98E7-3A5A71F00342}" type="presOf" srcId="{F843F604-F1EF-429D-8CCF-190A0D63CD74}" destId="{5C0363FE-DE62-47DF-9EBB-6536529B924D}" srcOrd="0" destOrd="6" presId="urn:microsoft.com/office/officeart/2005/8/layout/hList1"/>
    <dgm:cxn modelId="{D8AAB612-EE58-4CB1-8810-E4CDCAE756D7}" type="presOf" srcId="{D88966EB-E91F-4E23-879E-6563FB6E4ABE}" destId="{DCFF8776-7911-4061-930B-0F8810D02031}" srcOrd="0" destOrd="5" presId="urn:microsoft.com/office/officeart/2005/8/layout/hList1"/>
    <dgm:cxn modelId="{2DFFBEC0-72AD-4F78-95C3-64BF3893BE1E}" srcId="{039C47B1-4603-48CE-A7C3-2F857BD0BFBC}" destId="{927AB042-C21B-4FB5-987E-3A6D26744B08}" srcOrd="2" destOrd="0" parTransId="{EB73633C-BA3D-4BA6-817B-D66EFE53E0DD}" sibTransId="{49EA30AE-626A-4398-8CA0-801A303AFEC3}"/>
    <dgm:cxn modelId="{EA1A301F-FB57-4834-9AC1-02121E2F07BE}" srcId="{2F5E4F58-51DD-4626-99BE-593EC9100FA4}" destId="{29675B69-0B1E-4039-8B15-729C03B60A77}" srcOrd="1" destOrd="0" parTransId="{553C8BC6-D724-4DCE-BC56-2486CE82874B}" sibTransId="{41443D32-66C5-48EB-A3DC-B8BDCD8D3B27}"/>
    <dgm:cxn modelId="{6F3876B8-9D78-49B7-94C8-CBDC625671DD}" type="presOf" srcId="{9560989E-0AE9-4234-B4EC-0F5908A8D271}" destId="{1116A770-9E6F-4954-BB58-1EAFD8169CF1}" srcOrd="0" destOrd="3" presId="urn:microsoft.com/office/officeart/2005/8/layout/hList1"/>
    <dgm:cxn modelId="{37F92DC6-9893-4675-9943-4BB926A045AF}" type="presOf" srcId="{0446532B-E004-4E6D-9404-64E2A81F1F2E}" destId="{9817B415-EA21-4A81-9989-4CD9D5AE7EED}" srcOrd="0" destOrd="2" presId="urn:microsoft.com/office/officeart/2005/8/layout/hList1"/>
    <dgm:cxn modelId="{113AFA1B-409D-4E8C-8BC4-FB0F4D6780A5}" type="presOf" srcId="{B74449ED-F276-44E6-BDAE-8FDAF2E1AF4C}" destId="{A052761B-A578-41DC-997D-037C320EF0C7}" srcOrd="0" destOrd="2" presId="urn:microsoft.com/office/officeart/2005/8/layout/hList1"/>
    <dgm:cxn modelId="{E36387ED-7C2B-48CC-B086-1FC8CE8FB70B}" type="presOf" srcId="{927AB042-C21B-4FB5-987E-3A6D26744B08}" destId="{DCFF8776-7911-4061-930B-0F8810D02031}" srcOrd="0" destOrd="2" presId="urn:microsoft.com/office/officeart/2005/8/layout/hList1"/>
    <dgm:cxn modelId="{91F66530-A027-4EDD-8DBC-B09F9158F2FA}" type="presOf" srcId="{1D71E095-4411-464E-9D39-8D80A4334AB1}" destId="{5C0363FE-DE62-47DF-9EBB-6536529B924D}" srcOrd="0" destOrd="4" presId="urn:microsoft.com/office/officeart/2005/8/layout/hList1"/>
    <dgm:cxn modelId="{42113F62-D9E5-47A7-AEBE-BC700AD1791C}" type="presOf" srcId="{E251AABA-F1EC-44F8-BD59-08850F9155D8}" destId="{5C0363FE-DE62-47DF-9EBB-6536529B924D}" srcOrd="0" destOrd="5" presId="urn:microsoft.com/office/officeart/2005/8/layout/hList1"/>
    <dgm:cxn modelId="{C2DB2FA4-7F8C-4E4A-A069-1DFBFDE4EF08}" srcId="{A4DF2BCF-E78A-497B-B82B-C3C980A8207D}" destId="{CB730513-D8FE-4C0A-9E4B-4AFD0E931C18}" srcOrd="0" destOrd="0" parTransId="{93028CA8-DC35-45E2-960C-0944FC8664A4}" sibTransId="{B9173C94-E44D-49E7-A6F1-17C02A1E18B0}"/>
    <dgm:cxn modelId="{396AD568-BAA6-4E87-8297-A4A561A4577F}" type="presOf" srcId="{C56AEE16-E4FF-4BD4-AAFA-651635FC8A4E}" destId="{9817B415-EA21-4A81-9989-4CD9D5AE7EED}" srcOrd="0" destOrd="5" presId="urn:microsoft.com/office/officeart/2005/8/layout/hList1"/>
    <dgm:cxn modelId="{5AD645E4-78D1-40E6-A3E0-1E167914220D}" srcId="{7BAEA864-B6F8-4E1C-A781-E89504E989AC}" destId="{A4DF2BCF-E78A-497B-B82B-C3C980A8207D}" srcOrd="4" destOrd="0" parTransId="{C2C7A789-AC0C-405F-BCF4-67CF41010548}" sibTransId="{E88A2F05-BEF0-4DB2-802F-ABA252E653F5}"/>
    <dgm:cxn modelId="{C7CF68FD-9C88-445E-97FF-A934973541DC}" srcId="{DDC8DCE3-EF1C-4DC4-9AC5-5C2C981CBF81}" destId="{B74449ED-F276-44E6-BDAE-8FDAF2E1AF4C}" srcOrd="2" destOrd="0" parTransId="{3FEE5005-CA83-45A5-A449-D30A62B3F55D}" sibTransId="{83014CF6-0BB5-48FB-85BF-E23432153F33}"/>
    <dgm:cxn modelId="{0AED44AF-2448-425B-90D4-D9E0161067BE}" type="presOf" srcId="{F9688DCC-D86F-4BCE-9C00-7B63ECC2D564}" destId="{5C0363FE-DE62-47DF-9EBB-6536529B924D}" srcOrd="0" destOrd="3" presId="urn:microsoft.com/office/officeart/2005/8/layout/hList1"/>
    <dgm:cxn modelId="{F3C00C66-C394-4A2C-9099-763D6490C5AB}" type="presOf" srcId="{7A323CE2-51BB-4DD9-AA0D-395637BC58D0}" destId="{9817B415-EA21-4A81-9989-4CD9D5AE7EED}" srcOrd="0" destOrd="4" presId="urn:microsoft.com/office/officeart/2005/8/layout/hList1"/>
    <dgm:cxn modelId="{D9C10601-7470-459F-9266-E953B766E178}" type="presOf" srcId="{D87D04F5-C5F5-4F11-8B78-B70104922FA9}" destId="{9817B415-EA21-4A81-9989-4CD9D5AE7EED}" srcOrd="0" destOrd="6" presId="urn:microsoft.com/office/officeart/2005/8/layout/hList1"/>
    <dgm:cxn modelId="{8324919C-D289-43DA-9230-2A1A2C1EDD0D}" srcId="{2F5E4F58-51DD-4626-99BE-593EC9100FA4}" destId="{F843F604-F1EF-429D-8CCF-190A0D63CD74}" srcOrd="6" destOrd="0" parTransId="{29DE5439-DDD1-4D12-A320-96FDD38C6F00}" sibTransId="{7BAEF859-8193-4D3D-A58A-EE7483104EB1}"/>
    <dgm:cxn modelId="{B92D2333-4ED8-4F1D-B090-7EF2155F105D}" type="presOf" srcId="{7B8ECCF1-01AC-4777-A391-BFDA2F972F5F}" destId="{DCFF8776-7911-4061-930B-0F8810D02031}" srcOrd="0" destOrd="4" presId="urn:microsoft.com/office/officeart/2005/8/layout/hList1"/>
    <dgm:cxn modelId="{1383A437-6AD3-4124-9DF3-7F4AA0D1B8DE}" srcId="{A4DF2BCF-E78A-497B-B82B-C3C980A8207D}" destId="{E0927044-2F3B-4E4F-B4E5-7F7AA3A5D0F5}" srcOrd="6" destOrd="0" parTransId="{B418B0D6-A472-4A65-85CF-5A5A5E18815E}" sibTransId="{F91FDA1A-7AEB-4B6F-BE86-5A1AF36468B2}"/>
    <dgm:cxn modelId="{E3F73C85-F946-4197-8AE1-16B40AC0547B}" srcId="{DDC8DCE3-EF1C-4DC4-9AC5-5C2C981CBF81}" destId="{D75109C6-366C-483D-9ACA-6B40A0BE4E54}" srcOrd="3" destOrd="0" parTransId="{EB5C8A8C-53C8-4076-BA3A-815955D977E7}" sibTransId="{DBAA7992-C745-4D50-B577-25E86050F011}"/>
    <dgm:cxn modelId="{8BF34E7D-4EB9-4ED9-90A4-716994F2C90B}" type="presOf" srcId="{E0825C68-D984-4FDB-A2B5-BF183142B9D8}" destId="{9817B415-EA21-4A81-9989-4CD9D5AE7EED}" srcOrd="0" destOrd="7" presId="urn:microsoft.com/office/officeart/2005/8/layout/hList1"/>
    <dgm:cxn modelId="{00CA6AB8-BA6A-4E09-BA79-765099FFC848}" srcId="{7BAEA864-B6F8-4E1C-A781-E89504E989AC}" destId="{2F5E4F58-51DD-4626-99BE-593EC9100FA4}" srcOrd="3" destOrd="0" parTransId="{F33C6FA0-EAEF-4FB4-9BDE-22B30C627760}" sibTransId="{33E8A97C-4672-4388-9C19-2BBD710238F1}"/>
    <dgm:cxn modelId="{A37BC23A-168B-4583-92EA-000444C4D1FB}" srcId="{039C47B1-4603-48CE-A7C3-2F857BD0BFBC}" destId="{410808DC-ECB2-402C-8901-DE480EE8AA47}" srcOrd="3" destOrd="0" parTransId="{54C62DD5-88FA-466E-BD7F-18282CCC3E2E}" sibTransId="{2B1491CD-58D5-49F7-971A-A9FF48E24B07}"/>
    <dgm:cxn modelId="{F3E2203F-680E-4453-9FC4-BE47BA7B4648}" srcId="{039C47B1-4603-48CE-A7C3-2F857BD0BFBC}" destId="{7B8ECCF1-01AC-4777-A391-BFDA2F972F5F}" srcOrd="4" destOrd="0" parTransId="{73F25B30-CA61-4953-BCFF-E0D20C82EDA1}" sibTransId="{7D028EA0-B3E4-4D25-B775-2A91DD2B2A23}"/>
    <dgm:cxn modelId="{FBA05078-76E1-44DE-A31E-11E423FF2A92}" type="presOf" srcId="{4F045664-262D-4F61-A69E-97C9CAFE248A}" destId="{DCFF8776-7911-4061-930B-0F8810D02031}" srcOrd="0" destOrd="6" presId="urn:microsoft.com/office/officeart/2005/8/layout/hList1"/>
    <dgm:cxn modelId="{36DE76E7-9154-4952-A702-B26929852599}" srcId="{DDC8DCE3-EF1C-4DC4-9AC5-5C2C981CBF81}" destId="{6A0A5CC9-F31E-458B-8F00-5F93B6E5C210}" srcOrd="0" destOrd="0" parTransId="{D03D8A42-9A1F-413D-A57C-DCCAC27230C1}" sibTransId="{2DEACC29-B5BD-41CC-A8AC-9BF56E6832EB}"/>
    <dgm:cxn modelId="{0D38A219-A912-4E86-A239-BBD899E4C022}" srcId="{176F78CF-5460-4F12-B38E-949D7000E7FA}" destId="{E0825C68-D984-4FDB-A2B5-BF183142B9D8}" srcOrd="7" destOrd="0" parTransId="{57F61045-1213-4940-A60E-F12D62629FFC}" sibTransId="{6936E677-9457-4488-8FDA-9CCA649755EC}"/>
    <dgm:cxn modelId="{69DBCF74-5F6A-4CB5-BE23-31BEE04D6E65}" srcId="{176F78CF-5460-4F12-B38E-949D7000E7FA}" destId="{26C59197-6D43-4C48-A731-28A27FCB9027}" srcOrd="1" destOrd="0" parTransId="{65659FE0-6104-4E65-A7B4-353C4AF2AC4E}" sibTransId="{17AB9F9D-95AA-4F62-8B45-09633AD5A184}"/>
    <dgm:cxn modelId="{DAA4E5A2-A000-4A9E-AB6A-03D097BE7B3D}" type="presOf" srcId="{29675B69-0B1E-4039-8B15-729C03B60A77}" destId="{5C0363FE-DE62-47DF-9EBB-6536529B924D}" srcOrd="0" destOrd="1" presId="urn:microsoft.com/office/officeart/2005/8/layout/hList1"/>
    <dgm:cxn modelId="{505988FC-19A8-43A9-83F8-3F3B4249B02A}" type="presOf" srcId="{DDC8DCE3-EF1C-4DC4-9AC5-5C2C981CBF81}" destId="{5E15C725-FA3B-43D6-8E8E-7EA73D768A13}" srcOrd="0" destOrd="0" presId="urn:microsoft.com/office/officeart/2005/8/layout/hList1"/>
    <dgm:cxn modelId="{6991A176-772B-40A5-9CC1-A490B8DD3D2C}" type="presOf" srcId="{A4DF2BCF-E78A-497B-B82B-C3C980A8207D}" destId="{25104DB9-E45C-4E45-BE49-8E54325BBBA1}" srcOrd="0" destOrd="0" presId="urn:microsoft.com/office/officeart/2005/8/layout/hList1"/>
    <dgm:cxn modelId="{8D0475B4-FC69-4ACE-9F89-6ED0E256CAB5}" type="presOf" srcId="{039C47B1-4603-48CE-A7C3-2F857BD0BFBC}" destId="{2AA11E17-D194-4785-B75C-7DB9E39DF202}" srcOrd="0" destOrd="0" presId="urn:microsoft.com/office/officeart/2005/8/layout/hList1"/>
    <dgm:cxn modelId="{A1EC7F37-1300-4EA5-A285-0522DCEB2761}" type="presOf" srcId="{8F313277-B6A6-4EBC-90BB-8F8938A1D0B2}" destId="{9817B415-EA21-4A81-9989-4CD9D5AE7EED}" srcOrd="0" destOrd="8" presId="urn:microsoft.com/office/officeart/2005/8/layout/hList1"/>
    <dgm:cxn modelId="{33F8F515-9E61-4416-A400-BBC34AD1B83C}" srcId="{2F5E4F58-51DD-4626-99BE-593EC9100FA4}" destId="{E251AABA-F1EC-44F8-BD59-08850F9155D8}" srcOrd="5" destOrd="0" parTransId="{C52D2E35-DD93-4AFC-A62F-CAF87CBD2999}" sibTransId="{96707F7E-2279-4108-94EB-5E0EB298BFDC}"/>
    <dgm:cxn modelId="{B772555B-98FB-4134-8F4D-462664DF4619}" type="presOf" srcId="{BF3E6C85-DBF4-4707-BFA7-C32B115B5BC3}" destId="{A052761B-A578-41DC-997D-037C320EF0C7}" srcOrd="0" destOrd="4" presId="urn:microsoft.com/office/officeart/2005/8/layout/hList1"/>
    <dgm:cxn modelId="{90E0AC87-593C-4DF6-9DDD-35389E2B98D4}" type="presOf" srcId="{D75109C6-366C-483D-9ACA-6B40A0BE4E54}" destId="{A052761B-A578-41DC-997D-037C320EF0C7}" srcOrd="0" destOrd="3" presId="urn:microsoft.com/office/officeart/2005/8/layout/hList1"/>
    <dgm:cxn modelId="{AEC57DBA-C96E-4F78-9BEA-766439627D6A}" srcId="{2F5E4F58-51DD-4626-99BE-593EC9100FA4}" destId="{72C14E03-EF4E-4C2A-9CF4-A16EE0B830D3}" srcOrd="0" destOrd="0" parTransId="{F88457C3-1F2B-4A1F-8620-623AE757AE39}" sibTransId="{091E7B36-59B0-414C-A1AB-7CB994EA14CA}"/>
    <dgm:cxn modelId="{C55EB986-885A-477D-97F0-FB4D11872216}" type="presOf" srcId="{5541565A-4794-4B3F-9622-65DEA28A807E}" destId="{1116A770-9E6F-4954-BB58-1EAFD8169CF1}" srcOrd="0" destOrd="1" presId="urn:microsoft.com/office/officeart/2005/8/layout/hList1"/>
    <dgm:cxn modelId="{B0E9E144-B297-45A0-B60B-B952AB712B33}" type="presOf" srcId="{38E9EBD9-8DBF-4B34-A243-FA7F5DC38EF8}" destId="{1116A770-9E6F-4954-BB58-1EAFD8169CF1}" srcOrd="0" destOrd="7" presId="urn:microsoft.com/office/officeart/2005/8/layout/hList1"/>
    <dgm:cxn modelId="{ED2C1887-550D-490C-99FB-4820A6874262}" srcId="{176F78CF-5460-4F12-B38E-949D7000E7FA}" destId="{D87D04F5-C5F5-4F11-8B78-B70104922FA9}" srcOrd="6" destOrd="0" parTransId="{8F08B07D-33FA-49D4-BB08-DF9C331E4360}" sibTransId="{7721A8F0-43DB-4996-88D8-82755B78930D}"/>
    <dgm:cxn modelId="{96EB9542-7BB5-4ECB-BB1C-3B4D9E578AAB}" srcId="{176F78CF-5460-4F12-B38E-949D7000E7FA}" destId="{C56AEE16-E4FF-4BD4-AAFA-651635FC8A4E}" srcOrd="5" destOrd="0" parTransId="{E946820A-9AB4-4BFD-B0E4-FEF0F280A678}" sibTransId="{353DEDFA-59D9-43A2-BF07-9B6C2D16EB94}"/>
    <dgm:cxn modelId="{97A64559-91B6-4F41-BC44-89F1F21A1A0A}" type="presOf" srcId="{BB7315E5-4F01-41ED-AEA4-9B41DF7356D5}" destId="{A052761B-A578-41DC-997D-037C320EF0C7}" srcOrd="0" destOrd="5" presId="urn:microsoft.com/office/officeart/2005/8/layout/hList1"/>
    <dgm:cxn modelId="{7C803A2D-A88C-4947-B7AD-FEF76082B687}" srcId="{DDC8DCE3-EF1C-4DC4-9AC5-5C2C981CBF81}" destId="{9088B34D-0504-46EC-8FCB-E9B474BB07A0}" srcOrd="1" destOrd="0" parTransId="{4266B3FE-0DB4-490F-87B3-A604DE6EFEDA}" sibTransId="{5EB08846-3926-4555-BBE2-969718E90C47}"/>
    <dgm:cxn modelId="{0BC09404-A44B-42FC-9365-2B9BC6BC5359}" type="presOf" srcId="{3441243D-B4D0-4F82-9DCF-6402C133303C}" destId="{9817B415-EA21-4A81-9989-4CD9D5AE7EED}" srcOrd="0" destOrd="9" presId="urn:microsoft.com/office/officeart/2005/8/layout/hList1"/>
    <dgm:cxn modelId="{E4D57BCD-4F2F-4925-81A2-8062DB494592}" srcId="{DDC8DCE3-EF1C-4DC4-9AC5-5C2C981CBF81}" destId="{BB7315E5-4F01-41ED-AEA4-9B41DF7356D5}" srcOrd="5" destOrd="0" parTransId="{2529D555-4653-419E-AEC6-D6BCF1A6E5B6}" sibTransId="{B02F5A19-96FE-40DA-8F02-BE19BF775955}"/>
    <dgm:cxn modelId="{62383D34-86BA-45E3-A568-584B1D123E96}" type="presOf" srcId="{FE07A97A-F929-4C38-8035-A9CCED25D10D}" destId="{DCFF8776-7911-4061-930B-0F8810D02031}" srcOrd="0" destOrd="0" presId="urn:microsoft.com/office/officeart/2005/8/layout/hList1"/>
    <dgm:cxn modelId="{41DB103E-8825-4246-9C51-4488BEDE492A}" srcId="{176F78CF-5460-4F12-B38E-949D7000E7FA}" destId="{11C7E24D-9E4E-4F30-8341-5D8B862D48D2}" srcOrd="3" destOrd="0" parTransId="{7CAA4D3B-BF8B-4902-9976-0B0D51EBE7E1}" sibTransId="{AF586950-C404-4158-9E77-BD6AAE051F64}"/>
    <dgm:cxn modelId="{3A41C1A7-46FE-4A3F-8236-E6B82D35F8B4}" srcId="{176F78CF-5460-4F12-B38E-949D7000E7FA}" destId="{3441243D-B4D0-4F82-9DCF-6402C133303C}" srcOrd="9" destOrd="0" parTransId="{ADC46AD4-AEE1-4069-88E8-F1B397688E42}" sibTransId="{79B18BEF-B5D1-412B-999D-9FCE70D28840}"/>
    <dgm:cxn modelId="{F45FBFD8-0632-4806-B1C0-F0CFB3663956}" srcId="{039C47B1-4603-48CE-A7C3-2F857BD0BFBC}" destId="{D88966EB-E91F-4E23-879E-6563FB6E4ABE}" srcOrd="5" destOrd="0" parTransId="{3D3CABD6-9076-4143-A344-6FC2B59CE245}" sibTransId="{57C8BC2D-C94E-418F-9AFD-8054DBFCD87A}"/>
    <dgm:cxn modelId="{230ECC14-9FA6-439E-B24E-0FA748655BC0}" type="presOf" srcId="{11C7E24D-9E4E-4F30-8341-5D8B862D48D2}" destId="{9817B415-EA21-4A81-9989-4CD9D5AE7EED}" srcOrd="0" destOrd="3" presId="urn:microsoft.com/office/officeart/2005/8/layout/hList1"/>
    <dgm:cxn modelId="{F801515D-E1DB-4E5B-A672-3A695EF0EE5E}" srcId="{039C47B1-4603-48CE-A7C3-2F857BD0BFBC}" destId="{4F045664-262D-4F61-A69E-97C9CAFE248A}" srcOrd="6" destOrd="0" parTransId="{4F004FD6-1FA7-458B-A098-16754CB02C37}" sibTransId="{483853CD-C98F-4985-B63C-358E6C73F087}"/>
    <dgm:cxn modelId="{03CC60BA-67C6-47A0-93EC-63110D9301A5}" type="presOf" srcId="{72C14E03-EF4E-4C2A-9CF4-A16EE0B830D3}" destId="{5C0363FE-DE62-47DF-9EBB-6536529B924D}" srcOrd="0" destOrd="0" presId="urn:microsoft.com/office/officeart/2005/8/layout/hList1"/>
    <dgm:cxn modelId="{CE447804-9DAA-41E9-B133-45D3239E6847}" srcId="{039C47B1-4603-48CE-A7C3-2F857BD0BFBC}" destId="{BED0538D-361C-4724-A537-7EDD247A4F32}" srcOrd="1" destOrd="0" parTransId="{A99D2C7C-F5E9-4E1A-941E-1A5059C7A3D7}" sibTransId="{6605432C-9AC9-4F8C-8705-64CFB96A293E}"/>
    <dgm:cxn modelId="{CD695B0F-A98D-4A7B-A919-DA5D713BE0FB}" srcId="{A4DF2BCF-E78A-497B-B82B-C3C980A8207D}" destId="{38E9EBD9-8DBF-4B34-A243-FA7F5DC38EF8}" srcOrd="7" destOrd="0" parTransId="{256855E6-BC38-4973-8C6A-655C83585AB0}" sibTransId="{47484218-E413-4A5B-BD24-0415308AD6BB}"/>
    <dgm:cxn modelId="{3196A764-CE26-49EF-A8EA-472589CE35B6}" srcId="{2F5E4F58-51DD-4626-99BE-593EC9100FA4}" destId="{F9688DCC-D86F-4BCE-9C00-7B63ECC2D564}" srcOrd="3" destOrd="0" parTransId="{538CDB03-A98B-42DE-84E3-F79EADC74736}" sibTransId="{8A30E09D-4325-4854-92A3-5944A0BF99F6}"/>
    <dgm:cxn modelId="{275D8337-5B72-4EA3-9183-04A4E4DEF86B}" srcId="{A4DF2BCF-E78A-497B-B82B-C3C980A8207D}" destId="{445F63F2-2565-4D35-85E0-D249087F66A6}" srcOrd="2" destOrd="0" parTransId="{04063ED1-AB6C-427C-8B75-197DB3C2F1C0}" sibTransId="{C48B9568-7C95-43BE-9D4E-1D735A423A48}"/>
    <dgm:cxn modelId="{98B3DCB8-BA3F-4CDB-B665-7A947C55BD40}" type="presOf" srcId="{F50DC46D-91C9-4D37-ACA4-9628000C5E36}" destId="{9817B415-EA21-4A81-9989-4CD9D5AE7EED}" srcOrd="0" destOrd="0" presId="urn:microsoft.com/office/officeart/2005/8/layout/hList1"/>
    <dgm:cxn modelId="{31951BA3-D789-406B-8BAB-5CF6F2E460A5}" type="presOf" srcId="{26C59197-6D43-4C48-A731-28A27FCB9027}" destId="{9817B415-EA21-4A81-9989-4CD9D5AE7EED}" srcOrd="0" destOrd="1" presId="urn:microsoft.com/office/officeart/2005/8/layout/hList1"/>
    <dgm:cxn modelId="{B9C2FA2A-E40F-4842-9A60-8160000079DF}" srcId="{7BAEA864-B6F8-4E1C-A781-E89504E989AC}" destId="{176F78CF-5460-4F12-B38E-949D7000E7FA}" srcOrd="0" destOrd="0" parTransId="{227D1119-FC4C-4014-8599-32A6456434B4}" sibTransId="{68A8F0EA-EEB5-42E4-8DE5-600DBC831053}"/>
    <dgm:cxn modelId="{9F25F88A-3028-495B-817C-FD6F1295CDC0}" srcId="{A4DF2BCF-E78A-497B-B82B-C3C980A8207D}" destId="{32D1E737-2CC6-437F-9437-22BC6717BD3D}" srcOrd="4" destOrd="0" parTransId="{044C1FB4-8BFD-472C-8430-E9D6156DD3EF}" sibTransId="{9FFDBB6D-2B13-4E22-A1EA-503DD480F578}"/>
    <dgm:cxn modelId="{3F035CCD-F77F-420D-BE63-6226B114EA94}" srcId="{A4DF2BCF-E78A-497B-B82B-C3C980A8207D}" destId="{5C115B75-8021-41FC-AE5A-6BC28CDB328B}" srcOrd="5" destOrd="0" parTransId="{6C4822A5-D522-4EEC-AC1A-B89CCA566002}" sibTransId="{F37D87A9-60BA-478F-AFD4-CF416A09F517}"/>
    <dgm:cxn modelId="{FA49EC24-CBB2-4ADB-8CAC-0BBF124C3A53}" srcId="{A4DF2BCF-E78A-497B-B82B-C3C980A8207D}" destId="{9560989E-0AE9-4234-B4EC-0F5908A8D271}" srcOrd="3" destOrd="0" parTransId="{C192BC8C-0D3D-4411-BCBA-EB83EFAB31F6}" sibTransId="{058B5661-0999-4D43-B4DB-655249311047}"/>
    <dgm:cxn modelId="{800419E9-6376-44FE-A950-F21F6AAB059A}" srcId="{176F78CF-5460-4F12-B38E-949D7000E7FA}" destId="{0446532B-E004-4E6D-9404-64E2A81F1F2E}" srcOrd="2" destOrd="0" parTransId="{345CAFC2-1ED5-462F-8DEE-1E48B063966C}" sibTransId="{E10F4B17-D0D8-4A05-A3EA-746C5F1C9A38}"/>
    <dgm:cxn modelId="{3C277B4C-8BF0-4C1C-ACA3-5FA7B94F08F2}" srcId="{039C47B1-4603-48CE-A7C3-2F857BD0BFBC}" destId="{FE07A97A-F929-4C38-8035-A9CCED25D10D}" srcOrd="0" destOrd="0" parTransId="{6EA94BAC-E5BF-4E87-9945-EA399891E110}" sibTransId="{990C6569-5ED9-473C-A08D-3F7FD3459B0D}"/>
    <dgm:cxn modelId="{DA4B37D9-5D68-48CC-A847-9B15711E7C74}" type="presParOf" srcId="{A706F36F-D7CB-48F6-A739-2196413761EA}" destId="{31D643E8-98DF-4CD3-BFB9-76B4384D1127}" srcOrd="0" destOrd="0" presId="urn:microsoft.com/office/officeart/2005/8/layout/hList1"/>
    <dgm:cxn modelId="{B7A7C302-45DE-4029-B954-8BF55E776B45}" type="presParOf" srcId="{31D643E8-98DF-4CD3-BFB9-76B4384D1127}" destId="{74DCF00E-85E6-4561-9A32-1E6D866A6917}" srcOrd="0" destOrd="0" presId="urn:microsoft.com/office/officeart/2005/8/layout/hList1"/>
    <dgm:cxn modelId="{E0B10A32-7917-4C05-AD35-634514B553B0}" type="presParOf" srcId="{31D643E8-98DF-4CD3-BFB9-76B4384D1127}" destId="{9817B415-EA21-4A81-9989-4CD9D5AE7EED}" srcOrd="1" destOrd="0" presId="urn:microsoft.com/office/officeart/2005/8/layout/hList1"/>
    <dgm:cxn modelId="{2DE0C5AA-68BD-43DF-AAFF-2CF60E9F24A0}" type="presParOf" srcId="{A706F36F-D7CB-48F6-A739-2196413761EA}" destId="{CA4B99BD-19BA-4619-9BD3-4A5BC84674B7}" srcOrd="1" destOrd="0" presId="urn:microsoft.com/office/officeart/2005/8/layout/hList1"/>
    <dgm:cxn modelId="{6DC54159-1639-417D-8CB0-C0DFFC058B19}" type="presParOf" srcId="{A706F36F-D7CB-48F6-A739-2196413761EA}" destId="{863EF3B7-964D-4954-B489-20ED1E2A9A5C}" srcOrd="2" destOrd="0" presId="urn:microsoft.com/office/officeart/2005/8/layout/hList1"/>
    <dgm:cxn modelId="{CB70610C-FE9C-4681-9691-84DA20F5E58D}" type="presParOf" srcId="{863EF3B7-964D-4954-B489-20ED1E2A9A5C}" destId="{5E15C725-FA3B-43D6-8E8E-7EA73D768A13}" srcOrd="0" destOrd="0" presId="urn:microsoft.com/office/officeart/2005/8/layout/hList1"/>
    <dgm:cxn modelId="{E5AA6641-C532-4D68-8432-2EA63D872FDC}" type="presParOf" srcId="{863EF3B7-964D-4954-B489-20ED1E2A9A5C}" destId="{A052761B-A578-41DC-997D-037C320EF0C7}" srcOrd="1" destOrd="0" presId="urn:microsoft.com/office/officeart/2005/8/layout/hList1"/>
    <dgm:cxn modelId="{5D02332A-DA6B-4DD7-89CB-8B6939AB8D5A}" type="presParOf" srcId="{A706F36F-D7CB-48F6-A739-2196413761EA}" destId="{83DAB1BF-A229-42AD-B41A-3AD4AF51162B}" srcOrd="3" destOrd="0" presId="urn:microsoft.com/office/officeart/2005/8/layout/hList1"/>
    <dgm:cxn modelId="{BCD08FA3-BBE1-4D4B-A935-A57F6EC0991C}" type="presParOf" srcId="{A706F36F-D7CB-48F6-A739-2196413761EA}" destId="{ECC7329D-A8F6-44D8-8673-BDFF67877E6D}" srcOrd="4" destOrd="0" presId="urn:microsoft.com/office/officeart/2005/8/layout/hList1"/>
    <dgm:cxn modelId="{EFE0BD51-E955-4FFD-9AAA-1C47C8D85184}" type="presParOf" srcId="{ECC7329D-A8F6-44D8-8673-BDFF67877E6D}" destId="{2AA11E17-D194-4785-B75C-7DB9E39DF202}" srcOrd="0" destOrd="0" presId="urn:microsoft.com/office/officeart/2005/8/layout/hList1"/>
    <dgm:cxn modelId="{B89112E1-1323-4120-88DC-32C77F9A5ECF}" type="presParOf" srcId="{ECC7329D-A8F6-44D8-8673-BDFF67877E6D}" destId="{DCFF8776-7911-4061-930B-0F8810D02031}" srcOrd="1" destOrd="0" presId="urn:microsoft.com/office/officeart/2005/8/layout/hList1"/>
    <dgm:cxn modelId="{93624EDB-6BDD-4B84-892E-EC664D36546F}" type="presParOf" srcId="{A706F36F-D7CB-48F6-A739-2196413761EA}" destId="{FF4EF83C-F4C9-48A5-87A5-0AB8F33088C3}" srcOrd="5" destOrd="0" presId="urn:microsoft.com/office/officeart/2005/8/layout/hList1"/>
    <dgm:cxn modelId="{C23B4BE7-B353-4141-8B66-CACA3AF3B84D}" type="presParOf" srcId="{A706F36F-D7CB-48F6-A739-2196413761EA}" destId="{B2611AAB-EE3A-4ECC-88C8-D8C61D488331}" srcOrd="6" destOrd="0" presId="urn:microsoft.com/office/officeart/2005/8/layout/hList1"/>
    <dgm:cxn modelId="{03FE6FC6-0DCF-469B-9A57-52D9AB40F622}" type="presParOf" srcId="{B2611AAB-EE3A-4ECC-88C8-D8C61D488331}" destId="{3E0D0D87-C1C0-46BD-AEAF-D3D5D924895E}" srcOrd="0" destOrd="0" presId="urn:microsoft.com/office/officeart/2005/8/layout/hList1"/>
    <dgm:cxn modelId="{A23B4016-E99B-4DFA-BA06-5954B4A2AFAD}" type="presParOf" srcId="{B2611AAB-EE3A-4ECC-88C8-D8C61D488331}" destId="{5C0363FE-DE62-47DF-9EBB-6536529B924D}" srcOrd="1" destOrd="0" presId="urn:microsoft.com/office/officeart/2005/8/layout/hList1"/>
    <dgm:cxn modelId="{E48CF769-A8E6-4BE1-8C36-58F26EA64728}" type="presParOf" srcId="{A706F36F-D7CB-48F6-A739-2196413761EA}" destId="{E8712CED-DC95-482A-84DE-02FCBCFCD1FB}" srcOrd="7" destOrd="0" presId="urn:microsoft.com/office/officeart/2005/8/layout/hList1"/>
    <dgm:cxn modelId="{7E5A3593-7BFE-4ECA-8F65-591B19688C55}" type="presParOf" srcId="{A706F36F-D7CB-48F6-A739-2196413761EA}" destId="{142C6B71-71C2-41CB-9B21-77913BB184F3}" srcOrd="8" destOrd="0" presId="urn:microsoft.com/office/officeart/2005/8/layout/hList1"/>
    <dgm:cxn modelId="{F7BAEB1C-9578-43F8-8F0A-68C70BBCC5FB}" type="presParOf" srcId="{142C6B71-71C2-41CB-9B21-77913BB184F3}" destId="{25104DB9-E45C-4E45-BE49-8E54325BBBA1}" srcOrd="0" destOrd="0" presId="urn:microsoft.com/office/officeart/2005/8/layout/hList1"/>
    <dgm:cxn modelId="{610BAB5A-A94B-42D4-9717-093BE4A69F19}" type="presParOf" srcId="{142C6B71-71C2-41CB-9B21-77913BB184F3}" destId="{1116A770-9E6F-4954-BB58-1EAFD8169CF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CF00E-85E6-4561-9A32-1E6D866A6917}">
      <dsp:nvSpPr>
        <dsp:cNvPr id="0" name=""/>
        <dsp:cNvSpPr/>
      </dsp:nvSpPr>
      <dsp:spPr>
        <a:xfrm>
          <a:off x="5573" y="142818"/>
          <a:ext cx="2136406" cy="660676"/>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Remote Graphical &amp; Web Tools</a:t>
          </a:r>
        </a:p>
      </dsp:txBody>
      <dsp:txXfrm>
        <a:off x="5573" y="142818"/>
        <a:ext cx="2136406" cy="660676"/>
      </dsp:txXfrm>
    </dsp:sp>
    <dsp:sp modelId="{9817B415-EA21-4A81-9989-4CD9D5AE7EED}">
      <dsp:nvSpPr>
        <dsp:cNvPr id="0" name=""/>
        <dsp:cNvSpPr/>
      </dsp:nvSpPr>
      <dsp:spPr>
        <a:xfrm>
          <a:off x="5573" y="803495"/>
          <a:ext cx="2136406" cy="4106520"/>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Server Manager</a:t>
          </a:r>
        </a:p>
        <a:p>
          <a:pPr marL="171450" lvl="1" indent="-171450" algn="l" defTabSz="755650">
            <a:lnSpc>
              <a:spcPct val="90000"/>
            </a:lnSpc>
            <a:spcBef>
              <a:spcPct val="0"/>
            </a:spcBef>
            <a:spcAft>
              <a:spcPct val="15000"/>
            </a:spcAft>
            <a:buChar char="•"/>
          </a:pPr>
          <a:r>
            <a:rPr lang="en-US" sz="1700" kern="1200" dirty="0"/>
            <a:t>Azure Portal tools</a:t>
          </a:r>
        </a:p>
        <a:p>
          <a:pPr marL="171450" lvl="1" indent="-171450" algn="l" defTabSz="755650">
            <a:lnSpc>
              <a:spcPct val="90000"/>
            </a:lnSpc>
            <a:spcBef>
              <a:spcPct val="0"/>
            </a:spcBef>
            <a:spcAft>
              <a:spcPct val="15000"/>
            </a:spcAft>
            <a:buChar char="•"/>
          </a:pPr>
          <a:r>
            <a:rPr lang="en-US" sz="1700" kern="1200" dirty="0"/>
            <a:t>Task manager</a:t>
          </a:r>
        </a:p>
        <a:p>
          <a:pPr marL="171450" lvl="1" indent="-171450" algn="l" defTabSz="755650">
            <a:lnSpc>
              <a:spcPct val="90000"/>
            </a:lnSpc>
            <a:spcBef>
              <a:spcPct val="0"/>
            </a:spcBef>
            <a:spcAft>
              <a:spcPct val="15000"/>
            </a:spcAft>
            <a:buChar char="•"/>
          </a:pPr>
          <a:r>
            <a:rPr lang="en-US" sz="1700" kern="1200" dirty="0"/>
            <a:t>Registry editor</a:t>
          </a:r>
        </a:p>
        <a:p>
          <a:pPr marL="171450" lvl="1" indent="-171450" algn="l" defTabSz="755650">
            <a:lnSpc>
              <a:spcPct val="90000"/>
            </a:lnSpc>
            <a:spcBef>
              <a:spcPct val="0"/>
            </a:spcBef>
            <a:spcAft>
              <a:spcPct val="15000"/>
            </a:spcAft>
            <a:buChar char="•"/>
          </a:pPr>
          <a:r>
            <a:rPr lang="en-US" sz="1700" kern="1200" dirty="0"/>
            <a:t>File explorer</a:t>
          </a:r>
        </a:p>
        <a:p>
          <a:pPr marL="171450" lvl="1" indent="-171450" algn="l" defTabSz="755650">
            <a:lnSpc>
              <a:spcPct val="90000"/>
            </a:lnSpc>
            <a:spcBef>
              <a:spcPct val="0"/>
            </a:spcBef>
            <a:spcAft>
              <a:spcPct val="15000"/>
            </a:spcAft>
            <a:buChar char="•"/>
          </a:pPr>
          <a:r>
            <a:rPr lang="en-US" sz="1700" kern="1200" dirty="0"/>
            <a:t>Server configuration</a:t>
          </a:r>
        </a:p>
        <a:p>
          <a:pPr marL="171450" lvl="1" indent="-171450" algn="l" defTabSz="755650">
            <a:lnSpc>
              <a:spcPct val="90000"/>
            </a:lnSpc>
            <a:spcBef>
              <a:spcPct val="0"/>
            </a:spcBef>
            <a:spcAft>
              <a:spcPct val="15000"/>
            </a:spcAft>
            <a:buChar char="•"/>
          </a:pPr>
          <a:r>
            <a:rPr lang="en-US" sz="1700" kern="1200" dirty="0"/>
            <a:t>Event viewer</a:t>
          </a:r>
        </a:p>
        <a:p>
          <a:pPr marL="171450" lvl="1" indent="-171450" algn="l" defTabSz="755650">
            <a:lnSpc>
              <a:spcPct val="90000"/>
            </a:lnSpc>
            <a:spcBef>
              <a:spcPct val="0"/>
            </a:spcBef>
            <a:spcAft>
              <a:spcPct val="15000"/>
            </a:spcAft>
            <a:buChar char="•"/>
          </a:pPr>
          <a:r>
            <a:rPr lang="en-US" sz="1700" kern="1200" dirty="0"/>
            <a:t>Disk manager</a:t>
          </a:r>
        </a:p>
        <a:p>
          <a:pPr marL="171450" lvl="1" indent="-171450" algn="l" defTabSz="755650">
            <a:lnSpc>
              <a:spcPct val="90000"/>
            </a:lnSpc>
            <a:spcBef>
              <a:spcPct val="0"/>
            </a:spcBef>
            <a:spcAft>
              <a:spcPct val="15000"/>
            </a:spcAft>
            <a:buChar char="•"/>
          </a:pPr>
          <a:r>
            <a:rPr lang="en-US" sz="1700" kern="1200" dirty="0"/>
            <a:t>Device &amp; driver management</a:t>
          </a:r>
        </a:p>
        <a:p>
          <a:pPr marL="171450" lvl="1" indent="-171450" algn="l" defTabSz="755650">
            <a:lnSpc>
              <a:spcPct val="90000"/>
            </a:lnSpc>
            <a:spcBef>
              <a:spcPct val="0"/>
            </a:spcBef>
            <a:spcAft>
              <a:spcPct val="15000"/>
            </a:spcAft>
            <a:buChar char="•"/>
          </a:pPr>
          <a:r>
            <a:rPr lang="en-US" sz="1700" kern="1200" dirty="0"/>
            <a:t>Performance</a:t>
          </a:r>
        </a:p>
        <a:p>
          <a:pPr marL="171450" lvl="1" indent="-171450" algn="l" defTabSz="755650">
            <a:lnSpc>
              <a:spcPct val="90000"/>
            </a:lnSpc>
            <a:spcBef>
              <a:spcPct val="0"/>
            </a:spcBef>
            <a:spcAft>
              <a:spcPct val="15000"/>
            </a:spcAft>
            <a:buChar char="•"/>
          </a:pPr>
          <a:r>
            <a:rPr lang="en-US" sz="1700" kern="1200" dirty="0"/>
            <a:t>Users &amp; groups</a:t>
          </a:r>
        </a:p>
      </dsp:txBody>
      <dsp:txXfrm>
        <a:off x="5573" y="803495"/>
        <a:ext cx="2136406" cy="4106520"/>
      </dsp:txXfrm>
    </dsp:sp>
    <dsp:sp modelId="{5E15C725-FA3B-43D6-8E8E-7EA73D768A13}">
      <dsp:nvSpPr>
        <dsp:cNvPr id="0" name=""/>
        <dsp:cNvSpPr/>
      </dsp:nvSpPr>
      <dsp:spPr>
        <a:xfrm>
          <a:off x="2441076" y="142818"/>
          <a:ext cx="2136406" cy="660676"/>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PowerShell Remoting</a:t>
          </a:r>
        </a:p>
      </dsp:txBody>
      <dsp:txXfrm>
        <a:off x="2441076" y="142818"/>
        <a:ext cx="2136406" cy="660676"/>
      </dsp:txXfrm>
    </dsp:sp>
    <dsp:sp modelId="{A052761B-A578-41DC-997D-037C320EF0C7}">
      <dsp:nvSpPr>
        <dsp:cNvPr id="0" name=""/>
        <dsp:cNvSpPr/>
      </dsp:nvSpPr>
      <dsp:spPr>
        <a:xfrm>
          <a:off x="2441076" y="803495"/>
          <a:ext cx="2136406" cy="4106520"/>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Core PowerShell engine, language, and cmdlets</a:t>
          </a:r>
        </a:p>
        <a:p>
          <a:pPr marL="171450" lvl="1" indent="-171450" algn="l" defTabSz="755650">
            <a:lnSpc>
              <a:spcPct val="90000"/>
            </a:lnSpc>
            <a:spcBef>
              <a:spcPct val="0"/>
            </a:spcBef>
            <a:spcAft>
              <a:spcPct val="15000"/>
            </a:spcAft>
            <a:buChar char="•"/>
          </a:pPr>
          <a:r>
            <a:rPr lang="en-US" sz="1700" kern="1200" dirty="0"/>
            <a:t>Windows Server cmdlets (network, storage, etc.)</a:t>
          </a:r>
        </a:p>
        <a:p>
          <a:pPr marL="171450" lvl="1" indent="-171450" algn="l" defTabSz="755650">
            <a:lnSpc>
              <a:spcPct val="90000"/>
            </a:lnSpc>
            <a:spcBef>
              <a:spcPct val="0"/>
            </a:spcBef>
            <a:spcAft>
              <a:spcPct val="15000"/>
            </a:spcAft>
            <a:buChar char="•"/>
          </a:pPr>
          <a:r>
            <a:rPr lang="en-US" sz="1700" kern="1200" dirty="0"/>
            <a:t>PowerShell DSC</a:t>
          </a:r>
        </a:p>
        <a:p>
          <a:pPr marL="171450" lvl="1" indent="-171450" algn="l" defTabSz="755650">
            <a:lnSpc>
              <a:spcPct val="90000"/>
            </a:lnSpc>
            <a:spcBef>
              <a:spcPct val="0"/>
            </a:spcBef>
            <a:spcAft>
              <a:spcPct val="15000"/>
            </a:spcAft>
            <a:buChar char="•"/>
          </a:pPr>
          <a:r>
            <a:rPr lang="en-US" sz="1700" kern="1200" dirty="0"/>
            <a:t>Remote file transfer</a:t>
          </a:r>
        </a:p>
        <a:p>
          <a:pPr marL="171450" lvl="1" indent="-171450" algn="l" defTabSz="755650">
            <a:lnSpc>
              <a:spcPct val="90000"/>
            </a:lnSpc>
            <a:spcBef>
              <a:spcPct val="0"/>
            </a:spcBef>
            <a:spcAft>
              <a:spcPct val="15000"/>
            </a:spcAft>
            <a:buChar char="•"/>
          </a:pPr>
          <a:r>
            <a:rPr lang="en-US" sz="1700" kern="1200" dirty="0"/>
            <a:t>Remote script authoring &amp; debugging</a:t>
          </a:r>
        </a:p>
        <a:p>
          <a:pPr marL="171450" lvl="1" indent="-171450" algn="l" defTabSz="755650">
            <a:lnSpc>
              <a:spcPct val="90000"/>
            </a:lnSpc>
            <a:spcBef>
              <a:spcPct val="0"/>
            </a:spcBef>
            <a:spcAft>
              <a:spcPct val="15000"/>
            </a:spcAft>
            <a:buChar char="•"/>
          </a:pPr>
          <a:r>
            <a:rPr lang="en-US" sz="1700" kern="1200" dirty="0"/>
            <a:t>PowerShell Web Access</a:t>
          </a:r>
        </a:p>
      </dsp:txBody>
      <dsp:txXfrm>
        <a:off x="2441076" y="803495"/>
        <a:ext cx="2136406" cy="4106520"/>
      </dsp:txXfrm>
    </dsp:sp>
    <dsp:sp modelId="{2AA11E17-D194-4785-B75C-7DB9E39DF202}">
      <dsp:nvSpPr>
        <dsp:cNvPr id="0" name=""/>
        <dsp:cNvSpPr/>
      </dsp:nvSpPr>
      <dsp:spPr>
        <a:xfrm>
          <a:off x="4876578" y="142818"/>
          <a:ext cx="2136406" cy="660676"/>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VM and Container Management</a:t>
          </a:r>
        </a:p>
      </dsp:txBody>
      <dsp:txXfrm>
        <a:off x="4876578" y="142818"/>
        <a:ext cx="2136406" cy="660676"/>
      </dsp:txXfrm>
    </dsp:sp>
    <dsp:sp modelId="{DCFF8776-7911-4061-930B-0F8810D02031}">
      <dsp:nvSpPr>
        <dsp:cNvPr id="0" name=""/>
        <dsp:cNvSpPr/>
      </dsp:nvSpPr>
      <dsp:spPr>
        <a:xfrm>
          <a:off x="4876578" y="803495"/>
          <a:ext cx="2136406" cy="4106520"/>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Hyper-V Manager</a:t>
          </a:r>
        </a:p>
        <a:p>
          <a:pPr marL="171450" lvl="1" indent="-171450" algn="l" defTabSz="755650">
            <a:lnSpc>
              <a:spcPct val="90000"/>
            </a:lnSpc>
            <a:spcBef>
              <a:spcPct val="0"/>
            </a:spcBef>
            <a:spcAft>
              <a:spcPct val="15000"/>
            </a:spcAft>
            <a:buChar char="•"/>
          </a:pPr>
          <a:r>
            <a:rPr lang="en-US" sz="1700" kern="1200" dirty="0"/>
            <a:t>Hyper-V cmdlets</a:t>
          </a:r>
        </a:p>
        <a:p>
          <a:pPr marL="171450" lvl="1" indent="-171450" algn="l" defTabSz="755650">
            <a:lnSpc>
              <a:spcPct val="90000"/>
            </a:lnSpc>
            <a:spcBef>
              <a:spcPct val="0"/>
            </a:spcBef>
            <a:spcAft>
              <a:spcPct val="15000"/>
            </a:spcAft>
            <a:buChar char="•"/>
          </a:pPr>
          <a:r>
            <a:rPr lang="en-US" sz="1700" kern="1200" dirty="0"/>
            <a:t>PowerShell Direct over PSRP</a:t>
          </a:r>
        </a:p>
        <a:p>
          <a:pPr marL="171450" lvl="1" indent="-171450" algn="l" defTabSz="755650">
            <a:lnSpc>
              <a:spcPct val="90000"/>
            </a:lnSpc>
            <a:spcBef>
              <a:spcPct val="0"/>
            </a:spcBef>
            <a:spcAft>
              <a:spcPct val="15000"/>
            </a:spcAft>
            <a:buChar char="•"/>
          </a:pPr>
          <a:r>
            <a:rPr lang="en-US" sz="1700" kern="1200" dirty="0"/>
            <a:t>CimSession support</a:t>
          </a:r>
        </a:p>
        <a:p>
          <a:pPr marL="171450" lvl="1" indent="-171450" algn="l" defTabSz="755650">
            <a:lnSpc>
              <a:spcPct val="90000"/>
            </a:lnSpc>
            <a:spcBef>
              <a:spcPct val="0"/>
            </a:spcBef>
            <a:spcAft>
              <a:spcPct val="15000"/>
            </a:spcAft>
            <a:buChar char="•"/>
          </a:pPr>
          <a:r>
            <a:rPr lang="en-US" sz="1700" kern="1200" dirty="0"/>
            <a:t>Docker</a:t>
          </a:r>
        </a:p>
        <a:p>
          <a:pPr marL="171450" lvl="1" indent="-171450" algn="l" defTabSz="755650">
            <a:lnSpc>
              <a:spcPct val="90000"/>
            </a:lnSpc>
            <a:spcBef>
              <a:spcPct val="0"/>
            </a:spcBef>
            <a:spcAft>
              <a:spcPct val="15000"/>
            </a:spcAft>
            <a:buChar char="•"/>
          </a:pPr>
          <a:r>
            <a:rPr lang="en-US" sz="1700" kern="1200" dirty="0"/>
            <a:t>SCVMM agent &amp; console</a:t>
          </a:r>
        </a:p>
        <a:p>
          <a:pPr marL="171450" lvl="1" indent="-171450" algn="l" defTabSz="755650">
            <a:lnSpc>
              <a:spcPct val="90000"/>
            </a:lnSpc>
            <a:spcBef>
              <a:spcPct val="0"/>
            </a:spcBef>
            <a:spcAft>
              <a:spcPct val="15000"/>
            </a:spcAft>
            <a:buChar char="•"/>
          </a:pPr>
          <a:r>
            <a:rPr lang="en-US" sz="1700" kern="1200" dirty="0"/>
            <a:t>3rd party agents &amp; consoles</a:t>
          </a:r>
        </a:p>
      </dsp:txBody>
      <dsp:txXfrm>
        <a:off x="4876578" y="803495"/>
        <a:ext cx="2136406" cy="4106520"/>
      </dsp:txXfrm>
    </dsp:sp>
    <dsp:sp modelId="{3E0D0D87-C1C0-46BD-AEAF-D3D5D924895E}">
      <dsp:nvSpPr>
        <dsp:cNvPr id="0" name=""/>
        <dsp:cNvSpPr/>
      </dsp:nvSpPr>
      <dsp:spPr>
        <a:xfrm>
          <a:off x="7312081" y="142818"/>
          <a:ext cx="2136406" cy="660676"/>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Deployment &amp; Monitoring</a:t>
          </a:r>
        </a:p>
      </dsp:txBody>
      <dsp:txXfrm>
        <a:off x="7312081" y="142818"/>
        <a:ext cx="2136406" cy="660676"/>
      </dsp:txXfrm>
    </dsp:sp>
    <dsp:sp modelId="{5C0363FE-DE62-47DF-9EBB-6536529B924D}">
      <dsp:nvSpPr>
        <dsp:cNvPr id="0" name=""/>
        <dsp:cNvSpPr/>
      </dsp:nvSpPr>
      <dsp:spPr>
        <a:xfrm>
          <a:off x="7312081" y="803495"/>
          <a:ext cx="2136406" cy="4106520"/>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DISM online &amp; VHD support</a:t>
          </a:r>
        </a:p>
        <a:p>
          <a:pPr marL="171450" lvl="1" indent="-171450" algn="l" defTabSz="755650">
            <a:lnSpc>
              <a:spcPct val="90000"/>
            </a:lnSpc>
            <a:spcBef>
              <a:spcPct val="0"/>
            </a:spcBef>
            <a:spcAft>
              <a:spcPct val="15000"/>
            </a:spcAft>
            <a:buChar char="•"/>
          </a:pPr>
          <a:r>
            <a:rPr lang="en-US" sz="1700" kern="1200" dirty="0"/>
            <a:t>Unattended setup</a:t>
          </a:r>
        </a:p>
        <a:p>
          <a:pPr marL="171450" lvl="1" indent="-171450" algn="l" defTabSz="755650">
            <a:lnSpc>
              <a:spcPct val="90000"/>
            </a:lnSpc>
            <a:spcBef>
              <a:spcPct val="0"/>
            </a:spcBef>
            <a:spcAft>
              <a:spcPct val="15000"/>
            </a:spcAft>
            <a:buChar char="•"/>
          </a:pPr>
          <a:r>
            <a:rPr lang="en-US" sz="1700" kern="1200" dirty="0"/>
            <a:t>Visual Studio integration</a:t>
          </a:r>
        </a:p>
        <a:p>
          <a:pPr marL="171450" lvl="1" indent="-171450" algn="l" defTabSz="755650">
            <a:lnSpc>
              <a:spcPct val="90000"/>
            </a:lnSpc>
            <a:spcBef>
              <a:spcPct val="0"/>
            </a:spcBef>
            <a:spcAft>
              <a:spcPct val="15000"/>
            </a:spcAft>
            <a:buChar char="•"/>
          </a:pPr>
          <a:r>
            <a:rPr lang="en-US" sz="1700" kern="1200" dirty="0"/>
            <a:t>DSC Local Config Manager</a:t>
          </a:r>
        </a:p>
        <a:p>
          <a:pPr marL="171450" lvl="1" indent="-171450" algn="l" defTabSz="755650">
            <a:lnSpc>
              <a:spcPct val="90000"/>
            </a:lnSpc>
            <a:spcBef>
              <a:spcPct val="0"/>
            </a:spcBef>
            <a:spcAft>
              <a:spcPct val="15000"/>
            </a:spcAft>
            <a:buChar char="•"/>
          </a:pPr>
          <a:r>
            <a:rPr lang="en-US" sz="1700" kern="1200" dirty="0"/>
            <a:t>Setup &amp; boot eventing</a:t>
          </a:r>
        </a:p>
        <a:p>
          <a:pPr marL="171450" lvl="1" indent="-171450" algn="l" defTabSz="755650">
            <a:lnSpc>
              <a:spcPct val="90000"/>
            </a:lnSpc>
            <a:spcBef>
              <a:spcPct val="0"/>
            </a:spcBef>
            <a:spcAft>
              <a:spcPct val="15000"/>
            </a:spcAft>
            <a:buChar char="•"/>
          </a:pPr>
          <a:r>
            <a:rPr lang="en-US" sz="1700" kern="1200" dirty="0"/>
            <a:t>SCOM agent</a:t>
          </a:r>
        </a:p>
        <a:p>
          <a:pPr marL="171450" lvl="1" indent="-171450" algn="l" defTabSz="755650">
            <a:lnSpc>
              <a:spcPct val="90000"/>
            </a:lnSpc>
            <a:spcBef>
              <a:spcPct val="0"/>
            </a:spcBef>
            <a:spcAft>
              <a:spcPct val="15000"/>
            </a:spcAft>
            <a:buChar char="•"/>
          </a:pPr>
          <a:r>
            <a:rPr lang="en-US" sz="1700" kern="1200" dirty="0"/>
            <a:t>VSO App Insights</a:t>
          </a:r>
        </a:p>
        <a:p>
          <a:pPr marL="171450" lvl="1" indent="-171450" algn="l" defTabSz="755650">
            <a:lnSpc>
              <a:spcPct val="90000"/>
            </a:lnSpc>
            <a:spcBef>
              <a:spcPct val="0"/>
            </a:spcBef>
            <a:spcAft>
              <a:spcPct val="15000"/>
            </a:spcAft>
            <a:buChar char="•"/>
          </a:pPr>
          <a:r>
            <a:rPr lang="en-US" sz="1700" kern="1200" dirty="0"/>
            <a:t>Azure Op Insights</a:t>
          </a:r>
        </a:p>
      </dsp:txBody>
      <dsp:txXfrm>
        <a:off x="7312081" y="803495"/>
        <a:ext cx="2136406" cy="4106520"/>
      </dsp:txXfrm>
    </dsp:sp>
    <dsp:sp modelId="{25104DB9-E45C-4E45-BE49-8E54325BBBA1}">
      <dsp:nvSpPr>
        <dsp:cNvPr id="0" name=""/>
        <dsp:cNvSpPr/>
      </dsp:nvSpPr>
      <dsp:spPr>
        <a:xfrm>
          <a:off x="9747584" y="142818"/>
          <a:ext cx="2136406" cy="660676"/>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Partners &amp; Frameworks</a:t>
          </a:r>
        </a:p>
      </dsp:txBody>
      <dsp:txXfrm>
        <a:off x="9747584" y="142818"/>
        <a:ext cx="2136406" cy="660676"/>
      </dsp:txXfrm>
    </dsp:sp>
    <dsp:sp modelId="{1116A770-9E6F-4954-BB58-1EAFD8169CF1}">
      <dsp:nvSpPr>
        <dsp:cNvPr id="0" name=""/>
        <dsp:cNvSpPr/>
      </dsp:nvSpPr>
      <dsp:spPr>
        <a:xfrm>
          <a:off x="9747584" y="803495"/>
          <a:ext cx="2136406" cy="4106520"/>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Chef integration</a:t>
          </a:r>
        </a:p>
        <a:p>
          <a:pPr marL="171450" lvl="1" indent="-171450" algn="l" defTabSz="755650">
            <a:lnSpc>
              <a:spcPct val="90000"/>
            </a:lnSpc>
            <a:spcBef>
              <a:spcPct val="0"/>
            </a:spcBef>
            <a:spcAft>
              <a:spcPct val="15000"/>
            </a:spcAft>
            <a:buChar char="•"/>
          </a:pPr>
          <a:r>
            <a:rPr lang="en-US" sz="1700" kern="1200" dirty="0"/>
            <a:t>.NET Core and CoreCLR</a:t>
          </a:r>
        </a:p>
        <a:p>
          <a:pPr marL="171450" lvl="1" indent="-171450" algn="l" defTabSz="755650">
            <a:lnSpc>
              <a:spcPct val="90000"/>
            </a:lnSpc>
            <a:spcBef>
              <a:spcPct val="0"/>
            </a:spcBef>
            <a:spcAft>
              <a:spcPct val="15000"/>
            </a:spcAft>
            <a:buChar char="•"/>
          </a:pPr>
          <a:r>
            <a:rPr lang="en-US" sz="1700" kern="1200" dirty="0"/>
            <a:t>ASP.NET 5</a:t>
          </a:r>
        </a:p>
        <a:p>
          <a:pPr marL="171450" lvl="1" indent="-171450" algn="l" defTabSz="755650">
            <a:lnSpc>
              <a:spcPct val="90000"/>
            </a:lnSpc>
            <a:spcBef>
              <a:spcPct val="0"/>
            </a:spcBef>
            <a:spcAft>
              <a:spcPct val="15000"/>
            </a:spcAft>
            <a:buChar char="•"/>
          </a:pPr>
          <a:r>
            <a:rPr lang="en-US" sz="1700" kern="1200" dirty="0"/>
            <a:t>Python, PHP, Ruby, Node.js</a:t>
          </a:r>
        </a:p>
        <a:p>
          <a:pPr marL="171450" lvl="1" indent="-171450" algn="l" defTabSz="755650">
            <a:lnSpc>
              <a:spcPct val="90000"/>
            </a:lnSpc>
            <a:spcBef>
              <a:spcPct val="0"/>
            </a:spcBef>
            <a:spcAft>
              <a:spcPct val="15000"/>
            </a:spcAft>
            <a:buChar char="•"/>
          </a:pPr>
          <a:r>
            <a:rPr lang="en-US" sz="1700" kern="1200"/>
            <a:t>PowerShell Classes</a:t>
          </a:r>
          <a:endParaRPr lang="en-US" sz="1700" kern="1200" dirty="0"/>
        </a:p>
        <a:p>
          <a:pPr marL="171450" lvl="1" indent="-171450" algn="l" defTabSz="755650">
            <a:lnSpc>
              <a:spcPct val="90000"/>
            </a:lnSpc>
            <a:spcBef>
              <a:spcPct val="0"/>
            </a:spcBef>
            <a:spcAft>
              <a:spcPct val="15000"/>
            </a:spcAft>
            <a:buChar char="•"/>
          </a:pPr>
          <a:r>
            <a:rPr lang="en-US" sz="1700" kern="1200" dirty="0"/>
            <a:t>PS Script Analyzer</a:t>
          </a:r>
        </a:p>
        <a:p>
          <a:pPr marL="171450" lvl="1" indent="-171450" algn="l" defTabSz="755650">
            <a:lnSpc>
              <a:spcPct val="90000"/>
            </a:lnSpc>
            <a:spcBef>
              <a:spcPct val="0"/>
            </a:spcBef>
            <a:spcAft>
              <a:spcPct val="15000"/>
            </a:spcAft>
            <a:buChar char="•"/>
          </a:pPr>
          <a:r>
            <a:rPr lang="en-US" sz="1700" kern="1200" dirty="0"/>
            <a:t>PowerShell Gallery</a:t>
          </a:r>
        </a:p>
        <a:p>
          <a:pPr marL="171450" lvl="1" indent="-171450" algn="l" defTabSz="755650">
            <a:lnSpc>
              <a:spcPct val="90000"/>
            </a:lnSpc>
            <a:spcBef>
              <a:spcPct val="0"/>
            </a:spcBef>
            <a:spcAft>
              <a:spcPct val="15000"/>
            </a:spcAft>
            <a:buChar char="•"/>
          </a:pPr>
          <a:r>
            <a:rPr lang="en-US" sz="1700" kern="1200" dirty="0"/>
            <a:t>PowerShellGet</a:t>
          </a:r>
        </a:p>
      </dsp:txBody>
      <dsp:txXfrm>
        <a:off x="9747584" y="803495"/>
        <a:ext cx="2136406" cy="410652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1" y="0"/>
            <a:ext cx="4033943" cy="351155"/>
          </a:xfrm>
          <a:prstGeom prst="rect">
            <a:avLst/>
          </a:prstGeom>
        </p:spPr>
        <p:txBody>
          <a:bodyPr vert="horz" lIns="93324" tIns="46662" rIns="93324" bIns="46662" rtlCol="0"/>
          <a:lstStyle>
            <a:lvl1pPr algn="l">
              <a:defRPr sz="1200"/>
            </a:lvl1pPr>
          </a:lstStyle>
          <a:p>
            <a:r>
              <a:rPr lang="en-US" dirty="0"/>
              <a:t>One Marketing Template</a:t>
            </a:r>
          </a:p>
          <a:p>
            <a:endParaRPr lang="en-US" dirty="0">
              <a:latin typeface="Segoe UI" pitchFamily="34" charset="0"/>
            </a:endParaRPr>
          </a:p>
        </p:txBody>
      </p:sp>
      <p:sp>
        <p:nvSpPr>
          <p:cNvPr id="7" name="Date Placeholder 6"/>
          <p:cNvSpPr>
            <a:spLocks noGrp="1"/>
          </p:cNvSpPr>
          <p:nvPr>
            <p:ph type="dt" sz="quarter" idx="1"/>
          </p:nvPr>
        </p:nvSpPr>
        <p:spPr>
          <a:xfrm>
            <a:off x="5273004" y="0"/>
            <a:ext cx="4033943" cy="351155"/>
          </a:xfrm>
          <a:prstGeom prst="rect">
            <a:avLst/>
          </a:prstGeom>
        </p:spPr>
        <p:txBody>
          <a:bodyPr vert="horz" lIns="93324" tIns="46662" rIns="93324" bIns="46662" rtlCol="0"/>
          <a:lstStyle>
            <a:lvl1pPr algn="r">
              <a:defRPr sz="1200"/>
            </a:lvl1pPr>
          </a:lstStyle>
          <a:p>
            <a:fld id="{DE219B1A-AE41-483B-A766-69B9363DDA6A}" type="datetimeFigureOut">
              <a:rPr lang="en-US" smtClean="0">
                <a:latin typeface="Segoe UI" pitchFamily="34" charset="0"/>
              </a:rPr>
              <a:t>6/1/2017</a:t>
            </a:fld>
            <a:endParaRPr lang="en-US" dirty="0">
              <a:latin typeface="Segoe UI" pitchFamily="34" charset="0"/>
            </a:endParaRPr>
          </a:p>
        </p:txBody>
      </p:sp>
      <p:sp>
        <p:nvSpPr>
          <p:cNvPr id="8" name="Footer Placeholder 7"/>
          <p:cNvSpPr>
            <a:spLocks noGrp="1"/>
          </p:cNvSpPr>
          <p:nvPr>
            <p:ph type="ftr" sz="quarter" idx="2"/>
          </p:nvPr>
        </p:nvSpPr>
        <p:spPr>
          <a:xfrm>
            <a:off x="0" y="6670726"/>
            <a:ext cx="7866190" cy="255328"/>
          </a:xfrm>
          <a:prstGeom prst="rect">
            <a:avLst/>
          </a:prstGeom>
        </p:spPr>
        <p:txBody>
          <a:bodyPr vert="horz" lIns="93324" tIns="46662" rIns="93324" bIns="46662" rtlCol="0" anchor="b"/>
          <a:lstStyle>
            <a:lvl1pPr algn="l">
              <a:defRPr sz="1200"/>
            </a:lvl1pPr>
          </a:lstStyle>
          <a:p>
            <a:pPr marL="406671" defTabSz="93292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406671" defTabSz="93292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850674" y="6670726"/>
            <a:ext cx="1456271" cy="3511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4033943" cy="351155"/>
          </a:xfrm>
          <a:prstGeom prst="rect">
            <a:avLst/>
          </a:prstGeom>
        </p:spPr>
        <p:txBody>
          <a:bodyPr vert="horz" lIns="93324" tIns="46662" rIns="93324" bIns="46662" rtlCol="0"/>
          <a:lstStyle>
            <a:lvl1pPr algn="l">
              <a:defRPr sz="1200">
                <a:latin typeface="Segoe UI" pitchFamily="34" charset="0"/>
              </a:defRPr>
            </a:lvl1pPr>
          </a:lstStyle>
          <a:p>
            <a:r>
              <a:rPr lang="en-US" dirty="0"/>
              <a:t>One Marketing Template</a:t>
            </a:r>
          </a:p>
          <a:p>
            <a:endParaRPr lang="en-US" dirty="0"/>
          </a:p>
        </p:txBody>
      </p:sp>
      <p:sp>
        <p:nvSpPr>
          <p:cNvPr id="9" name="Slide Image Placeholder 8"/>
          <p:cNvSpPr>
            <a:spLocks noGrp="1" noRot="1" noChangeAspect="1"/>
          </p:cNvSpPr>
          <p:nvPr>
            <p:ph type="sldImg" idx="2"/>
          </p:nvPr>
        </p:nvSpPr>
        <p:spPr>
          <a:xfrm>
            <a:off x="2312988" y="527050"/>
            <a:ext cx="4683125" cy="263366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6671945"/>
            <a:ext cx="8036856" cy="273400"/>
          </a:xfrm>
          <a:prstGeom prst="rect">
            <a:avLst/>
          </a:prstGeom>
        </p:spPr>
        <p:txBody>
          <a:bodyPr vert="horz" lIns="93324" tIns="46662" rIns="93324" bIns="46662" rtlCol="0" anchor="b"/>
          <a:lstStyle>
            <a:lvl1pPr marL="583273" indent="0" algn="l">
              <a:defRPr sz="1200"/>
            </a:lvl1p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5273004" y="0"/>
            <a:ext cx="4033943" cy="351155"/>
          </a:xfrm>
          <a:prstGeom prst="rect">
            <a:avLst/>
          </a:prstGeom>
        </p:spPr>
        <p:txBody>
          <a:bodyPr vert="horz" lIns="93324" tIns="46662" rIns="93324" bIns="46662" rtlCol="0"/>
          <a:lstStyle>
            <a:lvl1pPr algn="r">
              <a:defRPr sz="1200">
                <a:latin typeface="Segoe UI" pitchFamily="34" charset="0"/>
              </a:defRPr>
            </a:lvl1pPr>
          </a:lstStyle>
          <a:p>
            <a:fld id="{D51B1278-D92B-4AF3-A9C1-71DD298190CE}" type="datetimeFigureOut">
              <a:rPr lang="en-US" smtClean="0"/>
              <a:pPr/>
              <a:t>6/1/2017</a:t>
            </a:fld>
            <a:endParaRPr lang="en-US" dirty="0"/>
          </a:p>
        </p:txBody>
      </p:sp>
      <p:sp>
        <p:nvSpPr>
          <p:cNvPr id="12" name="Notes Placeholder 11"/>
          <p:cNvSpPr>
            <a:spLocks noGrp="1"/>
          </p:cNvSpPr>
          <p:nvPr>
            <p:ph type="body" sz="quarter" idx="3"/>
          </p:nvPr>
        </p:nvSpPr>
        <p:spPr>
          <a:xfrm>
            <a:off x="930910" y="3335973"/>
            <a:ext cx="7447280" cy="31603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8021340" y="6670726"/>
            <a:ext cx="1285605" cy="3511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n-us/virtualization/windowscontainers/about/"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itproguru.com/about" TargetMode="External"/><Relationship Id="rId5" Type="http://schemas.openxmlformats.org/officeDocument/2006/relationships/hyperlink" Target="http://itproguru.com/" TargetMode="External"/><Relationship Id="rId4" Type="http://schemas.openxmlformats.org/officeDocument/2006/relationships/hyperlink" Target="http://www.azure.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hlinkClick r:id="rId3"/>
              </a:rPr>
              <a:t>Linux, Windows Server and Hyper-V Containers</a:t>
            </a:r>
            <a:r>
              <a:rPr lang="en-US" sz="1200" b="1" kern="1200" dirty="0">
                <a:solidFill>
                  <a:schemeClr val="tx1"/>
                </a:solidFill>
                <a:effectLst/>
                <a:latin typeface="+mn-lt"/>
                <a:ea typeface="+mn-ea"/>
                <a:cs typeface="+mn-cs"/>
              </a:rPr>
              <a:t>: What They Are, Which One to Use, Why and How, plus Integration with </a:t>
            </a:r>
            <a:r>
              <a:rPr lang="en-US" sz="1200" b="1" u="sng" kern="1200" dirty="0">
                <a:solidFill>
                  <a:schemeClr val="tx1"/>
                </a:solidFill>
                <a:effectLst/>
                <a:latin typeface="+mn-lt"/>
                <a:ea typeface="+mn-ea"/>
                <a:cs typeface="+mn-cs"/>
                <a:hlinkClick r:id="rId4"/>
              </a:rPr>
              <a:t>Azure Private/Public/Hybrid Cloud</a:t>
            </a:r>
            <a:r>
              <a:rPr lang="en-US" sz="1200" b="1" kern="1200" dirty="0">
                <a:solidFill>
                  <a:schemeClr val="tx1"/>
                </a:solidFill>
                <a:effectLst/>
                <a:latin typeface="+mn-lt"/>
                <a:ea typeface="+mn-ea"/>
                <a:cs typeface="+mn-cs"/>
              </a:rPr>
              <a:t>, with Microsoft</a:t>
            </a:r>
            <a:br>
              <a:rPr lang="en-US" sz="1200" b="1"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 container is an isolated and portable operating environment. It provides a mechanism for IT to deploy services in a portable, repeatable and predictable manner. Container technology is the next evolution in virtualization, and in addition to Linux, Windows now also offers two different types of containers for addressing various business needs.</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 this session </a:t>
            </a:r>
            <a:r>
              <a:rPr lang="en-US" sz="1200" u="sng" kern="1200" dirty="0">
                <a:solidFill>
                  <a:schemeClr val="tx1"/>
                </a:solidFill>
                <a:effectLst/>
                <a:latin typeface="+mn-lt"/>
                <a:ea typeface="+mn-ea"/>
                <a:cs typeface="+mn-cs"/>
                <a:hlinkClick r:id="rId5"/>
              </a:rPr>
              <a:t>Dan Stolts</a:t>
            </a:r>
            <a:r>
              <a:rPr lang="en-US" sz="1200" kern="1200" dirty="0">
                <a:solidFill>
                  <a:schemeClr val="tx1"/>
                </a:solidFill>
                <a:effectLst/>
                <a:latin typeface="+mn-lt"/>
                <a:ea typeface="+mn-ea"/>
                <a:cs typeface="+mn-cs"/>
              </a:rPr>
              <a:t>, world renown Technical Evangelist at Microsoft and a dynamic/engaging presenter, will examine the similarities and differences between a container and a virtual machine, review the requirements and walk through the processes and essential operations of enabling, creating, deploying and managing Linux and Windows containers and resources. Mr. Stolts will also evaluate when to use which containers, why and how?</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For those who are new to containers, his delivery serves as a jumpstart to accelerate your learning of containers. If you have already had some experience on Linux containers, his session familiarizes you with the specifics on Windows containers and helps bridge and extend your skills for bringing business value to both Linux and Windows communities.</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Mr. Stolts will conclude this session by highlighting the top five new features in Microsoft's Azure cloud platform for 2017, and how to integrate your organization's public/private/hybrid cloud and container strategies. Lots of valuable content for infrastructure, data center and DevOps professionals.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Name of Presenter:  Dan Stolts</a:t>
            </a:r>
          </a:p>
          <a:p>
            <a:r>
              <a:rPr lang="en-US" sz="1200" kern="1200" dirty="0">
                <a:solidFill>
                  <a:schemeClr val="tx1"/>
                </a:solidFill>
                <a:effectLst/>
                <a:latin typeface="+mn-lt"/>
                <a:ea typeface="+mn-ea"/>
                <a:cs typeface="+mn-cs"/>
              </a:rPr>
              <a:t>Bio of Presenter (max 500 spaces): Dan Stolts “ITProGuru” is a technology expert who is a master of systems management and security. He is Chief Technology Strategist for Microsoft, owns several businesses and is a published author. Reach him on his primary blog </a:t>
            </a:r>
            <a:r>
              <a:rPr lang="en-US" sz="1200" u="sng" kern="1200" dirty="0">
                <a:solidFill>
                  <a:schemeClr val="tx1"/>
                </a:solidFill>
                <a:effectLst/>
                <a:latin typeface="+mn-lt"/>
                <a:ea typeface="+mn-ea"/>
                <a:cs typeface="+mn-cs"/>
                <a:hlinkClick r:id="rId5"/>
              </a:rPr>
              <a:t>http://itproguru.com</a:t>
            </a:r>
            <a:r>
              <a:rPr lang="en-US" sz="1200" kern="1200" dirty="0">
                <a:solidFill>
                  <a:schemeClr val="tx1"/>
                </a:solidFill>
                <a:effectLst/>
                <a:latin typeface="+mn-lt"/>
                <a:ea typeface="+mn-ea"/>
                <a:cs typeface="+mn-cs"/>
              </a:rPr>
              <a:t>  or twitter @ITProGuru. He is proficient in many datacenter technologies (Windows Server, System Center, Virtualization, Cloud,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and holds many certifications including MCT, MCITP, MCSE, TS, etc. Dan is currently specializing in system management, virtualization and cloud technologies. Dan is and has been a very active member of the user group community. Dan is an enthusiastic advocate of technology and is passionate about helping others. See more at: </a:t>
            </a:r>
            <a:r>
              <a:rPr lang="en-US" sz="1200" u="sng" kern="1200" dirty="0">
                <a:solidFill>
                  <a:schemeClr val="tx1"/>
                </a:solidFill>
                <a:effectLst/>
                <a:latin typeface="+mn-lt"/>
                <a:ea typeface="+mn-ea"/>
                <a:cs typeface="+mn-cs"/>
                <a:hlinkClick r:id="rId6"/>
              </a:rPr>
              <a:t>http://itproguru.com/about</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994216-F9EE-4578-8C57-39E3A4EBAE32}"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3752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Tech Ready 15</a:t>
            </a:r>
          </a:p>
          <a:p>
            <a:endParaRPr lang="en-US">
              <a:solidFill>
                <a:prstClr val="black"/>
              </a:solidFill>
            </a:endParaRPr>
          </a:p>
        </p:txBody>
      </p:sp>
      <p:sp>
        <p:nvSpPr>
          <p:cNvPr id="5" name="Footer Placeholder 4"/>
          <p:cNvSpPr>
            <a:spLocks noGrp="1"/>
          </p:cNvSpPr>
          <p:nvPr>
            <p:ph type="ftr" sz="quarter" idx="11"/>
          </p:nvPr>
        </p:nvSpPr>
        <p:spPr/>
        <p:txBody>
          <a:bodyPr/>
          <a:lstStyle/>
          <a:p>
            <a:pPr defTabSz="914099"/>
            <a:r>
              <a:rPr lang="en-US">
                <a:gradFill>
                  <a:gsLst>
                    <a:gs pos="0">
                      <a:prstClr val="black"/>
                    </a:gs>
                    <a:gs pos="100000">
                      <a:prstClr val="black"/>
                    </a:gs>
                  </a:gsLst>
                  <a:lin ang="5400000" scaled="0"/>
                </a:gradFill>
                <a:ea typeface="Segoe UI" pitchFamily="34" charset="0"/>
              </a:rPr>
              <a:t>© 2012 Microsoft Corporation. All rights reserved. Microsoft, Windows, and other product names are or may be registered trademarks and/or trademarks in the U.S. and/or other countries.</a:t>
            </a:r>
          </a:p>
          <a:p>
            <a:pPr defTabSz="914099"/>
            <a:r>
              <a:rPr lang="en-US">
                <a:gradFill>
                  <a:gsLst>
                    <a:gs pos="0">
                      <a:prstClr val="black"/>
                    </a:gs>
                    <a:gs pos="100000">
                      <a:prstClr val="black"/>
                    </a:gs>
                  </a:gsLst>
                  <a:lin ang="5400000" scaled="0"/>
                </a:gradFill>
                <a:ea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prstClr val="black"/>
                  </a:gs>
                  <a:gs pos="100000">
                    <a:prstClr val="black"/>
                  </a:gs>
                </a:gsLst>
                <a:lin ang="5400000" scaled="0"/>
              </a:gradFill>
              <a:ea typeface="Segoe UI" pitchFamily="34" charset="0"/>
            </a:endParaRPr>
          </a:p>
        </p:txBody>
      </p:sp>
      <p:sp>
        <p:nvSpPr>
          <p:cNvPr id="6" name="Date Placeholder 5"/>
          <p:cNvSpPr>
            <a:spLocks noGrp="1"/>
          </p:cNvSpPr>
          <p:nvPr>
            <p:ph type="dt" idx="12"/>
          </p:nvPr>
        </p:nvSpPr>
        <p:spPr/>
        <p:txBody>
          <a:bodyPr/>
          <a:lstStyle/>
          <a:p>
            <a:fld id="{734A4F94-DAB2-42E7-A25A-C06804AD4A0F}" type="datetime1">
              <a:rPr lang="en-US" smtClean="0">
                <a:solidFill>
                  <a:prstClr val="black"/>
                </a:solidFill>
              </a:rPr>
              <a:pPr/>
              <a:t>6/1/2017</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291957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2988" y="527050"/>
            <a:ext cx="4683125" cy="26336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1" y="0"/>
            <a:ext cx="4033943" cy="351155"/>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6/1/2017 3:08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15</a:t>
            </a:fld>
            <a:endParaRPr lang="en-US" dirty="0">
              <a:solidFill>
                <a:prstClr val="black"/>
              </a:solidFill>
            </a:endParaRPr>
          </a:p>
        </p:txBody>
      </p:sp>
      <p:sp>
        <p:nvSpPr>
          <p:cNvPr id="8" name="Footer Placeholder 3"/>
          <p:cNvSpPr>
            <a:spLocks noGrp="1"/>
          </p:cNvSpPr>
          <p:nvPr>
            <p:ph type="ftr" sz="quarter" idx="4"/>
          </p:nvPr>
        </p:nvSpPr>
        <p:spPr>
          <a:xfrm>
            <a:off x="0" y="6670726"/>
            <a:ext cx="8481624" cy="351155"/>
          </a:xfrm>
          <a:prstGeom prst="rect">
            <a:avLst/>
          </a:prstGeom>
        </p:spPr>
        <p:txBody>
          <a:bodyPr vert="horz" lIns="93324" tIns="46662" rIns="93324" bIns="46662"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8754525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79"/>
            <a:ext cx="12436472" cy="6986562"/>
          </a:xfrm>
          <a:prstGeom prst="rect">
            <a:avLst/>
          </a:prstGeom>
        </p:spPr>
      </p:pic>
      <p:sp>
        <p:nvSpPr>
          <p:cNvPr id="5" name="Text Placeholder 4"/>
          <p:cNvSpPr>
            <a:spLocks noGrp="1"/>
          </p:cNvSpPr>
          <p:nvPr>
            <p:ph type="body" sz="quarter" idx="12" hasCustomPrompt="1"/>
          </p:nvPr>
        </p:nvSpPr>
        <p:spPr>
          <a:xfrm>
            <a:off x="276540" y="3040593"/>
            <a:ext cx="6399213" cy="1828800"/>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6540" y="1211263"/>
            <a:ext cx="7315135" cy="1828800"/>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200" y="479425"/>
            <a:ext cx="2010227" cy="430619"/>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marL="342900" indent="-342900">
              <a:buFont typeface="Arial" panose="020B0604020202020204" pitchFamily="34" charset="0"/>
              <a:buChar char="•"/>
              <a:defRPr>
                <a:solidFill>
                  <a:srgbClr val="442359"/>
                </a:solidFill>
              </a:defRPr>
            </a:lvl1pPr>
            <a:lvl2pPr marL="584200" indent="-241300">
              <a:buFont typeface="Arial" panose="020B0604020202020204" pitchFamily="34" charset="0"/>
              <a:buChar char="•"/>
              <a:defRPr/>
            </a:lvl2pPr>
            <a:lvl3pPr marL="800100" indent="-228600">
              <a:buFont typeface="Arial" panose="020B0604020202020204" pitchFamily="34" charset="0"/>
              <a:buChar char="•"/>
              <a:defRPr/>
            </a:lvl3pPr>
            <a:lvl4pPr marL="1028700" indent="-228600">
              <a:buFont typeface="Arial" panose="020B0604020202020204" pitchFamily="34" charset="0"/>
              <a:buChar char="•"/>
              <a:defRPr/>
            </a:lvl4pPr>
            <a:lvl5pPr marL="12573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2299419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1250">
                      <a:srgbClr val="FFFFFF"/>
                    </a:gs>
                    <a:gs pos="99000">
                      <a:srgbClr val="FFFFFF"/>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1250">
                      <a:srgbClr val="FFFFFF"/>
                    </a:gs>
                    <a:gs pos="100000">
                      <a:srgbClr val="FFFFFF"/>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Idea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29152932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917575"/>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39016138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Layout">
    <p:bg>
      <p:bgRef idx="1001">
        <a:schemeClr val="bg1"/>
      </p:bgRef>
    </p:bg>
    <p:spTree>
      <p:nvGrpSpPr>
        <p:cNvPr id="1" name=""/>
        <p:cNvGrpSpPr/>
        <p:nvPr/>
      </p:nvGrpSpPr>
      <p:grpSpPr>
        <a:xfrm>
          <a:off x="0" y="0"/>
          <a:ext cx="0" cy="0"/>
          <a:chOff x="0" y="0"/>
          <a:chExt cx="0" cy="0"/>
        </a:xfrm>
      </p:grpSpPr>
      <p:sp>
        <p:nvSpPr>
          <p:cNvPr id="3" name="Title 1"/>
          <p:cNvSpPr>
            <a:spLocks noGrp="1"/>
          </p:cNvSpPr>
          <p:nvPr>
            <p:ph type="title"/>
          </p:nvPr>
        </p:nvSpPr>
        <p:spPr>
          <a:xfrm>
            <a:off x="1189038" y="2125663"/>
            <a:ext cx="10058399" cy="917575"/>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31833633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Idea &amp; 3 Points">
    <p:bg>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1250">
                      <a:srgbClr val="FFFFFF"/>
                    </a:gs>
                    <a:gs pos="99000">
                      <a:srgbClr val="FFFFFF"/>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4803309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bg>
      <p:bgRef idx="1001">
        <a:schemeClr val="bg1"/>
      </p:bgRef>
    </p:bg>
    <p:spTree>
      <p:nvGrpSpPr>
        <p:cNvPr id="1" name=""/>
        <p:cNvGrpSpPr/>
        <p:nvPr/>
      </p:nvGrpSpPr>
      <p:grpSpPr>
        <a:xfrm>
          <a:off x="0" y="0"/>
          <a:ext cx="0" cy="0"/>
          <a:chOff x="0" y="0"/>
          <a:chExt cx="0" cy="0"/>
        </a:xfrm>
      </p:grpSpPr>
      <p:sp>
        <p:nvSpPr>
          <p:cNvPr id="2" name="Rectangle 1"/>
          <p:cNvSpPr/>
          <p:nvPr userDrawn="1"/>
        </p:nvSpPr>
        <p:spPr bwMode="auto">
          <a:xfrm>
            <a:off x="2884590" y="2125663"/>
            <a:ext cx="1206527" cy="1206042"/>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3</a:t>
            </a:r>
          </a:p>
        </p:txBody>
      </p:sp>
      <p:sp>
        <p:nvSpPr>
          <p:cNvPr id="3" name="Rectangle 2"/>
          <p:cNvSpPr/>
          <p:nvPr userDrawn="1"/>
        </p:nvSpPr>
        <p:spPr bwMode="auto">
          <a:xfrm>
            <a:off x="1579614" y="2125663"/>
            <a:ext cx="1206527" cy="120604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2</a:t>
            </a:r>
          </a:p>
        </p:txBody>
      </p:sp>
      <p:sp>
        <p:nvSpPr>
          <p:cNvPr id="4" name="Rectangle 3"/>
          <p:cNvSpPr/>
          <p:nvPr userDrawn="1"/>
        </p:nvSpPr>
        <p:spPr bwMode="auto">
          <a:xfrm>
            <a:off x="274638" y="2125663"/>
            <a:ext cx="1206527" cy="12060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1</a:t>
            </a:r>
          </a:p>
        </p:txBody>
      </p:sp>
      <p:sp>
        <p:nvSpPr>
          <p:cNvPr id="5" name="Rectangle 4"/>
          <p:cNvSpPr/>
          <p:nvPr userDrawn="1"/>
        </p:nvSpPr>
        <p:spPr bwMode="auto">
          <a:xfrm>
            <a:off x="6259959" y="2261005"/>
            <a:ext cx="935733" cy="935357"/>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6</a:t>
            </a:r>
          </a:p>
        </p:txBody>
      </p:sp>
      <p:sp>
        <p:nvSpPr>
          <p:cNvPr id="6" name="Rectangle 5"/>
          <p:cNvSpPr/>
          <p:nvPr userDrawn="1"/>
        </p:nvSpPr>
        <p:spPr bwMode="auto">
          <a:xfrm>
            <a:off x="5228400" y="2261005"/>
            <a:ext cx="935733" cy="93535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5</a:t>
            </a:r>
          </a:p>
        </p:txBody>
      </p:sp>
      <p:sp>
        <p:nvSpPr>
          <p:cNvPr id="7" name="Rectangle 6"/>
          <p:cNvSpPr/>
          <p:nvPr userDrawn="1"/>
        </p:nvSpPr>
        <p:spPr bwMode="auto">
          <a:xfrm>
            <a:off x="4189568" y="2261005"/>
            <a:ext cx="935733" cy="935357"/>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4</a:t>
            </a:r>
          </a:p>
        </p:txBody>
      </p:sp>
    </p:spTree>
    <p:extLst>
      <p:ext uri="{BB962C8B-B14F-4D97-AF65-F5344CB8AC3E}">
        <p14:creationId xmlns:p14="http://schemas.microsoft.com/office/powerpoint/2010/main" val="3893176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rgbClr val="80BF3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8249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79"/>
            <a:ext cx="12436471" cy="6986562"/>
          </a:xfrm>
          <a:prstGeom prst="rect">
            <a:avLst/>
          </a:prstGeom>
        </p:spPr>
      </p:pic>
      <p:sp>
        <p:nvSpPr>
          <p:cNvPr id="5" name="Text Placeholder 4"/>
          <p:cNvSpPr>
            <a:spLocks noGrp="1"/>
          </p:cNvSpPr>
          <p:nvPr>
            <p:ph type="body" sz="quarter" idx="12" hasCustomPrompt="1"/>
          </p:nvPr>
        </p:nvSpPr>
        <p:spPr>
          <a:xfrm>
            <a:off x="276540" y="3040593"/>
            <a:ext cx="6399213" cy="1828800"/>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6540" y="1211263"/>
            <a:ext cx="7315135" cy="1828800"/>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200" y="479425"/>
            <a:ext cx="2010227" cy="430619"/>
          </a:xfrm>
          <a:prstGeom prst="rect">
            <a:avLst/>
          </a:prstGeom>
        </p:spPr>
      </p:pic>
    </p:spTree>
    <p:extLst>
      <p:ext uri="{BB962C8B-B14F-4D97-AF65-F5344CB8AC3E}">
        <p14:creationId xmlns:p14="http://schemas.microsoft.com/office/powerpoint/2010/main" val="17778687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3842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3977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0108629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74908587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L-Shape">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469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6540" y="3954457"/>
            <a:ext cx="6399213" cy="1830388"/>
          </a:xfrm>
          <a:noFill/>
        </p:spPr>
        <p:txBody>
          <a:bodyPr tIns="109728"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Click to edit Master text styles</a:t>
            </a:r>
          </a:p>
        </p:txBody>
      </p:sp>
      <p:sp>
        <p:nvSpPr>
          <p:cNvPr id="9" name="Title 1"/>
          <p:cNvSpPr>
            <a:spLocks noGrp="1"/>
          </p:cNvSpPr>
          <p:nvPr>
            <p:ph type="title"/>
          </p:nvPr>
        </p:nvSpPr>
        <p:spPr>
          <a:xfrm>
            <a:off x="274703" y="2117165"/>
            <a:ext cx="10058336" cy="1837298"/>
          </a:xfrm>
          <a:noFill/>
        </p:spPr>
        <p:txBody>
          <a:bodyPr anchorCtr="0"/>
          <a:lstStyle>
            <a:lvl1pPr>
              <a:defRPr sz="6000" spc="-100" baseline="0">
                <a:gradFill>
                  <a:gsLst>
                    <a:gs pos="3333">
                      <a:schemeClr val="tx2"/>
                    </a:gs>
                    <a:gs pos="39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467491228"/>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Rectangle 3"/>
          <p:cNvSpPr/>
          <p:nvPr userDrawn="1"/>
        </p:nvSpPr>
        <p:spPr bwMode="auto">
          <a:xfrm>
            <a:off x="182563" y="1576388"/>
            <a:ext cx="12070648" cy="3657600"/>
          </a:xfrm>
          <a:prstGeom prst="rect">
            <a:avLst/>
          </a:prstGeom>
          <a:solidFill>
            <a:srgbClr val="58288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fontAlgn="base">
              <a:lnSpc>
                <a:spcPct val="90000"/>
              </a:lnSpc>
              <a:spcBef>
                <a:spcPct val="0"/>
              </a:spcBef>
              <a:spcAft>
                <a:spcPct val="0"/>
              </a:spcAft>
              <a:defRPr/>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702" y="2123084"/>
            <a:ext cx="9143936" cy="1831379"/>
          </a:xfrm>
          <a:noFill/>
        </p:spPr>
        <p:txBody>
          <a:bodyPr anchorCtr="0"/>
          <a:lstStyle>
            <a:lvl1pPr>
              <a:defRPr sz="6000" spc="-100" baseline="0">
                <a:gradFill>
                  <a:gsLst>
                    <a:gs pos="5833">
                      <a:srgbClr val="FFFFFF"/>
                    </a:gs>
                    <a:gs pos="18000">
                      <a:srgbClr val="FFFFFF"/>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2"/>
          </p:nvPr>
        </p:nvSpPr>
        <p:spPr>
          <a:xfrm>
            <a:off x="282230" y="3771579"/>
            <a:ext cx="9143936" cy="1828801"/>
          </a:xfrm>
          <a:noFill/>
        </p:spPr>
        <p:txBody>
          <a:bodyPr tIns="109728" bIns="109728">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a:t>Click to edit Master text styles</a:t>
            </a:r>
          </a:p>
        </p:txBody>
      </p:sp>
    </p:spTree>
    <p:extLst>
      <p:ext uri="{BB962C8B-B14F-4D97-AF65-F5344CB8AC3E}">
        <p14:creationId xmlns:p14="http://schemas.microsoft.com/office/powerpoint/2010/main" val="421574567"/>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58288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8974842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rgbClr val="80BF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0966766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778821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F38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0575863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solidFill>
                  <a:schemeClr val="tx1"/>
                </a:solidFill>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58288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183819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882313" y="296863"/>
            <a:ext cx="12763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639" y="295274"/>
            <a:ext cx="9052524" cy="1190330"/>
          </a:xfrm>
        </p:spPr>
        <p:txBody>
          <a:bodyPr/>
          <a:lstStyle/>
          <a:p>
            <a:r>
              <a:rPr lang="en-US"/>
              <a:t>Click to edit Master title style</a:t>
            </a:r>
          </a:p>
        </p:txBody>
      </p:sp>
    </p:spTree>
    <p:extLst>
      <p:ext uri="{BB962C8B-B14F-4D97-AF65-F5344CB8AC3E}">
        <p14:creationId xmlns:p14="http://schemas.microsoft.com/office/powerpoint/2010/main" val="19407354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87933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408370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lstStyle>
            <a:lvl1pPr>
              <a:defRPr>
                <a:solidFill>
                  <a:srgbClr val="58288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98748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573030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8089500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22852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188798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9453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4" name="Rectangle 3"/>
          <p:cNvSpPr/>
          <p:nvPr userDrawn="1"/>
        </p:nvSpPr>
        <p:spPr bwMode="auto">
          <a:xfrm>
            <a:off x="182563" y="1576388"/>
            <a:ext cx="12070648" cy="3657600"/>
          </a:xfrm>
          <a:prstGeom prst="rect">
            <a:avLst/>
          </a:prstGeom>
          <a:solidFill>
            <a:srgbClr val="58288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fontAlgn="base">
              <a:lnSpc>
                <a:spcPct val="90000"/>
              </a:lnSpc>
              <a:spcBef>
                <a:spcPct val="0"/>
              </a:spcBef>
              <a:spcAft>
                <a:spcPct val="0"/>
              </a:spcAft>
              <a:defRPr/>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702" y="2123084"/>
            <a:ext cx="9143936" cy="1831379"/>
          </a:xfrm>
          <a:noFill/>
        </p:spPr>
        <p:txBody>
          <a:bodyPr anchorCtr="0"/>
          <a:lstStyle>
            <a:lvl1pPr>
              <a:defRPr sz="6000" spc="-100" baseline="0">
                <a:gradFill>
                  <a:gsLst>
                    <a:gs pos="5833">
                      <a:srgbClr val="FFFFFF"/>
                    </a:gs>
                    <a:gs pos="18000">
                      <a:srgbClr val="FFFFFF"/>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2"/>
          </p:nvPr>
        </p:nvSpPr>
        <p:spPr>
          <a:xfrm>
            <a:off x="282230" y="3771579"/>
            <a:ext cx="9143936" cy="1828801"/>
          </a:xfrm>
          <a:noFill/>
        </p:spPr>
        <p:txBody>
          <a:bodyPr tIns="109728" bIns="109728">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a:t>Click to edit Master text styles</a:t>
            </a:r>
          </a:p>
        </p:txBody>
      </p:sp>
    </p:spTree>
    <p:extLst>
      <p:ext uri="{BB962C8B-B14F-4D97-AF65-F5344CB8AC3E}">
        <p14:creationId xmlns:p14="http://schemas.microsoft.com/office/powerpoint/2010/main" val="4233239651"/>
      </p:ext>
    </p:extLst>
  </p:cSld>
  <p:clrMapOvr>
    <a:overrideClrMapping bg1="lt1" tx1="dk1" bg2="lt2" tx2="dk2" accent1="accent1" accent2="accent2" accent3="accent3" accent4="accent4" accent5="accent5" accent6="accent6" hlink="hlink" folHlink="folHlink"/>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319285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58288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1207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rgbClr val="80BF3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67938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rgbClr val="169FE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50570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3842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71441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hidden">
          <a:xfrm>
            <a:off x="0" y="1212850"/>
            <a:ext cx="12436475" cy="578167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9" tIns="46639" rIns="46639" bIns="46639" anchor="ctr"/>
          <a:lstStyle/>
          <a:p>
            <a:pPr algn="ctr" defTabSz="932472" fontAlgn="base">
              <a:spcBef>
                <a:spcPct val="0"/>
              </a:spcBef>
              <a:spcAft>
                <a:spcPct val="0"/>
              </a:spcAft>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849964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363076"/>
            <a:ext cx="12436476" cy="631450"/>
          </a:xfrm>
          <a:prstGeom prst="rect">
            <a:avLst/>
          </a:prstGeom>
          <a:solidFill>
            <a:srgbClr val="FFFF99"/>
          </a:solidFill>
        </p:spPr>
        <p:txBody>
          <a:bodyPr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Click to edit Master text styles</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6136949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280" y="3168587"/>
            <a:ext cx="11378776" cy="1017048"/>
          </a:xfrm>
        </p:spPr>
        <p:txBody>
          <a:bodyPr anchor="b" anchorCtr="0"/>
          <a:lstStyle>
            <a:lvl1pPr>
              <a:defRPr sz="7309" spc="-154"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531280" y="4749131"/>
            <a:ext cx="11378776" cy="508524"/>
          </a:xfrm>
        </p:spPr>
        <p:txBody>
          <a:bodyPr>
            <a:noAutofit/>
          </a:bodyPr>
          <a:lstStyle>
            <a:lvl1pPr marL="0" indent="0">
              <a:spcBef>
                <a:spcPts val="0"/>
              </a:spcBef>
              <a:buNone/>
              <a:defRPr spc="-72" baseline="0">
                <a:gradFill>
                  <a:gsLst>
                    <a:gs pos="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4116675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2">
    <p:bg>
      <p:bgPr>
        <a:solidFill>
          <a:schemeClr val="accent1"/>
        </a:solid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ltGray">
          <a:xfrm>
            <a:off x="349869" y="731879"/>
            <a:ext cx="5492588" cy="5527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8" y="0"/>
            <a:ext cx="12436605" cy="6994525"/>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8" tIns="46634" rIns="93268" bIns="46634" numCol="1" rtlCol="0" anchor="ctr" anchorCtr="0" compatLnSpc="1">
            <a:prstTxWarp prst="textNoShape">
              <a:avLst/>
            </a:prstTxWarp>
          </a:bodyPr>
          <a:lstStyle/>
          <a:p>
            <a:pPr algn="ctr" defTabSz="932377" fontAlgn="base">
              <a:lnSpc>
                <a:spcPct val="90000"/>
              </a:lnSpc>
              <a:spcBef>
                <a:spcPct val="0"/>
              </a:spcBef>
              <a:spcAft>
                <a:spcPct val="0"/>
              </a:spcAft>
            </a:pPr>
            <a:endParaRPr lang="en-US" sz="2040" spc="-52" dirty="0">
              <a:gradFill>
                <a:gsLst>
                  <a:gs pos="0">
                    <a:srgbClr val="EFEFEF"/>
                  </a:gs>
                  <a:gs pos="100000">
                    <a:srgbClr val="EFEFEF"/>
                  </a:gs>
                </a:gsLst>
                <a:lin ang="5400000" scaled="0"/>
              </a:gradFill>
            </a:endParaRPr>
          </a:p>
        </p:txBody>
      </p:sp>
      <p:sp>
        <p:nvSpPr>
          <p:cNvPr id="2" name="Title 1"/>
          <p:cNvSpPr>
            <a:spLocks noGrp="1"/>
          </p:cNvSpPr>
          <p:nvPr>
            <p:ph type="title" hasCustomPrompt="1"/>
          </p:nvPr>
        </p:nvSpPr>
        <p:spPr>
          <a:xfrm>
            <a:off x="6214999" y="2151538"/>
            <a:ext cx="5695057" cy="2034095"/>
          </a:xfrm>
        </p:spPr>
        <p:txBody>
          <a:bodyPr anchor="b" anchorCtr="0"/>
          <a:lstStyle>
            <a:lvl1pPr>
              <a:defRPr sz="7309" spc="-154"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6214999" y="4507584"/>
            <a:ext cx="5695057" cy="508524"/>
          </a:xfrm>
        </p:spPr>
        <p:txBody>
          <a:bodyPr>
            <a:noAutofit/>
          </a:bodyPr>
          <a:lstStyle>
            <a:lvl1pPr marL="0" indent="0">
              <a:spcBef>
                <a:spcPts val="0"/>
              </a:spcBef>
              <a:buNone/>
              <a:defRPr sz="2889" spc="-72" baseline="0">
                <a:gradFill>
                  <a:gsLst>
                    <a:gs pos="125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42567294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Title Slide_Option 2">
    <p:bg>
      <p:bgPr>
        <a:solidFill>
          <a:schemeClr val="accent1"/>
        </a:solid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ltGray">
          <a:xfrm>
            <a:off x="349869" y="731879"/>
            <a:ext cx="5492588" cy="5527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9" descr="\\sfp\resources\Microsoft\Archive\Exec_Tier_Archive\Brand_Specific\_BrandPhotography\Brand\144 ppi RGB jpg\MSC12_Herman_00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ltGray">
          <a:xfrm>
            <a:off x="424956" y="794914"/>
            <a:ext cx="5490968" cy="5401547"/>
          </a:xfrm>
          <a:prstGeom prst="rect">
            <a:avLst/>
          </a:prstGeom>
          <a:noFill/>
          <a:ln>
            <a:noFill/>
          </a:ln>
          <a:extLst>
            <a:ext uri="{909E8E84-426E-40DD-AFC4-6F175D3DCCD1}">
              <a14:hiddenFill xmlns:a14="http://schemas.microsoft.com/office/drawing/2010/main">
                <a:solidFill>
                  <a:srgbClr val="FFFFFF"/>
                </a:solidFill>
              </a14:hiddenFill>
            </a:ext>
          </a:extLst>
        </p:spPr>
      </p:pic>
      <p:sp useBgFill="1">
        <p:nvSpPr>
          <p:cNvPr id="4" name="Rectangle 1"/>
          <p:cNvSpPr/>
          <p:nvPr userDrawn="1"/>
        </p:nvSpPr>
        <p:spPr bwMode="auto">
          <a:xfrm>
            <a:off x="323822" y="0"/>
            <a:ext cx="12128721" cy="6994525"/>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8" tIns="46634" rIns="93268" bIns="46634" numCol="1" rtlCol="0" anchor="ctr" anchorCtr="0" compatLnSpc="1">
            <a:prstTxWarp prst="textNoShape">
              <a:avLst/>
            </a:prstTxWarp>
          </a:bodyPr>
          <a:lstStyle/>
          <a:p>
            <a:pPr algn="ctr" defTabSz="932377" fontAlgn="base">
              <a:lnSpc>
                <a:spcPct val="90000"/>
              </a:lnSpc>
              <a:spcBef>
                <a:spcPct val="0"/>
              </a:spcBef>
              <a:spcAft>
                <a:spcPct val="0"/>
              </a:spcAft>
            </a:pPr>
            <a:endParaRPr lang="en-US" sz="2040" spc="-52" dirty="0">
              <a:gradFill>
                <a:gsLst>
                  <a:gs pos="0">
                    <a:srgbClr val="EFEFEF"/>
                  </a:gs>
                  <a:gs pos="100000">
                    <a:srgbClr val="EFEFEF"/>
                  </a:gs>
                </a:gsLst>
                <a:lin ang="5400000" scaled="0"/>
              </a:gradFill>
            </a:endParaRPr>
          </a:p>
        </p:txBody>
      </p:sp>
      <p:sp>
        <p:nvSpPr>
          <p:cNvPr id="2" name="Title 1"/>
          <p:cNvSpPr>
            <a:spLocks noGrp="1"/>
          </p:cNvSpPr>
          <p:nvPr>
            <p:ph type="title" hasCustomPrompt="1"/>
          </p:nvPr>
        </p:nvSpPr>
        <p:spPr>
          <a:xfrm>
            <a:off x="6214999" y="2151538"/>
            <a:ext cx="5695057" cy="2034095"/>
          </a:xfrm>
        </p:spPr>
        <p:txBody>
          <a:bodyPr anchor="b" anchorCtr="0"/>
          <a:lstStyle>
            <a:lvl1pPr>
              <a:defRPr sz="7309" spc="-154"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6214999" y="4507584"/>
            <a:ext cx="5695057" cy="508524"/>
          </a:xfrm>
        </p:spPr>
        <p:txBody>
          <a:bodyPr>
            <a:noAutofit/>
          </a:bodyPr>
          <a:lstStyle>
            <a:lvl1pPr marL="0" indent="0">
              <a:spcBef>
                <a:spcPts val="0"/>
              </a:spcBef>
              <a:buNone/>
              <a:defRPr sz="2889" spc="-72" baseline="0">
                <a:gradFill>
                  <a:gsLst>
                    <a:gs pos="125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725326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3">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280" y="3168587"/>
            <a:ext cx="11378776" cy="1017048"/>
          </a:xfrm>
        </p:spPr>
        <p:txBody>
          <a:bodyPr anchor="b" anchorCtr="0"/>
          <a:lstStyle>
            <a:lvl1pPr>
              <a:defRPr sz="7309" spc="-154" baseline="0">
                <a:gradFill>
                  <a:gsLst>
                    <a:gs pos="1250">
                      <a:schemeClr val="accent1"/>
                    </a:gs>
                    <a:gs pos="100000">
                      <a:schemeClr val="accent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531280" y="4749131"/>
            <a:ext cx="11378776" cy="508524"/>
          </a:xfrm>
        </p:spPr>
        <p:txBody>
          <a:bodyPr>
            <a:noAutofit/>
          </a:bodyPr>
          <a:lstStyle>
            <a:lvl1pPr marL="0" indent="0">
              <a:spcBef>
                <a:spcPts val="0"/>
              </a:spcBef>
              <a:buNone/>
              <a:defRPr spc="-72" baseline="0">
                <a:gradFill>
                  <a:gsLst>
                    <a:gs pos="1250">
                      <a:schemeClr val="accent1"/>
                    </a:gs>
                    <a:gs pos="100000">
                      <a:schemeClr val="accent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622956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_Title Slide_Option 4">
    <p:bg>
      <p:bgPr>
        <a:solidFill>
          <a:srgbClr val="FFFFFF"/>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ltGray">
          <a:xfrm>
            <a:off x="349869" y="731879"/>
            <a:ext cx="5492588" cy="552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9" y="0"/>
            <a:ext cx="12436605" cy="6994525"/>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8" tIns="46634" rIns="93268" bIns="46634" numCol="1" rtlCol="0" anchor="ctr" anchorCtr="0" compatLnSpc="1">
            <a:prstTxWarp prst="textNoShape">
              <a:avLst/>
            </a:prstTxWarp>
          </a:bodyPr>
          <a:lstStyle/>
          <a:p>
            <a:pPr algn="ctr" defTabSz="932377" fontAlgn="base">
              <a:lnSpc>
                <a:spcPct val="90000"/>
              </a:lnSpc>
              <a:spcBef>
                <a:spcPct val="0"/>
              </a:spcBef>
              <a:spcAft>
                <a:spcPct val="0"/>
              </a:spcAft>
            </a:pPr>
            <a:endParaRPr lang="en-US" sz="2040" spc="-52" dirty="0">
              <a:gradFill>
                <a:gsLst>
                  <a:gs pos="0">
                    <a:srgbClr val="EFEFEF"/>
                  </a:gs>
                  <a:gs pos="100000">
                    <a:srgbClr val="EFEFEF"/>
                  </a:gs>
                </a:gsLst>
                <a:lin ang="5400000" scaled="0"/>
              </a:gradFill>
            </a:endParaRPr>
          </a:p>
        </p:txBody>
      </p:sp>
      <p:sp>
        <p:nvSpPr>
          <p:cNvPr id="2" name="Title 1"/>
          <p:cNvSpPr>
            <a:spLocks noGrp="1"/>
          </p:cNvSpPr>
          <p:nvPr>
            <p:ph type="title" hasCustomPrompt="1"/>
          </p:nvPr>
        </p:nvSpPr>
        <p:spPr>
          <a:xfrm>
            <a:off x="6214999" y="2151538"/>
            <a:ext cx="5695057" cy="2034095"/>
          </a:xfrm>
        </p:spPr>
        <p:txBody>
          <a:bodyPr anchor="b" anchorCtr="0"/>
          <a:lstStyle>
            <a:lvl1pPr>
              <a:defRPr sz="7309" spc="-154" baseline="0">
                <a:gradFill>
                  <a:gsLst>
                    <a:gs pos="1250">
                      <a:schemeClr val="accent1"/>
                    </a:gs>
                    <a:gs pos="100000">
                      <a:schemeClr val="accent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6214999" y="4507584"/>
            <a:ext cx="5695057" cy="508524"/>
          </a:xfrm>
        </p:spPr>
        <p:txBody>
          <a:bodyPr>
            <a:noAutofit/>
          </a:bodyPr>
          <a:lstStyle>
            <a:lvl1pPr marL="0" indent="0">
              <a:spcBef>
                <a:spcPts val="0"/>
              </a:spcBef>
              <a:buNone/>
              <a:defRPr sz="2889" spc="-72" baseline="0">
                <a:gradFill>
                  <a:gsLst>
                    <a:gs pos="1250">
                      <a:schemeClr val="accent1"/>
                    </a:gs>
                    <a:gs pos="100000">
                      <a:schemeClr val="accent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2462249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rgbClr val="FFFFFF"/>
        </a:solidFill>
        <a:effectLst/>
      </p:bgPr>
    </p:bg>
    <p:spTree>
      <p:nvGrpSpPr>
        <p:cNvPr id="1" name=""/>
        <p:cNvGrpSpPr/>
        <p:nvPr/>
      </p:nvGrpSpPr>
      <p:grpSpPr>
        <a:xfrm>
          <a:off x="0" y="0"/>
          <a:ext cx="0" cy="0"/>
          <a:chOff x="0" y="0"/>
          <a:chExt cx="0" cy="0"/>
        </a:xfrm>
      </p:grpSpPr>
      <p:sp>
        <p:nvSpPr>
          <p:cNvPr id="11" name="Picture Placeholder 9"/>
          <p:cNvSpPr>
            <a:spLocks noGrp="1"/>
          </p:cNvSpPr>
          <p:nvPr>
            <p:ph type="pic" sz="quarter" idx="10" hasCustomPrompt="1"/>
          </p:nvPr>
        </p:nvSpPr>
        <p:spPr bwMode="hidden">
          <a:xfrm>
            <a:off x="0" y="0"/>
            <a:ext cx="12436475" cy="6994525"/>
          </a:xfrm>
          <a:prstGeom prst="rect">
            <a:avLst/>
          </a:prstGeom>
          <a:noFill/>
        </p:spPr>
        <p:txBody>
          <a:bodyPr lIns="329227" tIns="329227" rIns="329227">
            <a:noAutofit/>
          </a:bodyPr>
          <a:lstStyle>
            <a:lvl1pPr marL="0" indent="0">
              <a:buNone/>
              <a:defRPr sz="2465" baseline="0">
                <a:gradFill>
                  <a:gsLst>
                    <a:gs pos="1250">
                      <a:schemeClr val="accent1"/>
                    </a:gs>
                    <a:gs pos="100000">
                      <a:schemeClr val="accent1"/>
                    </a:gs>
                  </a:gsLst>
                  <a:lin ang="5400000" scaled="0"/>
                </a:gradFill>
              </a:defRPr>
            </a:lvl1pPr>
          </a:lstStyle>
          <a:p>
            <a:r>
              <a:rPr lang="en-US" dirty="0"/>
              <a:t>Picture placeholder</a:t>
            </a:r>
          </a:p>
        </p:txBody>
      </p:sp>
      <p:sp>
        <p:nvSpPr>
          <p:cNvPr id="10" name="Title 1"/>
          <p:cNvSpPr>
            <a:spLocks noGrp="1"/>
          </p:cNvSpPr>
          <p:nvPr>
            <p:ph type="ctrTitle"/>
          </p:nvPr>
        </p:nvSpPr>
        <p:spPr bwMode="ltGray">
          <a:xfrm>
            <a:off x="522876" y="938270"/>
            <a:ext cx="5125828" cy="511798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a:extLst/>
        </p:spPr>
        <p:txBody>
          <a:bodyPr vert="horz" wrap="square" lIns="384099" tIns="1042555" rIns="1481525" bIns="1042555" numCol="1" anchor="ctr" anchorCtr="0" compatLnSpc="1">
            <a:prstTxWarp prst="textNoShape">
              <a:avLst/>
            </a:prstTxWarp>
            <a:noAutofit/>
          </a:bodyPr>
          <a:lstStyle>
            <a:lvl1pPr algn="l">
              <a:defRPr lang="en-US" sz="6119" b="0" kern="1200" cap="none" spc="-204"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32683" rtl="0" eaLnBrk="1" fontAlgn="base" latinLnBrk="0" hangingPunct="1">
              <a:lnSpc>
                <a:spcPct val="100000"/>
              </a:lnSpc>
              <a:spcBef>
                <a:spcPct val="0"/>
              </a:spcBef>
              <a:spcAft>
                <a:spcPct val="0"/>
              </a:spcAft>
              <a:buFontTx/>
              <a:buNone/>
            </a:pPr>
            <a:r>
              <a:rPr lang="en-US"/>
              <a:t>Click to edit Master title style</a:t>
            </a:r>
            <a:endParaRPr lang="en-US" dirty="0"/>
          </a:p>
        </p:txBody>
      </p:sp>
    </p:spTree>
    <p:extLst>
      <p:ext uri="{BB962C8B-B14F-4D97-AF65-F5344CB8AC3E}">
        <p14:creationId xmlns:p14="http://schemas.microsoft.com/office/powerpoint/2010/main" val="42562483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emo, Video etc.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itle 1"/>
          <p:cNvSpPr>
            <a:spLocks noGrp="1"/>
          </p:cNvSpPr>
          <p:nvPr>
            <p:ph type="ctrTitle"/>
          </p:nvPr>
        </p:nvSpPr>
        <p:spPr>
          <a:xfrm>
            <a:off x="522876" y="941007"/>
            <a:ext cx="5125828" cy="5115249"/>
          </a:xfrm>
          <a:prstGeom prst="rect">
            <a:avLst/>
          </a:prstGeom>
          <a:noFill/>
          <a:ln>
            <a:noFill/>
          </a:ln>
          <a:extLst/>
        </p:spPr>
        <p:txBody>
          <a:bodyPr vert="horz" wrap="square" lIns="384099" tIns="1042555" rIns="1481525" bIns="1042555" numCol="1" rtlCol="0" anchor="ctr" anchorCtr="0" compatLnSpc="1">
            <a:prstTxWarp prst="textNoShape">
              <a:avLst/>
            </a:prstTxWarp>
            <a:noAutofit/>
          </a:bodyPr>
          <a:lstStyle>
            <a:lvl1pPr>
              <a:defRPr lang="en-US" sz="6119" spc="-204" dirty="0">
                <a:gradFill>
                  <a:gsLst>
                    <a:gs pos="100000">
                      <a:schemeClr val="accent1"/>
                    </a:gs>
                    <a:gs pos="0">
                      <a:schemeClr val="accent1"/>
                    </a:gs>
                  </a:gsLst>
                  <a:lin ang="5400000" scaled="0"/>
                </a:gradFill>
              </a:defRPr>
            </a:lvl1pPr>
          </a:lstStyle>
          <a:p>
            <a:pPr marL="0" lvl="0" indent="0" defTabSz="932683" fontAlgn="base">
              <a:lnSpc>
                <a:spcPct val="100000"/>
              </a:lnSpc>
              <a:spcAft>
                <a:spcPct val="0"/>
              </a:spcAft>
              <a:buFontTx/>
            </a:pPr>
            <a:r>
              <a:rPr lang="en-US"/>
              <a:t>Click to edit Master title style</a:t>
            </a:r>
            <a:endParaRPr lang="en-US" dirty="0"/>
          </a:p>
        </p:txBody>
      </p:sp>
      <p:sp>
        <p:nvSpPr>
          <p:cNvPr id="3" name="Subtitle 2"/>
          <p:cNvSpPr>
            <a:spLocks noGrp="1"/>
          </p:cNvSpPr>
          <p:nvPr>
            <p:ph type="subTitle" idx="1" hasCustomPrompt="1"/>
          </p:nvPr>
        </p:nvSpPr>
        <p:spPr>
          <a:xfrm>
            <a:off x="6214999" y="4345844"/>
            <a:ext cx="5695057" cy="1032350"/>
          </a:xfrm>
        </p:spPr>
        <p:txBody>
          <a:bodyPr>
            <a:spAutoFit/>
          </a:bodyPr>
          <a:lstStyle>
            <a:lvl1pPr marL="0" indent="0" algn="l">
              <a:lnSpc>
                <a:spcPct val="90000"/>
              </a:lnSpc>
              <a:spcBef>
                <a:spcPts val="0"/>
              </a:spcBef>
              <a:buNone/>
              <a:defRPr lang="en-US" sz="3654" kern="1200" spc="-72" baseline="0" dirty="0">
                <a:gradFill>
                  <a:gsLst>
                    <a:gs pos="100000">
                      <a:schemeClr val="bg1"/>
                    </a:gs>
                    <a:gs pos="0">
                      <a:schemeClr val="bg1"/>
                    </a:gs>
                  </a:gsLst>
                  <a:lin ang="5400000" scaled="0"/>
                </a:gradFill>
                <a:latin typeface="+mj-lt"/>
                <a:ea typeface="+mn-ea"/>
                <a:cs typeface="+mn-cs"/>
              </a:defRPr>
            </a:lvl1pPr>
            <a:lvl2pPr marL="466323" indent="0" algn="ctr">
              <a:buNone/>
              <a:defRPr>
                <a:solidFill>
                  <a:schemeClr val="tx1">
                    <a:tint val="75000"/>
                  </a:schemeClr>
                </a:solidFill>
              </a:defRPr>
            </a:lvl2pPr>
            <a:lvl3pPr marL="932646" indent="0" algn="ctr">
              <a:buNone/>
              <a:defRPr>
                <a:solidFill>
                  <a:schemeClr val="tx1">
                    <a:tint val="75000"/>
                  </a:schemeClr>
                </a:solidFill>
              </a:defRPr>
            </a:lvl3pPr>
            <a:lvl4pPr marL="1398969" indent="0" algn="ctr">
              <a:buNone/>
              <a:defRPr>
                <a:solidFill>
                  <a:schemeClr val="tx1">
                    <a:tint val="75000"/>
                  </a:schemeClr>
                </a:solidFill>
              </a:defRPr>
            </a:lvl4pPr>
            <a:lvl5pPr marL="1865293" indent="0" algn="ctr">
              <a:buNone/>
              <a:defRPr>
                <a:solidFill>
                  <a:schemeClr val="tx1">
                    <a:tint val="75000"/>
                  </a:schemeClr>
                </a:solidFill>
              </a:defRPr>
            </a:lvl5pPr>
            <a:lvl6pPr marL="2331616" indent="0" algn="ctr">
              <a:buNone/>
              <a:defRPr>
                <a:solidFill>
                  <a:schemeClr val="tx1">
                    <a:tint val="75000"/>
                  </a:schemeClr>
                </a:solidFill>
              </a:defRPr>
            </a:lvl6pPr>
            <a:lvl7pPr marL="2797939" indent="0" algn="ctr">
              <a:buNone/>
              <a:defRPr>
                <a:solidFill>
                  <a:schemeClr val="tx1">
                    <a:tint val="75000"/>
                  </a:schemeClr>
                </a:solidFill>
              </a:defRPr>
            </a:lvl7pPr>
            <a:lvl8pPr marL="3264261" indent="0" algn="ctr">
              <a:buNone/>
              <a:defRPr>
                <a:solidFill>
                  <a:schemeClr val="tx1">
                    <a:tint val="75000"/>
                  </a:schemeClr>
                </a:solidFill>
              </a:defRPr>
            </a:lvl8pPr>
            <a:lvl9pPr marL="3730585" indent="0" algn="ctr">
              <a:buNone/>
              <a:defRPr>
                <a:solidFill>
                  <a:schemeClr val="tx1">
                    <a:tint val="75000"/>
                  </a:schemeClr>
                </a:solidFill>
              </a:defRPr>
            </a:lvl9pPr>
          </a:lstStyle>
          <a:p>
            <a:pPr marL="0" marR="0" lvl="0" indent="0" algn="l" defTabSz="932646" rtl="0" eaLnBrk="1" fontAlgn="auto" latinLnBrk="0" hangingPunct="1">
              <a:lnSpc>
                <a:spcPct val="90000"/>
              </a:lnSpc>
              <a:spcBef>
                <a:spcPts val="0"/>
              </a:spcBef>
              <a:spcAft>
                <a:spcPts val="0"/>
              </a:spcAft>
              <a:buClrTx/>
              <a:buSzPct val="90000"/>
              <a:buFont typeface="Arial" pitchFamily="34" charset="0"/>
              <a:buNone/>
              <a:tabLst/>
            </a:pPr>
            <a:r>
              <a:rPr lang="en-US" dirty="0"/>
              <a:t>Click to edit master subtitle style</a:t>
            </a:r>
          </a:p>
        </p:txBody>
      </p:sp>
      <p:sp>
        <p:nvSpPr>
          <p:cNvPr id="5" name="Text Placeholder 4"/>
          <p:cNvSpPr>
            <a:spLocks noGrp="1"/>
          </p:cNvSpPr>
          <p:nvPr>
            <p:ph type="body" sz="quarter" idx="11" hasCustomPrompt="1"/>
          </p:nvPr>
        </p:nvSpPr>
        <p:spPr>
          <a:xfrm>
            <a:off x="6214999" y="1109029"/>
            <a:ext cx="5695057" cy="2825132"/>
          </a:xfrm>
        </p:spPr>
        <p:txBody>
          <a:bodyPr wrap="square" anchor="b">
            <a:spAutoFit/>
          </a:bodyPr>
          <a:lstStyle>
            <a:lvl1pPr marL="0" indent="0">
              <a:buNone/>
              <a:defRPr sz="6799" spc="-154">
                <a:gradFill>
                  <a:gsLst>
                    <a:gs pos="100000">
                      <a:schemeClr val="bg1"/>
                    </a:gs>
                    <a:gs pos="0">
                      <a:schemeClr val="bg1"/>
                    </a:gs>
                  </a:gsLst>
                  <a:lin ang="5400000" scaled="0"/>
                </a:gradFill>
              </a:defRPr>
            </a:lvl1pPr>
          </a:lstStyle>
          <a:p>
            <a:pPr lvl="0"/>
            <a:r>
              <a:rPr lang="en-US" dirty="0"/>
              <a:t>Click to edit master text styles</a:t>
            </a:r>
          </a:p>
        </p:txBody>
      </p:sp>
    </p:spTree>
    <p:extLst>
      <p:ext uri="{BB962C8B-B14F-4D97-AF65-F5344CB8AC3E}">
        <p14:creationId xmlns:p14="http://schemas.microsoft.com/office/powerpoint/2010/main" val="30352886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33151"/>
            <a:ext cx="11375537" cy="772204"/>
          </a:xfrm>
        </p:spPr>
        <p:txBody>
          <a:bodyPr/>
          <a:lstStyle/>
          <a:p>
            <a:r>
              <a:rPr lang="en-US" dirty="0"/>
              <a:t>Click to edit master title style</a:t>
            </a:r>
          </a:p>
        </p:txBody>
      </p:sp>
      <p:sp>
        <p:nvSpPr>
          <p:cNvPr id="5" name="Text Placeholder 4"/>
          <p:cNvSpPr>
            <a:spLocks noGrp="1"/>
          </p:cNvSpPr>
          <p:nvPr>
            <p:ph type="body" sz="quarter" idx="10" hasCustomPrompt="1"/>
          </p:nvPr>
        </p:nvSpPr>
        <p:spPr>
          <a:xfrm>
            <a:off x="529661" y="1476622"/>
            <a:ext cx="11375537" cy="2084319"/>
          </a:xfrm>
          <a:prstGeom prst="rect">
            <a:avLst/>
          </a:prstGeom>
        </p:spPr>
        <p:txBody>
          <a:bodyPr/>
          <a:lstStyle>
            <a:lvl1pPr marL="289845" indent="-289845">
              <a:buFont typeface="Wingdings" pitchFamily="2" charset="2"/>
              <a:buChar char=""/>
              <a:defRPr sz="4080"/>
            </a:lvl1pPr>
            <a:lvl2pPr marL="527874" indent="-238030">
              <a:buFont typeface="Wingdings" pitchFamily="2" charset="2"/>
              <a:buChar char=""/>
              <a:defRPr spc="-52" baseline="0">
                <a:latin typeface="+mn-lt"/>
              </a:defRPr>
            </a:lvl2pPr>
            <a:lvl3pPr marL="756186" indent="-228314">
              <a:buFont typeface="Wingdings" pitchFamily="2" charset="2"/>
              <a:buChar char=""/>
              <a:tabLst/>
              <a:defRPr spc="-52" baseline="0">
                <a:latin typeface="+mn-lt"/>
              </a:defRPr>
            </a:lvl3pPr>
            <a:lvl4pPr marL="932683" indent="-176499">
              <a:buFont typeface="Wingdings" pitchFamily="2" charset="2"/>
              <a:buChar char=""/>
              <a:defRPr spc="-52" baseline="0">
                <a:latin typeface="+mn-lt"/>
              </a:defRPr>
            </a:lvl4pPr>
            <a:lvl5pPr marL="1109181" indent="-176499">
              <a:buFont typeface="Wingdings" pitchFamily="2" charset="2"/>
              <a:buChar char=""/>
              <a:tabLst/>
              <a:defRPr spc="-52"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059821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29661" y="1476621"/>
            <a:ext cx="11375537" cy="2015263"/>
          </a:xfrm>
          <a:prstGeom prst="rect">
            <a:avLst/>
          </a:prstGeom>
        </p:spPr>
        <p:txBody>
          <a:bodyPr/>
          <a:lstStyle>
            <a:lvl1pPr marL="0" indent="0">
              <a:spcBef>
                <a:spcPts val="2448"/>
              </a:spcBef>
              <a:buNone/>
              <a:defRPr sz="4080">
                <a:gradFill>
                  <a:gsLst>
                    <a:gs pos="100000">
                      <a:schemeClr val="tx2"/>
                    </a:gs>
                    <a:gs pos="0">
                      <a:schemeClr val="tx2"/>
                    </a:gs>
                  </a:gsLst>
                  <a:lin ang="5400000" scaled="0"/>
                </a:gradFill>
                <a:latin typeface="+mj-lt"/>
              </a:defRPr>
            </a:lvl1pPr>
            <a:lvl2pPr marL="0" indent="0">
              <a:buNone/>
              <a:defRPr sz="2040" spc="-52" baseline="0">
                <a:gradFill>
                  <a:gsLst>
                    <a:gs pos="100000">
                      <a:schemeClr val="tx1"/>
                    </a:gs>
                    <a:gs pos="6000">
                      <a:schemeClr val="tx1"/>
                    </a:gs>
                  </a:gsLst>
                  <a:lin ang="5400000" scaled="0"/>
                </a:gradFill>
              </a:defRPr>
            </a:lvl2pPr>
            <a:lvl3pPr marL="236409" indent="0">
              <a:buNone/>
              <a:defRPr sz="2040" spc="-52" baseline="0">
                <a:gradFill>
                  <a:gsLst>
                    <a:gs pos="100000">
                      <a:schemeClr val="tx1"/>
                    </a:gs>
                    <a:gs pos="6000">
                      <a:schemeClr val="tx1"/>
                    </a:gs>
                  </a:gsLst>
                  <a:lin ang="5400000" scaled="0"/>
                </a:gradFill>
              </a:defRPr>
            </a:lvl3pPr>
            <a:lvl4pPr marL="466342" indent="0">
              <a:buNone/>
              <a:defRPr sz="2040" spc="-52" baseline="0">
                <a:gradFill>
                  <a:gsLst>
                    <a:gs pos="100000">
                      <a:schemeClr val="tx1"/>
                    </a:gs>
                    <a:gs pos="6000">
                      <a:schemeClr val="tx1"/>
                    </a:gs>
                  </a:gsLst>
                  <a:lin ang="5400000" scaled="0"/>
                </a:gradFill>
              </a:defRPr>
            </a:lvl4pPr>
            <a:lvl5pPr marL="707610" indent="0">
              <a:buNone/>
              <a:defRPr sz="2040" spc="-52" baseline="0">
                <a:gradFill>
                  <a:gsLst>
                    <a:gs pos="100000">
                      <a:schemeClr val="tx1"/>
                    </a:gs>
                    <a:gs pos="6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8610750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29661" y="1476621"/>
            <a:ext cx="11375537" cy="2015263"/>
          </a:xfrm>
          <a:prstGeom prst="rect">
            <a:avLst/>
          </a:prstGeom>
        </p:spPr>
        <p:txBody>
          <a:bodyPr/>
          <a:lstStyle>
            <a:lvl1pPr marL="0" indent="0">
              <a:spcBef>
                <a:spcPts val="2448"/>
              </a:spcBef>
              <a:buNone/>
              <a:defRPr sz="4080">
                <a:gradFill>
                  <a:gsLst>
                    <a:gs pos="100000">
                      <a:schemeClr val="tx1"/>
                    </a:gs>
                    <a:gs pos="0">
                      <a:schemeClr val="tx1"/>
                    </a:gs>
                  </a:gsLst>
                  <a:lin ang="5400000" scaled="0"/>
                </a:gradFill>
                <a:latin typeface="+mj-lt"/>
              </a:defRPr>
            </a:lvl1pPr>
            <a:lvl2pPr marL="0" indent="0">
              <a:buNone/>
              <a:defRPr sz="2040" spc="-52" baseline="0">
                <a:gradFill>
                  <a:gsLst>
                    <a:gs pos="100000">
                      <a:schemeClr val="tx1"/>
                    </a:gs>
                    <a:gs pos="0">
                      <a:schemeClr val="tx1"/>
                    </a:gs>
                  </a:gsLst>
                  <a:lin ang="5400000" scaled="0"/>
                </a:gradFill>
              </a:defRPr>
            </a:lvl2pPr>
            <a:lvl3pPr marL="236409" indent="0">
              <a:buNone/>
              <a:defRPr sz="2040" spc="-52" baseline="0">
                <a:gradFill>
                  <a:gsLst>
                    <a:gs pos="100000">
                      <a:schemeClr val="tx1"/>
                    </a:gs>
                    <a:gs pos="0">
                      <a:schemeClr val="tx1"/>
                    </a:gs>
                  </a:gsLst>
                  <a:lin ang="5400000" scaled="0"/>
                </a:gradFill>
              </a:defRPr>
            </a:lvl3pPr>
            <a:lvl4pPr marL="466342" indent="0">
              <a:buNone/>
              <a:defRPr sz="2040" spc="-52" baseline="0">
                <a:gradFill>
                  <a:gsLst>
                    <a:gs pos="100000">
                      <a:schemeClr val="tx1"/>
                    </a:gs>
                    <a:gs pos="0">
                      <a:schemeClr val="tx1"/>
                    </a:gs>
                  </a:gsLst>
                  <a:lin ang="5400000" scaled="0"/>
                </a:gradFill>
              </a:defRPr>
            </a:lvl4pPr>
            <a:lvl5pPr marL="707610" indent="0">
              <a:buNone/>
              <a:defRPr sz="2040" spc="-52" baseline="0">
                <a:gradFill>
                  <a:gsLst>
                    <a:gs pos="100000">
                      <a:schemeClr val="tx1"/>
                    </a:gs>
                    <a:gs pos="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04081394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4" name="Text Placeholder 3"/>
          <p:cNvSpPr>
            <a:spLocks noGrp="1"/>
          </p:cNvSpPr>
          <p:nvPr>
            <p:ph type="body" sz="quarter" idx="10" hasCustomPrompt="1"/>
          </p:nvPr>
        </p:nvSpPr>
        <p:spPr>
          <a:xfrm>
            <a:off x="531281" y="1476622"/>
            <a:ext cx="5504573" cy="2398224"/>
          </a:xfrm>
        </p:spPr>
        <p:txBody>
          <a:bodyPr>
            <a:spAutoFit/>
          </a:bodyPr>
          <a:lstStyle>
            <a:lvl1pPr marL="297940" indent="-297940">
              <a:spcBef>
                <a:spcPts val="1224"/>
              </a:spcBef>
              <a:buClr>
                <a:schemeClr val="tx1"/>
              </a:buClr>
              <a:buFont typeface="Wingdings" pitchFamily="2" charset="2"/>
              <a:buChar char=""/>
              <a:defRPr/>
            </a:lvl1pPr>
            <a:lvl2pPr marL="531111" indent="-233172">
              <a:defRPr sz="2040" spc="-52" baseline="0"/>
            </a:lvl2pPr>
            <a:lvl3pPr marL="699513" indent="-168402">
              <a:tabLst/>
              <a:defRPr sz="2040" spc="-52" baseline="0"/>
            </a:lvl3pPr>
            <a:lvl4pPr marL="880867" indent="-181356">
              <a:defRPr spc="-52" baseline="0"/>
            </a:lvl4pPr>
            <a:lvl5pPr marL="1049269" indent="-168402">
              <a:tabLst/>
              <a:defRPr spc="-52"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hasCustomPrompt="1"/>
          </p:nvPr>
        </p:nvSpPr>
        <p:spPr>
          <a:xfrm>
            <a:off x="6405482" y="1476623"/>
            <a:ext cx="5504573" cy="2440992"/>
          </a:xfrm>
        </p:spPr>
        <p:txBody>
          <a:bodyPr>
            <a:spAutoFit/>
          </a:bodyPr>
          <a:lstStyle>
            <a:lvl1pPr marL="346518" indent="-346518">
              <a:spcBef>
                <a:spcPts val="1224"/>
              </a:spcBef>
              <a:buFont typeface="Wingdings" pitchFamily="2" charset="2"/>
              <a:buChar char=""/>
              <a:defRPr lang="en-US" sz="3654" kern="1200" spc="-72" baseline="0" dirty="0" smtClean="0">
                <a:gradFill>
                  <a:gsLst>
                    <a:gs pos="1250">
                      <a:schemeClr val="tx1"/>
                    </a:gs>
                    <a:gs pos="100000">
                      <a:schemeClr val="tx1"/>
                    </a:gs>
                  </a:gsLst>
                  <a:lin ang="5400000" scaled="0"/>
                </a:gradFill>
                <a:latin typeface="+mj-lt"/>
                <a:ea typeface="+mn-ea"/>
                <a:cs typeface="+mn-cs"/>
              </a:defRPr>
            </a:lvl1pPr>
            <a:lvl2pPr marL="647698" indent="-349755">
              <a:defRPr lang="en-US" sz="2040" kern="1200" spc="-52" baseline="0" dirty="0" smtClean="0">
                <a:gradFill>
                  <a:gsLst>
                    <a:gs pos="1250">
                      <a:schemeClr val="tx1"/>
                    </a:gs>
                    <a:gs pos="100000">
                      <a:schemeClr val="tx1"/>
                    </a:gs>
                  </a:gsLst>
                  <a:lin ang="5400000" scaled="0"/>
                </a:gradFill>
                <a:latin typeface="+mn-lt"/>
                <a:ea typeface="+mn-ea"/>
                <a:cs typeface="+mn-cs"/>
              </a:defRPr>
            </a:lvl2pPr>
            <a:lvl3pPr marL="880867" indent="-349755">
              <a:defRPr lang="en-US" sz="2040" kern="1200" spc="-52" baseline="0" dirty="0" smtClean="0">
                <a:gradFill>
                  <a:gsLst>
                    <a:gs pos="1250">
                      <a:schemeClr val="tx1"/>
                    </a:gs>
                    <a:gs pos="100000">
                      <a:schemeClr val="tx1"/>
                    </a:gs>
                  </a:gsLst>
                  <a:lin ang="5400000" scaled="0"/>
                </a:gradFill>
                <a:latin typeface="+mn-lt"/>
                <a:ea typeface="+mn-ea"/>
                <a:cs typeface="+mn-cs"/>
              </a:defRPr>
            </a:lvl3pPr>
            <a:lvl4pPr marL="1049269" indent="-349755">
              <a:defRPr lang="en-US" sz="2040" kern="1200" spc="-52" baseline="0" dirty="0" smtClean="0">
                <a:gradFill>
                  <a:gsLst>
                    <a:gs pos="1250">
                      <a:schemeClr val="tx1"/>
                    </a:gs>
                    <a:gs pos="100000">
                      <a:schemeClr val="tx1"/>
                    </a:gs>
                  </a:gsLst>
                  <a:lin ang="5400000" scaled="0"/>
                </a:gradFill>
                <a:latin typeface="+mn-lt"/>
                <a:ea typeface="+mn-ea"/>
                <a:cs typeface="+mn-cs"/>
              </a:defRPr>
            </a:lvl4pPr>
            <a:lvl5pPr marL="1230625" indent="-349755">
              <a:defRPr lang="en-US" sz="2040" kern="1200" spc="-52" baseline="0" dirty="0">
                <a:gradFill>
                  <a:gsLst>
                    <a:gs pos="1250">
                      <a:schemeClr val="tx1"/>
                    </a:gs>
                    <a:gs pos="100000">
                      <a:schemeClr val="tx1"/>
                    </a:gs>
                  </a:gsLst>
                  <a:lin ang="5400000" scaled="0"/>
                </a:gradFill>
                <a:latin typeface="+mn-lt"/>
                <a:ea typeface="+mn-ea"/>
                <a:cs typeface="+mn-cs"/>
              </a:defRPr>
            </a:lvl5pPr>
          </a:lstStyle>
          <a:p>
            <a:pPr marL="297940" marR="0" lvl="0" indent="-297940" algn="l" defTabSz="932646"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Click to edit master text styles</a:t>
            </a:r>
          </a:p>
          <a:p>
            <a:pPr marL="531111" marR="0" lvl="1" indent="-233172" algn="l" defTabSz="932646" rtl="0" eaLnBrk="1" fontAlgn="auto" latinLnBrk="0" hangingPunct="1">
              <a:lnSpc>
                <a:spcPct val="90000"/>
              </a:lnSpc>
              <a:spcBef>
                <a:spcPct val="20000"/>
              </a:spcBef>
              <a:spcAft>
                <a:spcPts val="0"/>
              </a:spcAft>
              <a:buClrTx/>
              <a:buSzPct val="90000"/>
              <a:buFont typeface="Wingdings" pitchFamily="2" charset="2"/>
              <a:buChar char=""/>
              <a:tabLst/>
            </a:pPr>
            <a:r>
              <a:rPr lang="en-US" dirty="0"/>
              <a:t>Second level</a:t>
            </a:r>
          </a:p>
          <a:p>
            <a:pPr marL="699513" marR="0" lvl="2" indent="-168402" algn="l" defTabSz="932646" rtl="0" eaLnBrk="1" fontAlgn="auto" latinLnBrk="0" hangingPunct="1">
              <a:lnSpc>
                <a:spcPct val="90000"/>
              </a:lnSpc>
              <a:spcBef>
                <a:spcPct val="20000"/>
              </a:spcBef>
              <a:spcAft>
                <a:spcPts val="0"/>
              </a:spcAft>
              <a:buClrTx/>
              <a:buSzPct val="90000"/>
              <a:buFont typeface="Wingdings" pitchFamily="2" charset="2"/>
              <a:buChar char=""/>
              <a:tabLst/>
            </a:pPr>
            <a:r>
              <a:rPr lang="en-US" dirty="0"/>
              <a:t>Third level</a:t>
            </a:r>
          </a:p>
          <a:p>
            <a:pPr marL="880867" marR="0" lvl="3" indent="-181356" algn="l" defTabSz="932646" rtl="0" eaLnBrk="1" fontAlgn="auto" latinLnBrk="0" hangingPunct="1">
              <a:lnSpc>
                <a:spcPct val="90000"/>
              </a:lnSpc>
              <a:spcBef>
                <a:spcPct val="20000"/>
              </a:spcBef>
              <a:spcAft>
                <a:spcPts val="0"/>
              </a:spcAft>
              <a:buClrTx/>
              <a:buSzPct val="90000"/>
              <a:buFont typeface="Wingdings" pitchFamily="2" charset="2"/>
              <a:buChar char=""/>
              <a:tabLst/>
            </a:pPr>
            <a:r>
              <a:rPr lang="en-US" dirty="0"/>
              <a:t>Fourth level</a:t>
            </a:r>
          </a:p>
          <a:p>
            <a:pPr marL="1049269" marR="0" lvl="4" indent="-168402" algn="l" defTabSz="932646" rtl="0" eaLnBrk="1" fontAlgn="auto" latinLnBrk="0" hangingPunct="1">
              <a:lnSpc>
                <a:spcPct val="90000"/>
              </a:lnSpc>
              <a:spcBef>
                <a:spcPct val="20000"/>
              </a:spcBef>
              <a:spcAft>
                <a:spcPts val="0"/>
              </a:spcAft>
              <a:buClrTx/>
              <a:buSzPct val="90000"/>
              <a:buFont typeface="Wingdings" pitchFamily="2" charset="2"/>
              <a:buChar char=""/>
              <a:tabLst/>
            </a:pPr>
            <a:r>
              <a:rPr lang="en-US" dirty="0"/>
              <a:t>Fifth level</a:t>
            </a:r>
          </a:p>
        </p:txBody>
      </p:sp>
    </p:spTree>
    <p:extLst>
      <p:ext uri="{BB962C8B-B14F-4D97-AF65-F5344CB8AC3E}">
        <p14:creationId xmlns:p14="http://schemas.microsoft.com/office/powerpoint/2010/main" val="418340522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Text Placeholder 5"/>
          <p:cNvSpPr>
            <a:spLocks noGrp="1"/>
          </p:cNvSpPr>
          <p:nvPr>
            <p:ph type="body" sz="quarter" idx="11" hasCustomPrompt="1"/>
          </p:nvPr>
        </p:nvSpPr>
        <p:spPr>
          <a:xfrm>
            <a:off x="531281" y="1476623"/>
            <a:ext cx="5504573" cy="2511229"/>
          </a:xfrm>
        </p:spPr>
        <p:txBody>
          <a:bodyPr/>
          <a:lstStyle>
            <a:lvl1pPr marL="0" indent="0">
              <a:spcBef>
                <a:spcPts val="1224"/>
              </a:spcBef>
              <a:buNone/>
              <a:defRPr sz="4080">
                <a:gradFill>
                  <a:gsLst>
                    <a:gs pos="100000">
                      <a:schemeClr val="tx2"/>
                    </a:gs>
                    <a:gs pos="0">
                      <a:schemeClr val="tx2"/>
                    </a:gs>
                  </a:gsLst>
                  <a:lin ang="5400000" scaled="0"/>
                </a:gradFill>
                <a:latin typeface="+mj-lt"/>
              </a:defRPr>
            </a:lvl1pPr>
            <a:lvl2pPr marL="0" indent="0">
              <a:buNone/>
              <a:defRPr sz="2040" spc="-52" baseline="0"/>
            </a:lvl2pPr>
            <a:lvl3pPr marL="238030" indent="0">
              <a:buNone/>
              <a:defRPr sz="2040" spc="-52" baseline="0"/>
            </a:lvl3pPr>
            <a:lvl4pPr marL="466342" indent="0">
              <a:buNone/>
              <a:defRPr sz="2040" spc="-52" baseline="0"/>
            </a:lvl4pPr>
            <a:lvl5pPr marL="707610" indent="0">
              <a:buNone/>
              <a:defRPr sz="2040" spc="-52"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hasCustomPrompt="1"/>
          </p:nvPr>
        </p:nvSpPr>
        <p:spPr>
          <a:xfrm>
            <a:off x="6405482" y="1476623"/>
            <a:ext cx="5504573" cy="2561323"/>
          </a:xfrm>
        </p:spPr>
        <p:txBody>
          <a:bodyPr/>
          <a:lstStyle>
            <a:lvl1pPr marL="0" indent="0">
              <a:spcBef>
                <a:spcPts val="1224"/>
              </a:spcBef>
              <a:buNone/>
              <a:defRPr lang="en-US" sz="4080" kern="1200" spc="-72" baseline="0" dirty="0" smtClean="0">
                <a:gradFill>
                  <a:gsLst>
                    <a:gs pos="100000">
                      <a:schemeClr val="tx2"/>
                    </a:gs>
                    <a:gs pos="0">
                      <a:schemeClr val="tx2"/>
                    </a:gs>
                  </a:gsLst>
                  <a:lin ang="5400000" scaled="0"/>
                </a:gradFill>
                <a:latin typeface="+mj-lt"/>
                <a:ea typeface="+mn-ea"/>
                <a:cs typeface="+mn-cs"/>
              </a:defRPr>
            </a:lvl1pPr>
            <a:lvl2pPr marL="3239" marR="0" indent="0" algn="l" defTabSz="932646" rtl="0" eaLnBrk="1" fontAlgn="auto" latinLnBrk="0" hangingPunct="1">
              <a:lnSpc>
                <a:spcPct val="90000"/>
              </a:lnSpc>
              <a:spcBef>
                <a:spcPct val="20000"/>
              </a:spcBef>
              <a:spcAft>
                <a:spcPts val="0"/>
              </a:spcAft>
              <a:buClrTx/>
              <a:buSzPct val="90000"/>
              <a:buFont typeface="Arial" pitchFamily="34" charset="0"/>
              <a:buNone/>
              <a:tabLst/>
              <a:defRPr lang="en-US" sz="2040" kern="1200" spc="-52" baseline="0" dirty="0" smtClean="0">
                <a:gradFill>
                  <a:gsLst>
                    <a:gs pos="1250">
                      <a:schemeClr val="tx1"/>
                    </a:gs>
                    <a:gs pos="100000">
                      <a:schemeClr val="tx1"/>
                    </a:gs>
                  </a:gsLst>
                  <a:lin ang="5400000" scaled="0"/>
                </a:gradFill>
                <a:latin typeface="+mn-lt"/>
                <a:ea typeface="+mn-ea"/>
                <a:cs typeface="+mn-cs"/>
              </a:defRPr>
            </a:lvl2pPr>
            <a:lvl3pPr marL="238030" marR="0" indent="0" algn="l" defTabSz="932646" rtl="0" eaLnBrk="1" fontAlgn="auto" latinLnBrk="0" hangingPunct="1">
              <a:lnSpc>
                <a:spcPct val="90000"/>
              </a:lnSpc>
              <a:spcBef>
                <a:spcPct val="20000"/>
              </a:spcBef>
              <a:spcAft>
                <a:spcPts val="0"/>
              </a:spcAft>
              <a:buClrTx/>
              <a:buSzPct val="90000"/>
              <a:buFont typeface="Arial" pitchFamily="34" charset="0"/>
              <a:buNone/>
              <a:tabLst/>
              <a:defRPr lang="en-US" sz="2040" kern="1200" spc="-52" baseline="0" dirty="0" smtClean="0">
                <a:gradFill>
                  <a:gsLst>
                    <a:gs pos="1250">
                      <a:schemeClr val="tx1"/>
                    </a:gs>
                    <a:gs pos="100000">
                      <a:schemeClr val="tx1"/>
                    </a:gs>
                  </a:gsLst>
                  <a:lin ang="5400000" scaled="0"/>
                </a:gradFill>
                <a:latin typeface="+mn-lt"/>
                <a:ea typeface="+mn-ea"/>
                <a:cs typeface="+mn-cs"/>
              </a:defRPr>
            </a:lvl3pPr>
            <a:lvl4pPr marL="469579" marR="0" indent="0" algn="l" defTabSz="932646" rtl="0" eaLnBrk="1" fontAlgn="auto" latinLnBrk="0" hangingPunct="1">
              <a:lnSpc>
                <a:spcPct val="90000"/>
              </a:lnSpc>
              <a:spcBef>
                <a:spcPct val="20000"/>
              </a:spcBef>
              <a:spcAft>
                <a:spcPts val="0"/>
              </a:spcAft>
              <a:buClrTx/>
              <a:buSzPct val="90000"/>
              <a:buFont typeface="Arial" pitchFamily="34" charset="0"/>
              <a:buNone/>
              <a:tabLst/>
              <a:defRPr lang="en-US" sz="2040" kern="1200" spc="-52" baseline="0" dirty="0" smtClean="0">
                <a:gradFill>
                  <a:gsLst>
                    <a:gs pos="1250">
                      <a:schemeClr val="tx1"/>
                    </a:gs>
                    <a:gs pos="100000">
                      <a:schemeClr val="tx1"/>
                    </a:gs>
                  </a:gsLst>
                  <a:lin ang="5400000" scaled="0"/>
                </a:gradFill>
                <a:latin typeface="+mn-lt"/>
                <a:ea typeface="+mn-ea"/>
                <a:cs typeface="+mn-cs"/>
              </a:defRPr>
            </a:lvl4pPr>
            <a:lvl5pPr marL="701133" marR="0" indent="0" algn="l" defTabSz="932646" rtl="0" eaLnBrk="1" fontAlgn="auto" latinLnBrk="0" hangingPunct="1">
              <a:lnSpc>
                <a:spcPct val="90000"/>
              </a:lnSpc>
              <a:spcBef>
                <a:spcPct val="20000"/>
              </a:spcBef>
              <a:spcAft>
                <a:spcPts val="0"/>
              </a:spcAft>
              <a:buClrTx/>
              <a:buSzPct val="90000"/>
              <a:buFont typeface="Arial" pitchFamily="34" charset="0"/>
              <a:buNone/>
              <a:tabLst/>
              <a:defRPr lang="en-US" sz="2040" kern="1200" spc="-52" baseline="0" dirty="0">
                <a:gradFill>
                  <a:gsLst>
                    <a:gs pos="1250">
                      <a:schemeClr val="tx1"/>
                    </a:gs>
                    <a:gs pos="100000">
                      <a:schemeClr val="tx1"/>
                    </a:gs>
                  </a:gsLst>
                  <a:lin ang="5400000" scaled="0"/>
                </a:gradFill>
                <a:latin typeface="+mn-lt"/>
                <a:ea typeface="+mn-ea"/>
                <a:cs typeface="+mn-cs"/>
              </a:defRPr>
            </a:lvl5pPr>
          </a:lstStyle>
          <a:p>
            <a:pPr marL="0" marR="0" lvl="0" indent="0" algn="l" defTabSz="932646"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3831374"/>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Text Placeholder 5"/>
          <p:cNvSpPr>
            <a:spLocks noGrp="1"/>
          </p:cNvSpPr>
          <p:nvPr>
            <p:ph type="body" sz="quarter" idx="11" hasCustomPrompt="1"/>
          </p:nvPr>
        </p:nvSpPr>
        <p:spPr>
          <a:xfrm>
            <a:off x="531281" y="1476623"/>
            <a:ext cx="5504573" cy="2511229"/>
          </a:xfrm>
        </p:spPr>
        <p:txBody>
          <a:bodyPr/>
          <a:lstStyle>
            <a:lvl1pPr marL="0" indent="0">
              <a:spcBef>
                <a:spcPts val="1224"/>
              </a:spcBef>
              <a:buNone/>
              <a:defRPr sz="4080">
                <a:gradFill>
                  <a:gsLst>
                    <a:gs pos="1000">
                      <a:schemeClr val="tx1"/>
                    </a:gs>
                    <a:gs pos="98000">
                      <a:schemeClr val="tx1"/>
                    </a:gs>
                  </a:gsLst>
                  <a:lin ang="5400000" scaled="0"/>
                </a:gradFill>
                <a:latin typeface="+mj-lt"/>
              </a:defRPr>
            </a:lvl1pPr>
            <a:lvl2pPr marL="0" indent="0">
              <a:buNone/>
              <a:defRPr sz="2040" spc="-52" baseline="0">
                <a:gradFill>
                  <a:gsLst>
                    <a:gs pos="1000">
                      <a:schemeClr val="tx1"/>
                    </a:gs>
                    <a:gs pos="98000">
                      <a:schemeClr val="tx1"/>
                    </a:gs>
                  </a:gsLst>
                  <a:lin ang="5400000" scaled="0"/>
                </a:gradFill>
              </a:defRPr>
            </a:lvl2pPr>
            <a:lvl3pPr marL="238030" indent="0">
              <a:buNone/>
              <a:defRPr sz="2040" spc="-52" baseline="0">
                <a:gradFill>
                  <a:gsLst>
                    <a:gs pos="1000">
                      <a:schemeClr val="tx1"/>
                    </a:gs>
                    <a:gs pos="98000">
                      <a:schemeClr val="tx1"/>
                    </a:gs>
                  </a:gsLst>
                  <a:lin ang="5400000" scaled="0"/>
                </a:gradFill>
              </a:defRPr>
            </a:lvl3pPr>
            <a:lvl4pPr marL="466342" indent="0">
              <a:buNone/>
              <a:defRPr sz="2040" spc="-52" baseline="0">
                <a:gradFill>
                  <a:gsLst>
                    <a:gs pos="1000">
                      <a:schemeClr val="tx1"/>
                    </a:gs>
                    <a:gs pos="98000">
                      <a:schemeClr val="tx1"/>
                    </a:gs>
                  </a:gsLst>
                  <a:lin ang="5400000" scaled="0"/>
                </a:gradFill>
              </a:defRPr>
            </a:lvl4pPr>
            <a:lvl5pPr marL="707610" indent="0">
              <a:buNone/>
              <a:defRPr sz="2040" spc="-52" baseline="0">
                <a:gradFill>
                  <a:gsLst>
                    <a:gs pos="1000">
                      <a:schemeClr val="tx1"/>
                    </a:gs>
                    <a:gs pos="98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hasCustomPrompt="1"/>
          </p:nvPr>
        </p:nvSpPr>
        <p:spPr>
          <a:xfrm>
            <a:off x="6405482" y="1476623"/>
            <a:ext cx="5504573" cy="2561323"/>
          </a:xfrm>
        </p:spPr>
        <p:txBody>
          <a:bodyPr/>
          <a:lstStyle>
            <a:lvl1pPr marL="0" indent="0">
              <a:spcBef>
                <a:spcPts val="1224"/>
              </a:spcBef>
              <a:buNone/>
              <a:defRPr lang="en-US" sz="4080" kern="1200" spc="-72" baseline="0" dirty="0" smtClean="0">
                <a:gradFill>
                  <a:gsLst>
                    <a:gs pos="1000">
                      <a:schemeClr val="tx1"/>
                    </a:gs>
                    <a:gs pos="98000">
                      <a:schemeClr val="tx1"/>
                    </a:gs>
                  </a:gsLst>
                  <a:lin ang="5400000" scaled="0"/>
                </a:gradFill>
                <a:latin typeface="+mj-lt"/>
                <a:ea typeface="+mn-ea"/>
                <a:cs typeface="+mn-cs"/>
              </a:defRPr>
            </a:lvl1pPr>
            <a:lvl2pPr marL="3239" marR="0" indent="0" algn="l" defTabSz="932646" rtl="0" eaLnBrk="1" fontAlgn="auto" latinLnBrk="0" hangingPunct="1">
              <a:lnSpc>
                <a:spcPct val="90000"/>
              </a:lnSpc>
              <a:spcBef>
                <a:spcPct val="20000"/>
              </a:spcBef>
              <a:spcAft>
                <a:spcPts val="0"/>
              </a:spcAft>
              <a:buClrTx/>
              <a:buSzPct val="90000"/>
              <a:buFont typeface="Arial" pitchFamily="34" charset="0"/>
              <a:buNone/>
              <a:tabLst/>
              <a:defRPr lang="en-US" sz="2040" kern="1200" spc="-52" baseline="0" dirty="0" smtClean="0">
                <a:gradFill>
                  <a:gsLst>
                    <a:gs pos="1000">
                      <a:schemeClr val="tx1"/>
                    </a:gs>
                    <a:gs pos="98000">
                      <a:schemeClr val="tx1"/>
                    </a:gs>
                  </a:gsLst>
                  <a:lin ang="5400000" scaled="0"/>
                </a:gradFill>
                <a:latin typeface="+mn-lt"/>
                <a:ea typeface="+mn-ea"/>
                <a:cs typeface="+mn-cs"/>
              </a:defRPr>
            </a:lvl2pPr>
            <a:lvl3pPr marL="238030" marR="0" indent="0" algn="l" defTabSz="932646" rtl="0" eaLnBrk="1" fontAlgn="auto" latinLnBrk="0" hangingPunct="1">
              <a:lnSpc>
                <a:spcPct val="90000"/>
              </a:lnSpc>
              <a:spcBef>
                <a:spcPct val="20000"/>
              </a:spcBef>
              <a:spcAft>
                <a:spcPts val="0"/>
              </a:spcAft>
              <a:buClrTx/>
              <a:buSzPct val="90000"/>
              <a:buFont typeface="Arial" pitchFamily="34" charset="0"/>
              <a:buNone/>
              <a:tabLst/>
              <a:defRPr lang="en-US" sz="2040" kern="1200" spc="-52" baseline="0" dirty="0" smtClean="0">
                <a:gradFill>
                  <a:gsLst>
                    <a:gs pos="1000">
                      <a:schemeClr val="tx1"/>
                    </a:gs>
                    <a:gs pos="98000">
                      <a:schemeClr val="tx1"/>
                    </a:gs>
                  </a:gsLst>
                  <a:lin ang="5400000" scaled="0"/>
                </a:gradFill>
                <a:latin typeface="+mn-lt"/>
                <a:ea typeface="+mn-ea"/>
                <a:cs typeface="+mn-cs"/>
              </a:defRPr>
            </a:lvl3pPr>
            <a:lvl4pPr marL="469579" marR="0" indent="0" algn="l" defTabSz="932646" rtl="0" eaLnBrk="1" fontAlgn="auto" latinLnBrk="0" hangingPunct="1">
              <a:lnSpc>
                <a:spcPct val="90000"/>
              </a:lnSpc>
              <a:spcBef>
                <a:spcPct val="20000"/>
              </a:spcBef>
              <a:spcAft>
                <a:spcPts val="0"/>
              </a:spcAft>
              <a:buClrTx/>
              <a:buSzPct val="90000"/>
              <a:buFont typeface="Arial" pitchFamily="34" charset="0"/>
              <a:buNone/>
              <a:tabLst/>
              <a:defRPr lang="en-US" sz="2040" kern="1200" spc="-52" baseline="0" dirty="0" smtClean="0">
                <a:gradFill>
                  <a:gsLst>
                    <a:gs pos="1000">
                      <a:schemeClr val="tx1"/>
                    </a:gs>
                    <a:gs pos="98000">
                      <a:schemeClr val="tx1"/>
                    </a:gs>
                  </a:gsLst>
                  <a:lin ang="5400000" scaled="0"/>
                </a:gradFill>
                <a:latin typeface="+mn-lt"/>
                <a:ea typeface="+mn-ea"/>
                <a:cs typeface="+mn-cs"/>
              </a:defRPr>
            </a:lvl4pPr>
            <a:lvl5pPr marL="701133" marR="0" indent="0" algn="l" defTabSz="932646" rtl="0" eaLnBrk="1" fontAlgn="auto" latinLnBrk="0" hangingPunct="1">
              <a:lnSpc>
                <a:spcPct val="90000"/>
              </a:lnSpc>
              <a:spcBef>
                <a:spcPct val="20000"/>
              </a:spcBef>
              <a:spcAft>
                <a:spcPts val="0"/>
              </a:spcAft>
              <a:buClrTx/>
              <a:buSzPct val="90000"/>
              <a:buFont typeface="Arial" pitchFamily="34" charset="0"/>
              <a:buNone/>
              <a:tabLst/>
              <a:defRPr lang="en-US" sz="2040" kern="1200" spc="-52" baseline="0" dirty="0">
                <a:gradFill>
                  <a:gsLst>
                    <a:gs pos="1000">
                      <a:schemeClr val="tx1"/>
                    </a:gs>
                    <a:gs pos="98000">
                      <a:schemeClr val="tx1"/>
                    </a:gs>
                  </a:gsLst>
                  <a:lin ang="5400000" scaled="0"/>
                </a:gradFill>
                <a:latin typeface="+mn-lt"/>
                <a:ea typeface="+mn-ea"/>
                <a:cs typeface="+mn-cs"/>
              </a:defRPr>
            </a:lvl5pPr>
          </a:lstStyle>
          <a:p>
            <a:pPr marL="0" marR="0" lvl="0" indent="0" algn="l" defTabSz="932646"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733238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4853" y="1508579"/>
            <a:ext cx="4571622" cy="5485946"/>
          </a:xfrm>
          <a:prstGeom prst="rect">
            <a:avLst/>
          </a:prstGeom>
        </p:spPr>
      </p:pic>
      <p:sp>
        <p:nvSpPr>
          <p:cNvPr id="2" name="Title 1"/>
          <p:cNvSpPr>
            <a:spLocks noGrp="1"/>
          </p:cNvSpPr>
          <p:nvPr>
            <p:ph type="title"/>
          </p:nvPr>
        </p:nvSpPr>
        <p:spPr>
          <a:xfrm>
            <a:off x="274639" y="295274"/>
            <a:ext cx="11211728" cy="917575"/>
          </a:xfr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49"/>
            <a:ext cx="10572902" cy="4624279"/>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24044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8" name="Slide Number Placeholder 7"/>
          <p:cNvSpPr>
            <a:spLocks noGrp="1"/>
          </p:cNvSpPr>
          <p:nvPr>
            <p:ph type="sldNum" sz="quarter" idx="11"/>
          </p:nvPr>
        </p:nvSpPr>
        <p:spPr>
          <a:xfrm>
            <a:off x="11676812" y="6557368"/>
            <a:ext cx="233245" cy="131840"/>
          </a:xfrm>
          <a:prstGeom prst="rect">
            <a:avLst/>
          </a:prstGeom>
        </p:spPr>
        <p:txBody>
          <a:bodyPr/>
          <a:lstStyle/>
          <a:p>
            <a:pPr defTabSz="932646">
              <a:lnSpc>
                <a:spcPct val="90000"/>
              </a:lnSpc>
            </a:pPr>
            <a:fld id="{1BC86A1F-E589-44B2-A543-2EC98F5547A7}" type="slidenum">
              <a:rPr lang="en-US" sz="1869" smtClean="0">
                <a:solidFill>
                  <a:srgbClr val="505050"/>
                </a:solidFill>
                <a:ea typeface="MS PGothic" pitchFamily="34" charset="-128"/>
              </a:rPr>
              <a:pPr defTabSz="932646">
                <a:lnSpc>
                  <a:spcPct val="90000"/>
                </a:lnSpc>
              </a:pPr>
              <a:t>‹#›</a:t>
            </a:fld>
            <a:endParaRPr lang="en-US" sz="1869" dirty="0">
              <a:solidFill>
                <a:srgbClr val="505050"/>
              </a:solidFill>
              <a:ea typeface="MS PGothic" pitchFamily="34" charset="-128"/>
            </a:endParaRPr>
          </a:p>
        </p:txBody>
      </p:sp>
    </p:spTree>
    <p:extLst>
      <p:ext uri="{BB962C8B-B14F-4D97-AF65-F5344CB8AC3E}">
        <p14:creationId xmlns:p14="http://schemas.microsoft.com/office/powerpoint/2010/main" val="86784878"/>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a:xfrm>
            <a:off x="11676812" y="6557368"/>
            <a:ext cx="233245" cy="131840"/>
          </a:xfrm>
          <a:prstGeom prst="rect">
            <a:avLst/>
          </a:prstGeom>
        </p:spPr>
        <p:txBody>
          <a:bodyPr/>
          <a:lstStyle/>
          <a:p>
            <a:pPr defTabSz="932646">
              <a:lnSpc>
                <a:spcPct val="90000"/>
              </a:lnSpc>
            </a:pPr>
            <a:fld id="{1BC86A1F-E589-44B2-A543-2EC98F5547A7}" type="slidenum">
              <a:rPr lang="en-US" sz="1869" smtClean="0">
                <a:solidFill>
                  <a:srgbClr val="505050"/>
                </a:solidFill>
                <a:ea typeface="MS PGothic" pitchFamily="34" charset="-128"/>
              </a:rPr>
              <a:pPr defTabSz="932646">
                <a:lnSpc>
                  <a:spcPct val="90000"/>
                </a:lnSpc>
              </a:pPr>
              <a:t>‹#›</a:t>
            </a:fld>
            <a:endParaRPr lang="en-US" sz="1869" dirty="0">
              <a:solidFill>
                <a:srgbClr val="505050"/>
              </a:solidFill>
              <a:ea typeface="MS PGothic" pitchFamily="34" charset="-128"/>
            </a:endParaRPr>
          </a:p>
        </p:txBody>
      </p:sp>
    </p:spTree>
    <p:extLst>
      <p:ext uri="{BB962C8B-B14F-4D97-AF65-F5344CB8AC3E}">
        <p14:creationId xmlns:p14="http://schemas.microsoft.com/office/powerpoint/2010/main" val="416056201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a:off x="0" y="1178953"/>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7" tIns="46637" rIns="46637" bIns="46637" numCol="1" spcCol="0" rtlCol="0" fromWordArt="0" anchor="ctr" anchorCtr="0" forceAA="0" compatLnSpc="1">
            <a:prstTxWarp prst="textNoShape">
              <a:avLst/>
            </a:prstTxWarp>
            <a:noAutofit/>
          </a:bodyPr>
          <a:lstStyle/>
          <a:p>
            <a:pPr algn="ctr" defTabSz="932377" fontAlgn="base">
              <a:spcBef>
                <a:spcPct val="0"/>
              </a:spcBef>
              <a:spcAft>
                <a:spcPct val="0"/>
              </a:spcAft>
            </a:pPr>
            <a:endParaRPr lang="en-US" sz="1869"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5" name="Text Placeholder 4"/>
          <p:cNvSpPr>
            <a:spLocks noGrp="1"/>
          </p:cNvSpPr>
          <p:nvPr>
            <p:ph type="body" sz="quarter" idx="10"/>
          </p:nvPr>
        </p:nvSpPr>
        <p:spPr>
          <a:xfrm>
            <a:off x="528851" y="1476622"/>
            <a:ext cx="11378776" cy="2027819"/>
          </a:xfrm>
        </p:spPr>
        <p:txBody>
          <a:bodyPr/>
          <a:lstStyle>
            <a:lvl1pPr marL="0" indent="0">
              <a:buNone/>
              <a:defRPr sz="3230">
                <a:gradFill>
                  <a:gsLst>
                    <a:gs pos="1250">
                      <a:schemeClr val="tx1"/>
                    </a:gs>
                    <a:gs pos="100000">
                      <a:schemeClr val="tx1"/>
                    </a:gs>
                  </a:gsLst>
                  <a:lin ang="5400000" scaled="0"/>
                </a:gradFill>
                <a:latin typeface="Consolas" pitchFamily="49" charset="0"/>
                <a:cs typeface="Consolas" pitchFamily="49" charset="0"/>
              </a:defRPr>
            </a:lvl1pPr>
            <a:lvl2pPr marL="346518" indent="0">
              <a:buNone/>
              <a:defRPr>
                <a:gradFill>
                  <a:gsLst>
                    <a:gs pos="1250">
                      <a:schemeClr val="tx1"/>
                    </a:gs>
                    <a:gs pos="100000">
                      <a:schemeClr val="tx1"/>
                    </a:gs>
                  </a:gsLst>
                  <a:lin ang="5400000" scaled="0"/>
                </a:gradFill>
                <a:latin typeface="Consolas" pitchFamily="49" charset="0"/>
                <a:cs typeface="Consolas" pitchFamily="49" charset="0"/>
              </a:defRPr>
            </a:lvl2pPr>
            <a:lvl3pPr marL="584547" indent="0">
              <a:buNone/>
              <a:defRPr>
                <a:gradFill>
                  <a:gsLst>
                    <a:gs pos="1250">
                      <a:schemeClr val="tx1"/>
                    </a:gs>
                    <a:gs pos="100000">
                      <a:schemeClr val="tx1"/>
                    </a:gs>
                  </a:gsLst>
                  <a:lin ang="5400000" scaled="0"/>
                </a:gradFill>
                <a:latin typeface="Consolas" pitchFamily="49" charset="0"/>
                <a:cs typeface="Consolas" pitchFamily="49" charset="0"/>
              </a:defRPr>
            </a:lvl3pPr>
            <a:lvl4pPr marL="814480" indent="0">
              <a:buNone/>
              <a:defRPr>
                <a:gradFill>
                  <a:gsLst>
                    <a:gs pos="1250">
                      <a:schemeClr val="tx1"/>
                    </a:gs>
                    <a:gs pos="100000">
                      <a:schemeClr val="tx1"/>
                    </a:gs>
                  </a:gsLst>
                  <a:lin ang="5400000" scaled="0"/>
                </a:gradFill>
                <a:latin typeface="Consolas" pitchFamily="49" charset="0"/>
                <a:cs typeface="Consolas" pitchFamily="49" charset="0"/>
              </a:defRPr>
            </a:lvl4pPr>
            <a:lvl5pPr marL="1050889"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9947111"/>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2610601"/>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Slide 3">
    <p:spTree>
      <p:nvGrpSpPr>
        <p:cNvPr id="1" name=""/>
        <p:cNvGrpSpPr/>
        <p:nvPr/>
      </p:nvGrpSpPr>
      <p:grpSpPr>
        <a:xfrm>
          <a:off x="0" y="0"/>
          <a:ext cx="0" cy="0"/>
          <a:chOff x="0" y="0"/>
          <a:chExt cx="0" cy="0"/>
        </a:xfrm>
      </p:grpSpPr>
      <p:sp>
        <p:nvSpPr>
          <p:cNvPr id="4" name="Rectangle 3"/>
          <p:cNvSpPr/>
          <p:nvPr userDrawn="1"/>
        </p:nvSpPr>
        <p:spPr bwMode="auto">
          <a:xfrm>
            <a:off x="182564" y="1576388"/>
            <a:ext cx="12070648" cy="365760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algn="ctr" defTabSz="932288">
              <a:lnSpc>
                <a:spcPct val="90000"/>
              </a:lnSpc>
              <a:defRPr/>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458789" y="481015"/>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703" y="2123085"/>
            <a:ext cx="9143936" cy="830809"/>
          </a:xfrm>
          <a:noFill/>
        </p:spPr>
        <p:txBody>
          <a:bodyPr anchorCtr="0"/>
          <a:lstStyle>
            <a:lvl1pPr>
              <a:defRPr sz="5998" spc="-100" baseline="0">
                <a:gradFill>
                  <a:gsLst>
                    <a:gs pos="5833">
                      <a:srgbClr val="FFFFFF"/>
                    </a:gs>
                    <a:gs pos="18000">
                      <a:srgbClr val="FFFFFF"/>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2"/>
          </p:nvPr>
        </p:nvSpPr>
        <p:spPr>
          <a:xfrm>
            <a:off x="282231" y="3771580"/>
            <a:ext cx="9143936" cy="1828801"/>
          </a:xfrm>
          <a:noFill/>
        </p:spPr>
        <p:txBody>
          <a:bodyPr tIns="109728" bIns="109728">
            <a:noAutofit/>
          </a:bodyPr>
          <a:lstStyle>
            <a:lvl1pPr marL="0" indent="0">
              <a:spcBef>
                <a:spcPts val="0"/>
              </a:spcBef>
              <a:buNone/>
              <a:defRPr sz="3599" spc="0" baseline="0">
                <a:gradFill>
                  <a:gsLst>
                    <a:gs pos="0">
                      <a:srgbClr val="FFFFFF"/>
                    </a:gs>
                    <a:gs pos="100000">
                      <a:srgbClr val="FFFFFF"/>
                    </a:gs>
                  </a:gsLst>
                  <a:lin ang="5400000" scaled="0"/>
                </a:gradFill>
                <a:latin typeface="+mj-lt"/>
              </a:defRPr>
            </a:lvl1pPr>
          </a:lstStyle>
          <a:p>
            <a:pPr lvl="0"/>
            <a:r>
              <a:rPr lang="en-US"/>
              <a:t>Click to edit Master text styles</a:t>
            </a:r>
          </a:p>
        </p:txBody>
      </p:sp>
    </p:spTree>
    <p:extLst>
      <p:ext uri="{BB962C8B-B14F-4D97-AF65-F5344CB8AC3E}">
        <p14:creationId xmlns:p14="http://schemas.microsoft.com/office/powerpoint/2010/main" val="3669983046"/>
      </p:ext>
    </p:extLst>
  </p:cSld>
  <p:clrMapOvr>
    <a:masterClrMapping/>
  </p:clrMapOvr>
  <p:transition spd="slow"/>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10882313" y="296863"/>
            <a:ext cx="12763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639" y="295275"/>
            <a:ext cx="9052524" cy="776911"/>
          </a:xfrm>
        </p:spPr>
        <p:txBody>
          <a:bodyPr/>
          <a:lstStyle/>
          <a:p>
            <a:r>
              <a:rPr lang="en-US"/>
              <a:t>Click to edit Master title style</a:t>
            </a:r>
          </a:p>
        </p:txBody>
      </p:sp>
    </p:spTree>
    <p:extLst>
      <p:ext uri="{BB962C8B-B14F-4D97-AF65-F5344CB8AC3E}">
        <p14:creationId xmlns:p14="http://schemas.microsoft.com/office/powerpoint/2010/main" val="287168563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Section Title Accent Color 2">
    <p:bg>
      <p:bgPr>
        <a:solidFill>
          <a:srgbClr val="169FE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48923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grpSp>
        <p:nvGrpSpPr>
          <p:cNvPr id="10" name="Group 9"/>
          <p:cNvGrpSpPr>
            <a:grpSpLocks noChangeAspect="1"/>
          </p:cNvGrpSpPr>
          <p:nvPr userDrawn="1"/>
        </p:nvGrpSpPr>
        <p:grpSpPr>
          <a:xfrm>
            <a:off x="10411875" y="479776"/>
            <a:ext cx="1559817" cy="332660"/>
            <a:chOff x="4846638" y="3441700"/>
            <a:chExt cx="5910262" cy="1260475"/>
          </a:xfrm>
        </p:grpSpPr>
        <p:sp>
          <p:nvSpPr>
            <p:cNvPr id="11"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97"/>
              <a:endParaRPr lang="en-US">
                <a:solidFill>
                  <a:srgbClr val="505050"/>
                </a:solidFill>
                <a:ea typeface="MS PGothic" pitchFamily="34" charset="-128"/>
              </a:endParaRPr>
            </a:p>
          </p:txBody>
        </p:sp>
        <p:sp>
          <p:nvSpPr>
            <p:cNvPr id="12"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97"/>
              <a:endParaRPr lang="en-US">
                <a:solidFill>
                  <a:srgbClr val="505050"/>
                </a:solidFill>
                <a:ea typeface="MS PGothic" pitchFamily="34" charset="-128"/>
              </a:endParaRPr>
            </a:p>
          </p:txBody>
        </p:sp>
        <p:sp>
          <p:nvSpPr>
            <p:cNvPr id="13"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97"/>
              <a:endParaRPr lang="en-US">
                <a:solidFill>
                  <a:srgbClr val="505050"/>
                </a:solidFill>
                <a:ea typeface="MS PGothic" pitchFamily="34" charset="-128"/>
              </a:endParaRPr>
            </a:p>
          </p:txBody>
        </p:sp>
        <p:sp>
          <p:nvSpPr>
            <p:cNvPr id="14"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97"/>
              <a:endParaRPr lang="en-US">
                <a:solidFill>
                  <a:srgbClr val="505050"/>
                </a:solidFill>
                <a:ea typeface="MS PGothic" pitchFamily="34" charset="-128"/>
              </a:endParaRPr>
            </a:p>
          </p:txBody>
        </p:sp>
        <p:sp>
          <p:nvSpPr>
            <p:cNvPr id="15"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597"/>
              <a:endParaRPr lang="en-US">
                <a:solidFill>
                  <a:srgbClr val="505050"/>
                </a:solidFill>
                <a:ea typeface="MS PGothic" pitchFamily="34" charset="-128"/>
              </a:endParaRPr>
            </a:p>
          </p:txBody>
        </p:sp>
      </p:grpSp>
      <p:sp>
        <p:nvSpPr>
          <p:cNvPr id="5" name="Text Placeholder 4"/>
          <p:cNvSpPr>
            <a:spLocks noGrp="1"/>
          </p:cNvSpPr>
          <p:nvPr>
            <p:ph type="body" sz="quarter" idx="12" hasCustomPrompt="1"/>
          </p:nvPr>
        </p:nvSpPr>
        <p:spPr>
          <a:xfrm>
            <a:off x="276540" y="3954458"/>
            <a:ext cx="10056498" cy="1830388"/>
          </a:xfrm>
          <a:noFill/>
        </p:spPr>
        <p:txBody>
          <a:bodyPr lIns="146304" tIns="109728" rIns="146304" bIns="109728">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8" y="2117165"/>
            <a:ext cx="10058336" cy="1019207"/>
          </a:xfrm>
          <a:noFill/>
        </p:spPr>
        <p:txBody>
          <a:bodyPr lIns="146304" tIns="91440" rIns="146304" bIns="91440" anchor="t" anchorCtr="0"/>
          <a:lstStyle>
            <a:lvl1pPr>
              <a:defRPr sz="5999"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5"/>
          <p:cNvSpPr>
            <a:spLocks noGrp="1"/>
          </p:cNvSpPr>
          <p:nvPr>
            <p:ph type="body" sz="quarter" idx="13" hasCustomPrompt="1"/>
          </p:nvPr>
        </p:nvSpPr>
        <p:spPr>
          <a:xfrm>
            <a:off x="274638" y="479776"/>
            <a:ext cx="3108990" cy="276955"/>
          </a:xfrm>
        </p:spPr>
        <p:txBody>
          <a:bodyPr/>
          <a:lstStyle>
            <a:lvl1pPr marL="0" indent="0">
              <a:buNone/>
              <a:defRPr sz="2000"/>
            </a:lvl1pPr>
          </a:lstStyle>
          <a:p>
            <a:pPr lvl="0"/>
            <a:r>
              <a:rPr lang="en-US" dirty="0"/>
              <a:t>Session Code Here</a:t>
            </a:r>
          </a:p>
        </p:txBody>
      </p:sp>
    </p:spTree>
    <p:extLst>
      <p:ext uri="{BB962C8B-B14F-4D97-AF65-F5344CB8AC3E}">
        <p14:creationId xmlns:p14="http://schemas.microsoft.com/office/powerpoint/2010/main" val="4036691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2203">
          <p15:clr>
            <a:srgbClr val="FBAE40"/>
          </p15:clr>
        </p15:guide>
        <p15:guide id="2" pos="391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10882313" y="296863"/>
            <a:ext cx="12763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639" y="295274"/>
            <a:ext cx="9052524" cy="776879"/>
          </a:xfrm>
        </p:spPr>
        <p:txBody>
          <a:bodyPr/>
          <a:lstStyle/>
          <a:p>
            <a:r>
              <a:rPr lang="en-US"/>
              <a:t>Click to edit Master title style</a:t>
            </a:r>
          </a:p>
        </p:txBody>
      </p:sp>
    </p:spTree>
    <p:extLst>
      <p:ext uri="{BB962C8B-B14F-4D97-AF65-F5344CB8AC3E}">
        <p14:creationId xmlns:p14="http://schemas.microsoft.com/office/powerpoint/2010/main" val="28159901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4853" y="1508579"/>
            <a:ext cx="4571622" cy="5485946"/>
          </a:xfrm>
          <a:prstGeom prst="rect">
            <a:avLst/>
          </a:prstGeom>
        </p:spPr>
      </p:pic>
      <p:sp>
        <p:nvSpPr>
          <p:cNvPr id="2" name="Title 1"/>
          <p:cNvSpPr>
            <a:spLocks noGrp="1"/>
          </p:cNvSpPr>
          <p:nvPr>
            <p:ph type="title"/>
          </p:nvPr>
        </p:nvSpPr>
        <p:spPr>
          <a:xfrm>
            <a:off x="274639" y="295274"/>
            <a:ext cx="11211728" cy="917575"/>
          </a:xfr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49"/>
            <a:ext cx="10572902" cy="4624279"/>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36163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60537" y="0"/>
            <a:ext cx="2475938" cy="6994525"/>
          </a:xfrm>
          <a:prstGeom prst="rect">
            <a:avLst/>
          </a:prstGeom>
        </p:spPr>
      </p:pic>
      <p:sp>
        <p:nvSpPr>
          <p:cNvPr id="2" name="Title 1"/>
          <p:cNvSpPr>
            <a:spLocks noGrp="1"/>
          </p:cNvSpPr>
          <p:nvPr>
            <p:ph type="title"/>
          </p:nvPr>
        </p:nvSpPr>
        <p:spPr>
          <a:xfrm>
            <a:off x="274639" y="295274"/>
            <a:ext cx="11211728" cy="917575"/>
          </a:xfr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49"/>
            <a:ext cx="10572902" cy="4624279"/>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512882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mp; Non-bulleted text">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60537" y="1"/>
            <a:ext cx="2475938" cy="6994523"/>
          </a:xfrm>
          <a:prstGeom prst="rect">
            <a:avLst/>
          </a:prstGeom>
        </p:spPr>
      </p:pic>
      <p:sp>
        <p:nvSpPr>
          <p:cNvPr id="2" name="Title 1"/>
          <p:cNvSpPr>
            <a:spLocks noGrp="1"/>
          </p:cNvSpPr>
          <p:nvPr>
            <p:ph type="title"/>
          </p:nvPr>
        </p:nvSpPr>
        <p:spPr>
          <a:xfrm>
            <a:off x="274639" y="295274"/>
            <a:ext cx="11211728" cy="917575"/>
          </a:xfr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49"/>
            <a:ext cx="10572902" cy="4624279"/>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699492"/>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theme" Target="../theme/theme3.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68217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201" r:id="rId2"/>
    <p:sldLayoutId id="2147484182" r:id="rId3"/>
    <p:sldLayoutId id="2147484257" r:id="rId4"/>
    <p:sldLayoutId id="2147484098" r:id="rId5"/>
    <p:sldLayoutId id="2147484203" r:id="rId6"/>
    <p:sldLayoutId id="2147484204" r:id="rId7"/>
    <p:sldLayoutId id="2147484205" r:id="rId8"/>
    <p:sldLayoutId id="2147484206" r:id="rId9"/>
    <p:sldLayoutId id="2147484107" r:id="rId10"/>
    <p:sldLayoutId id="2147484106" r:id="rId11"/>
    <p:sldLayoutId id="2147484092" r:id="rId12"/>
    <p:sldLayoutId id="2147484190" r:id="rId13"/>
    <p:sldLayoutId id="2147484195" r:id="rId14"/>
    <p:sldLayoutId id="2147484196" r:id="rId15"/>
    <p:sldLayoutId id="2147484192" r:id="rId16"/>
    <p:sldLayoutId id="2147484093" r:id="rId17"/>
    <p:sldLayoutId id="2147484202" r:id="rId18"/>
    <p:sldLayoutId id="2147484258" r:id="rId19"/>
    <p:sldLayoutId id="2147484259" r:id="rId20"/>
    <p:sldLayoutId id="2147484254" r:id="rId21"/>
    <p:sldLayoutId id="2147484255" r:id="rId22"/>
    <p:sldLayoutId id="2147484308" r:id="rId23"/>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6778341"/>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 id="2147484272" r:id="rId12"/>
    <p:sldLayoutId id="2147484273" r:id="rId13"/>
    <p:sldLayoutId id="2147484274" r:id="rId14"/>
    <p:sldLayoutId id="2147484275" r:id="rId15"/>
    <p:sldLayoutId id="2147484276" r:id="rId16"/>
    <p:sldLayoutId id="2147484277" r:id="rId17"/>
    <p:sldLayoutId id="2147484278" r:id="rId18"/>
    <p:sldLayoutId id="2147484279" r:id="rId19"/>
    <p:sldLayoutId id="2147484280" r:id="rId20"/>
    <p:sldLayoutId id="2147484281" r:id="rId21"/>
    <p:sldLayoutId id="2147484282" r:id="rId22"/>
    <p:sldLayoutId id="2147484283" r:id="rId23"/>
  </p:sldLayoutIdLst>
  <p:transition>
    <p:fade/>
  </p:transition>
  <p:txStyles>
    <p:titleStyle>
      <a:lvl1pPr algn="l" defTabSz="931863" rtl="0" fontAlgn="base">
        <a:lnSpc>
          <a:spcPct val="90000"/>
        </a:lnSpc>
        <a:spcBef>
          <a:spcPct val="0"/>
        </a:spcBef>
        <a:spcAft>
          <a:spcPct val="0"/>
        </a:spcAft>
        <a:defRPr lang="en-US" sz="5400" kern="1200" spc="-102" dirty="0">
          <a:ln w="3175">
            <a:noFill/>
          </a:ln>
          <a:gradFill>
            <a:gsLst>
              <a:gs pos="1250">
                <a:schemeClr val="tx1"/>
              </a:gs>
              <a:gs pos="100000">
                <a:schemeClr val="tx1"/>
              </a:gs>
            </a:gsLst>
            <a:lin ang="5400000" scaled="0"/>
          </a:gradFill>
          <a:latin typeface="+mj-lt"/>
          <a:ea typeface="MS PGothic"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2pPr>
      <a:lvl3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3pPr>
      <a:lvl4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4pPr>
      <a:lvl5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5pPr>
      <a:lvl6pPr marL="4572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6pPr>
      <a:lvl7pPr marL="9144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7pPr>
      <a:lvl8pPr marL="13716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8pPr>
      <a:lvl9pPr marL="18288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9pPr>
    </p:titleStyle>
    <p:bodyStyle>
      <a:lvl1pPr marL="342900" indent="-342900" algn="l" defTabSz="931863" rtl="0" fontAlgn="base">
        <a:lnSpc>
          <a:spcPct val="90000"/>
        </a:lnSpc>
        <a:spcBef>
          <a:spcPct val="20000"/>
        </a:spcBef>
        <a:spcAft>
          <a:spcPct val="0"/>
        </a:spcAft>
        <a:buSzPct val="90000"/>
        <a:buFont typeface="Arial" pitchFamily="34" charset="0"/>
        <a:buChar char="•"/>
        <a:defRPr sz="4000" kern="1200">
          <a:gradFill>
            <a:gsLst>
              <a:gs pos="1250">
                <a:schemeClr val="tx1"/>
              </a:gs>
              <a:gs pos="100000">
                <a:schemeClr val="tx1"/>
              </a:gs>
            </a:gsLst>
            <a:lin ang="5400000" scaled="0"/>
          </a:gradFill>
          <a:latin typeface="+mj-lt"/>
          <a:ea typeface="MS PGothic" pitchFamily="34" charset="-128"/>
          <a:cs typeface="+mn-cs"/>
        </a:defRPr>
      </a:lvl1pPr>
      <a:lvl2pPr marL="584200" indent="-241300" algn="l" defTabSz="931863" rtl="0" fontAlgn="base">
        <a:lnSpc>
          <a:spcPct val="90000"/>
        </a:lnSpc>
        <a:spcBef>
          <a:spcPct val="20000"/>
        </a:spcBef>
        <a:spcAft>
          <a:spcPct val="0"/>
        </a:spcAft>
        <a:buSzPct val="90000"/>
        <a:buFont typeface="Arial" pitchFamily="34" charset="0"/>
        <a:buChar char="•"/>
        <a:defRPr sz="2400" kern="1200">
          <a:gradFill>
            <a:gsLst>
              <a:gs pos="1250">
                <a:schemeClr val="tx1"/>
              </a:gs>
              <a:gs pos="100000">
                <a:schemeClr val="tx1"/>
              </a:gs>
            </a:gsLst>
            <a:lin ang="5400000" scaled="0"/>
          </a:gradFill>
          <a:latin typeface="+mn-lt"/>
          <a:ea typeface="MS PGothic" pitchFamily="34" charset="-128"/>
          <a:cs typeface="+mn-cs"/>
        </a:defRPr>
      </a:lvl2pPr>
      <a:lvl3pPr marL="800100" indent="-228600" algn="l" defTabSz="931863" rtl="0" fontAlgn="base">
        <a:lnSpc>
          <a:spcPct val="90000"/>
        </a:lnSpc>
        <a:spcBef>
          <a:spcPct val="20000"/>
        </a:spcBef>
        <a:spcAft>
          <a:spcPct val="0"/>
        </a:spcAft>
        <a:buSzPct val="90000"/>
        <a:buFont typeface="Arial" pitchFamily="34" charset="0"/>
        <a:buChar char="•"/>
        <a:defRPr sz="2000" kern="1200">
          <a:gradFill>
            <a:gsLst>
              <a:gs pos="1250">
                <a:schemeClr val="tx1"/>
              </a:gs>
              <a:gs pos="100000">
                <a:schemeClr val="tx1"/>
              </a:gs>
            </a:gsLst>
            <a:lin ang="5400000" scaled="0"/>
          </a:gradFill>
          <a:latin typeface="+mn-lt"/>
          <a:ea typeface="MS PGothic" pitchFamily="34" charset="-128"/>
          <a:cs typeface="+mn-cs"/>
        </a:defRPr>
      </a:lvl3pPr>
      <a:lvl4pPr marL="1028700" indent="-228600" algn="l" defTabSz="931863" rtl="0" fontAlgn="base">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4pPr>
      <a:lvl5pPr marL="1257300" indent="-228600" algn="l" defTabSz="931863" rtl="0" fontAlgn="base">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7" cy="772204"/>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31280" y="1476624"/>
            <a:ext cx="11378776" cy="2096876"/>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2552262"/>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 id="2147484296" r:id="rId12"/>
    <p:sldLayoutId id="2147484297" r:id="rId13"/>
    <p:sldLayoutId id="2147484298" r:id="rId14"/>
    <p:sldLayoutId id="2147484299" r:id="rId15"/>
    <p:sldLayoutId id="2147484300" r:id="rId16"/>
    <p:sldLayoutId id="2147484301" r:id="rId17"/>
    <p:sldLayoutId id="2147484302" r:id="rId18"/>
    <p:sldLayoutId id="2147484303" r:id="rId19"/>
    <p:sldLayoutId id="2147484304" r:id="rId20"/>
    <p:sldLayoutId id="2147484305" r:id="rId21"/>
    <p:sldLayoutId id="2147484306" r:id="rId22"/>
  </p:sldLayoutIdLst>
  <p:transition>
    <p:fade/>
  </p:transition>
  <p:hf hdr="0" dt="0"/>
  <p:txStyles>
    <p:titleStyle>
      <a:lvl1pPr algn="l" defTabSz="932646" rtl="0" eaLnBrk="1" latinLnBrk="0" hangingPunct="1">
        <a:lnSpc>
          <a:spcPct val="90000"/>
        </a:lnSpc>
        <a:spcBef>
          <a:spcPct val="0"/>
        </a:spcBef>
        <a:buNone/>
        <a:defRPr lang="en-US" sz="5609"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518" marR="0" indent="-346518" algn="l" defTabSz="932646" rtl="0" eaLnBrk="1" fontAlgn="auto" latinLnBrk="0" hangingPunct="1">
        <a:lnSpc>
          <a:spcPct val="90000"/>
        </a:lnSpc>
        <a:spcBef>
          <a:spcPct val="20000"/>
        </a:spcBef>
        <a:spcAft>
          <a:spcPts val="0"/>
        </a:spcAft>
        <a:buClrTx/>
        <a:buSzPct val="90000"/>
        <a:buFont typeface="Arial" pitchFamily="34" charset="0"/>
        <a:buChar char="•"/>
        <a:tabLst/>
        <a:defRPr sz="3654" kern="1200" spc="-72" baseline="0">
          <a:gradFill>
            <a:gsLst>
              <a:gs pos="1250">
                <a:schemeClr val="tx1"/>
              </a:gs>
              <a:gs pos="100000">
                <a:schemeClr val="tx1"/>
              </a:gs>
            </a:gsLst>
            <a:lin ang="5400000" scaled="0"/>
          </a:gradFill>
          <a:latin typeface="+mj-lt"/>
          <a:ea typeface="+mn-ea"/>
          <a:cs typeface="+mn-cs"/>
        </a:defRPr>
      </a:lvl1pPr>
      <a:lvl2pPr marL="584547" marR="0" indent="-238030" algn="l" defTabSz="932646" rtl="0" eaLnBrk="1" fontAlgn="auto" latinLnBrk="0" hangingPunct="1">
        <a:lnSpc>
          <a:spcPct val="90000"/>
        </a:lnSpc>
        <a:spcBef>
          <a:spcPct val="20000"/>
        </a:spcBef>
        <a:spcAft>
          <a:spcPts val="0"/>
        </a:spcAft>
        <a:buClrTx/>
        <a:buSzPct val="90000"/>
        <a:buFont typeface="Wingdings" pitchFamily="2" charset="2"/>
        <a:buChar char=""/>
        <a:tabLst/>
        <a:defRPr sz="2465" kern="1200" spc="0" baseline="0">
          <a:gradFill>
            <a:gsLst>
              <a:gs pos="1250">
                <a:schemeClr val="tx1"/>
              </a:gs>
              <a:gs pos="100000">
                <a:schemeClr val="tx1"/>
              </a:gs>
            </a:gsLst>
            <a:lin ang="5400000" scaled="0"/>
          </a:gradFill>
          <a:latin typeface="+mn-lt"/>
          <a:ea typeface="+mn-ea"/>
          <a:cs typeface="+mn-cs"/>
        </a:defRPr>
      </a:lvl2pPr>
      <a:lvl3pPr marL="814480" marR="0" indent="-229932" algn="l" defTabSz="932646" rtl="0" eaLnBrk="1" fontAlgn="auto" latinLnBrk="0" hangingPunct="1">
        <a:lnSpc>
          <a:spcPct val="90000"/>
        </a:lnSpc>
        <a:spcBef>
          <a:spcPct val="20000"/>
        </a:spcBef>
        <a:spcAft>
          <a:spcPts val="0"/>
        </a:spcAft>
        <a:buClrTx/>
        <a:buSzPct val="90000"/>
        <a:buFont typeface="Wingdings" pitchFamily="2" charset="2"/>
        <a:buChar char=""/>
        <a:tabLst>
          <a:tab pos="814480" algn="l"/>
        </a:tabLst>
        <a:defRPr sz="2465" kern="1200" spc="0" baseline="0">
          <a:gradFill>
            <a:gsLst>
              <a:gs pos="1250">
                <a:schemeClr val="tx1"/>
              </a:gs>
              <a:gs pos="100000">
                <a:schemeClr val="tx1"/>
              </a:gs>
            </a:gsLst>
            <a:lin ang="5400000" scaled="0"/>
          </a:gradFill>
          <a:latin typeface="+mn-lt"/>
          <a:ea typeface="+mn-ea"/>
          <a:cs typeface="+mn-cs"/>
        </a:defRPr>
      </a:lvl3pPr>
      <a:lvl4pPr marL="1050889" marR="0" indent="-236409" algn="l" defTabSz="932646"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tx1"/>
              </a:gs>
              <a:gs pos="100000">
                <a:schemeClr val="tx1"/>
              </a:gs>
            </a:gsLst>
            <a:lin ang="5400000" scaled="0"/>
          </a:gradFill>
          <a:latin typeface="+mn-lt"/>
          <a:ea typeface="+mn-ea"/>
          <a:cs typeface="+mn-cs"/>
        </a:defRPr>
      </a:lvl4pPr>
      <a:lvl5pPr marL="1280821" marR="0" indent="-229932" algn="l" defTabSz="932646" rtl="0" eaLnBrk="1" fontAlgn="auto" latinLnBrk="0" hangingPunct="1">
        <a:lnSpc>
          <a:spcPct val="90000"/>
        </a:lnSpc>
        <a:spcBef>
          <a:spcPct val="20000"/>
        </a:spcBef>
        <a:spcAft>
          <a:spcPts val="0"/>
        </a:spcAft>
        <a:buClrTx/>
        <a:buSzPct val="90000"/>
        <a:buFont typeface="Wingdings" pitchFamily="2" charset="2"/>
        <a:buChar char=""/>
        <a:tabLst>
          <a:tab pos="1280821" algn="l"/>
        </a:tabLst>
        <a:defRPr sz="2040" kern="1200" spc="0" baseline="0">
          <a:gradFill>
            <a:gsLst>
              <a:gs pos="1250">
                <a:schemeClr val="tx1"/>
              </a:gs>
              <a:gs pos="100000">
                <a:schemeClr val="tx1"/>
              </a:gs>
            </a:gsLst>
            <a:lin ang="5400000" scaled="0"/>
          </a:gradFill>
          <a:latin typeface="+mn-lt"/>
          <a:ea typeface="+mn-ea"/>
          <a:cs typeface="+mn-cs"/>
        </a:defRPr>
      </a:lvl5pPr>
      <a:lvl6pPr marL="2564777" indent="-233162" algn="l" defTabSz="932646"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1101" indent="-233162" algn="l" defTabSz="932646"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424" indent="-233162" algn="l" defTabSz="932646"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746" indent="-233162" algn="l" defTabSz="932646"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646" rtl="0" eaLnBrk="1" latinLnBrk="0" hangingPunct="1">
        <a:defRPr sz="1869" kern="1200">
          <a:solidFill>
            <a:schemeClr val="tx1"/>
          </a:solidFill>
          <a:latin typeface="+mn-lt"/>
          <a:ea typeface="+mn-ea"/>
          <a:cs typeface="+mn-cs"/>
        </a:defRPr>
      </a:lvl1pPr>
      <a:lvl2pPr marL="466323" algn="l" defTabSz="932646" rtl="0" eaLnBrk="1" latinLnBrk="0" hangingPunct="1">
        <a:defRPr sz="1869" kern="1200">
          <a:solidFill>
            <a:schemeClr val="tx1"/>
          </a:solidFill>
          <a:latin typeface="+mn-lt"/>
          <a:ea typeface="+mn-ea"/>
          <a:cs typeface="+mn-cs"/>
        </a:defRPr>
      </a:lvl2pPr>
      <a:lvl3pPr marL="932646" algn="l" defTabSz="932646" rtl="0" eaLnBrk="1" latinLnBrk="0" hangingPunct="1">
        <a:defRPr sz="1869" kern="1200">
          <a:solidFill>
            <a:schemeClr val="tx1"/>
          </a:solidFill>
          <a:latin typeface="+mn-lt"/>
          <a:ea typeface="+mn-ea"/>
          <a:cs typeface="+mn-cs"/>
        </a:defRPr>
      </a:lvl3pPr>
      <a:lvl4pPr marL="1398969" algn="l" defTabSz="932646" rtl="0" eaLnBrk="1" latinLnBrk="0" hangingPunct="1">
        <a:defRPr sz="1869" kern="1200">
          <a:solidFill>
            <a:schemeClr val="tx1"/>
          </a:solidFill>
          <a:latin typeface="+mn-lt"/>
          <a:ea typeface="+mn-ea"/>
          <a:cs typeface="+mn-cs"/>
        </a:defRPr>
      </a:lvl4pPr>
      <a:lvl5pPr marL="1865293" algn="l" defTabSz="932646" rtl="0" eaLnBrk="1" latinLnBrk="0" hangingPunct="1">
        <a:defRPr sz="1869" kern="1200">
          <a:solidFill>
            <a:schemeClr val="tx1"/>
          </a:solidFill>
          <a:latin typeface="+mn-lt"/>
          <a:ea typeface="+mn-ea"/>
          <a:cs typeface="+mn-cs"/>
        </a:defRPr>
      </a:lvl5pPr>
      <a:lvl6pPr marL="2331616" algn="l" defTabSz="932646" rtl="0" eaLnBrk="1" latinLnBrk="0" hangingPunct="1">
        <a:defRPr sz="1869" kern="1200">
          <a:solidFill>
            <a:schemeClr val="tx1"/>
          </a:solidFill>
          <a:latin typeface="+mn-lt"/>
          <a:ea typeface="+mn-ea"/>
          <a:cs typeface="+mn-cs"/>
        </a:defRPr>
      </a:lvl6pPr>
      <a:lvl7pPr marL="2797939" algn="l" defTabSz="932646" rtl="0" eaLnBrk="1" latinLnBrk="0" hangingPunct="1">
        <a:defRPr sz="1869" kern="1200">
          <a:solidFill>
            <a:schemeClr val="tx1"/>
          </a:solidFill>
          <a:latin typeface="+mn-lt"/>
          <a:ea typeface="+mn-ea"/>
          <a:cs typeface="+mn-cs"/>
        </a:defRPr>
      </a:lvl7pPr>
      <a:lvl8pPr marL="3264261" algn="l" defTabSz="932646" rtl="0" eaLnBrk="1" latinLnBrk="0" hangingPunct="1">
        <a:defRPr sz="1869" kern="1200">
          <a:solidFill>
            <a:schemeClr val="tx1"/>
          </a:solidFill>
          <a:latin typeface="+mn-lt"/>
          <a:ea typeface="+mn-ea"/>
          <a:cs typeface="+mn-cs"/>
        </a:defRPr>
      </a:lvl8pPr>
      <a:lvl9pPr marL="3730585" algn="l" defTabSz="932646" rtl="0" eaLnBrk="1" latinLnBrk="0" hangingPunct="1">
        <a:defRPr sz="18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hyperlink" Target="https://www.linkedin.com/in/danstolts/" TargetMode="External"/><Relationship Id="rId12"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image" Target="../media/image18.jpg"/><Relationship Id="rId11" Type="http://schemas.openxmlformats.org/officeDocument/2006/relationships/hyperlink" Target="https://itproguru.com/" TargetMode="External"/><Relationship Id="rId5" Type="http://schemas.openxmlformats.org/officeDocument/2006/relationships/hyperlink" Target="http://aka.ms/70-534-book" TargetMode="External"/><Relationship Id="rId10" Type="http://schemas.openxmlformats.org/officeDocument/2006/relationships/image" Target="../media/image20.jpeg"/><Relationship Id="rId4" Type="http://schemas.openxmlformats.org/officeDocument/2006/relationships/image" Target="../media/image17.png"/><Relationship Id="rId9" Type="http://schemas.openxmlformats.org/officeDocument/2006/relationships/hyperlink" Target="mailto:dstolts@microsoft.com"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hyperlink" Target="https://msdn.microsoft.com/en-us/library/mt126167.aspx" TargetMode="External"/><Relationship Id="rId2" Type="http://schemas.openxmlformats.org/officeDocument/2006/relationships/hyperlink" Target="mailto:nanoserver@microsoft.com" TargetMode="External"/><Relationship Id="rId1" Type="http://schemas.openxmlformats.org/officeDocument/2006/relationships/slideLayout" Target="../slideLayouts/slideLayout6.xml"/><Relationship Id="rId5" Type="http://schemas.openxmlformats.org/officeDocument/2006/relationships/hyperlink" Target="http://windowsserver.uservoice.com/forums/295071-remote-management-tools" TargetMode="External"/><Relationship Id="rId4" Type="http://schemas.openxmlformats.org/officeDocument/2006/relationships/hyperlink" Target="http://windowsserver.uservoice.com/forums/295068-nano-server"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8.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s://gallery.technet.microsoft.com/scriptcenter/Convert-WindowsImageps1-0fe23a8f"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hyperlink" Target="http://blogs.technet.com/b/nanoserver/archive/2015/05/19/how-to-display-ipconfig-on-nano-server-every-time-it-boots.aspx"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4557" r="9205"/>
          <a:stretch/>
        </p:blipFill>
        <p:spPr>
          <a:xfrm>
            <a:off x="8150058" y="2163605"/>
            <a:ext cx="3963166" cy="3898783"/>
          </a:xfrm>
          <a:prstGeom prst="rect">
            <a:avLst/>
          </a:prstGeom>
        </p:spPr>
      </p:pic>
      <p:sp>
        <p:nvSpPr>
          <p:cNvPr id="4" name="TextBox 3"/>
          <p:cNvSpPr txBox="1"/>
          <p:nvPr/>
        </p:nvSpPr>
        <p:spPr>
          <a:xfrm>
            <a:off x="1099747" y="4346378"/>
            <a:ext cx="4663138" cy="2463489"/>
          </a:xfrm>
          <a:prstGeom prst="rect">
            <a:avLst/>
          </a:prstGeom>
          <a:noFill/>
        </p:spPr>
        <p:txBody>
          <a:bodyPr wrap="square" rtlCol="0">
            <a:spAutoFit/>
          </a:bodyPr>
          <a:lstStyle/>
          <a:p>
            <a:pPr defTabSz="932597">
              <a:defRPr/>
            </a:pPr>
            <a:r>
              <a:rPr lang="en-US" sz="3264" kern="0" dirty="0">
                <a:solidFill>
                  <a:prstClr val="white"/>
                </a:solidFill>
                <a:latin typeface="Segoe UI Light" panose="020B0502040204020203" pitchFamily="34" charset="0"/>
                <a:cs typeface="Segoe UI Light" panose="020B0502040204020203" pitchFamily="34" charset="0"/>
              </a:rPr>
              <a:t>Dan Stolts </a:t>
            </a:r>
            <a:r>
              <a:rPr lang="en-US" sz="2448" kern="0" dirty="0">
                <a:solidFill>
                  <a:prstClr val="white"/>
                </a:solidFill>
                <a:latin typeface="Segoe UI Light" panose="020B0502040204020203" pitchFamily="34" charset="0"/>
                <a:cs typeface="Segoe UI Light" panose="020B0502040204020203" pitchFamily="34" charset="0"/>
              </a:rPr>
              <a:t>(@ITProGuru)</a:t>
            </a:r>
            <a:br>
              <a:rPr lang="en-US" sz="2448" kern="0" dirty="0">
                <a:solidFill>
                  <a:prstClr val="white"/>
                </a:solidFill>
                <a:latin typeface="Segoe UI Light" panose="020B0502040204020203" pitchFamily="34" charset="0"/>
                <a:cs typeface="Segoe UI Light" panose="020B0502040204020203" pitchFamily="34" charset="0"/>
              </a:rPr>
            </a:br>
            <a:r>
              <a:rPr lang="en-US" sz="2040" kern="0" dirty="0">
                <a:solidFill>
                  <a:prstClr val="white"/>
                </a:solidFill>
                <a:latin typeface="Segoe UI Light" panose="020B0502040204020203" pitchFamily="34" charset="0"/>
                <a:cs typeface="Segoe UI Light" panose="020B0502040204020203" pitchFamily="34" charset="0"/>
              </a:rPr>
              <a:t>Chief Technology Strategist</a:t>
            </a:r>
            <a:br>
              <a:rPr lang="en-US" sz="2040" kern="0" dirty="0">
                <a:solidFill>
                  <a:prstClr val="white"/>
                </a:solidFill>
                <a:latin typeface="Segoe UI Light" panose="020B0502040204020203" pitchFamily="34" charset="0"/>
                <a:cs typeface="Segoe UI Light" panose="020B0502040204020203" pitchFamily="34" charset="0"/>
              </a:rPr>
            </a:br>
            <a:r>
              <a:rPr lang="en-US" sz="2040" kern="0" dirty="0">
                <a:solidFill>
                  <a:prstClr val="white"/>
                </a:solidFill>
                <a:latin typeface="Segoe UI Light" panose="020B0502040204020203" pitchFamily="34" charset="0"/>
                <a:cs typeface="Segoe UI Light" panose="020B0502040204020203" pitchFamily="34" charset="0"/>
              </a:rPr>
              <a:t>US DX North East – Audience</a:t>
            </a:r>
            <a:br>
              <a:rPr lang="en-US" sz="2040" kern="0" dirty="0">
                <a:solidFill>
                  <a:prstClr val="white"/>
                </a:solidFill>
                <a:latin typeface="Segoe UI Light" panose="020B0502040204020203" pitchFamily="34" charset="0"/>
                <a:cs typeface="Segoe UI Light" panose="020B0502040204020203" pitchFamily="34" charset="0"/>
              </a:rPr>
            </a:br>
            <a:r>
              <a:rPr lang="en-US" sz="2448" kern="0" dirty="0">
                <a:solidFill>
                  <a:prstClr val="white"/>
                </a:solidFill>
                <a:latin typeface="Segoe UI Light" panose="020B0502040204020203" pitchFamily="34" charset="0"/>
                <a:cs typeface="Segoe UI Light" panose="020B0502040204020203" pitchFamily="34" charset="0"/>
              </a:rPr>
              <a:t>Blog: ITProGuru.com</a:t>
            </a:r>
            <a:r>
              <a:rPr lang="en-US" sz="2856" kern="0" dirty="0">
                <a:solidFill>
                  <a:prstClr val="white"/>
                </a:solidFill>
                <a:latin typeface="Segoe UI Light" panose="020B0502040204020203" pitchFamily="34" charset="0"/>
                <a:cs typeface="Segoe UI Light" panose="020B0502040204020203" pitchFamily="34" charset="0"/>
              </a:rPr>
              <a:t> </a:t>
            </a:r>
            <a:endParaRPr lang="en-US" sz="2856" kern="0" dirty="0">
              <a:solidFill>
                <a:prstClr val="white"/>
              </a:solidFill>
              <a:latin typeface="Calibri" panose="020F0502020204030204"/>
            </a:endParaRPr>
          </a:p>
          <a:p>
            <a:pPr defTabSz="932597">
              <a:defRPr/>
            </a:pPr>
            <a:r>
              <a:rPr lang="en-US" sz="2448" kern="0" dirty="0">
                <a:solidFill>
                  <a:prstClr val="white"/>
                </a:solidFill>
                <a:latin typeface="Segoe UI Light" panose="020B0502040204020203" pitchFamily="34" charset="0"/>
                <a:cs typeface="Segoe UI Light" panose="020B0502040204020203" pitchFamily="34" charset="0"/>
              </a:rPr>
              <a:t>dstolts@Microsoft.com </a:t>
            </a:r>
          </a:p>
          <a:p>
            <a:pPr defTabSz="932597">
              <a:defRPr/>
            </a:pPr>
            <a:r>
              <a:rPr lang="en-US" sz="2040" kern="0" dirty="0">
                <a:solidFill>
                  <a:prstClr val="white"/>
                </a:solidFill>
                <a:latin typeface="Segoe UI Light" panose="020B0502040204020203" pitchFamily="34" charset="0"/>
                <a:cs typeface="Segoe UI Light" panose="020B0502040204020203" pitchFamily="34" charset="0"/>
              </a:rPr>
              <a:t>www.linkedin.com/in/danstolts</a:t>
            </a:r>
            <a:r>
              <a:rPr lang="en-US" sz="2448" kern="0" dirty="0">
                <a:solidFill>
                  <a:srgbClr val="00B0F0"/>
                </a:solidFill>
                <a:latin typeface="Segoe UI Light" panose="020B0502040204020203" pitchFamily="34" charset="0"/>
                <a:cs typeface="Segoe UI Light" panose="020B0502040204020203" pitchFamily="34" charset="0"/>
              </a:rPr>
              <a:t> </a:t>
            </a:r>
            <a:endParaRPr lang="en-US" sz="2040" kern="0" dirty="0">
              <a:solidFill>
                <a:srgbClr val="00B0F0"/>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068" y="253240"/>
            <a:ext cx="2518247" cy="540957"/>
          </a:xfrm>
          <a:prstGeom prst="rect">
            <a:avLst/>
          </a:prstGeom>
        </p:spPr>
      </p:pic>
      <p:sp>
        <p:nvSpPr>
          <p:cNvPr id="7" name="TextBox 6"/>
          <p:cNvSpPr txBox="1"/>
          <p:nvPr/>
        </p:nvSpPr>
        <p:spPr>
          <a:xfrm>
            <a:off x="117369" y="1026822"/>
            <a:ext cx="11995855" cy="2579168"/>
          </a:xfrm>
          <a:prstGeom prst="rect">
            <a:avLst/>
          </a:prstGeom>
          <a:noFill/>
        </p:spPr>
        <p:txBody>
          <a:bodyPr wrap="square" rtlCol="0">
            <a:spAutoFit/>
          </a:bodyPr>
          <a:lstStyle/>
          <a:p>
            <a:pPr lvl="0">
              <a:defRPr/>
            </a:pPr>
            <a:r>
              <a:rPr lang="en-US" sz="8000" b="1" dirty="0">
                <a:solidFill>
                  <a:srgbClr val="00B0F0"/>
                </a:solidFill>
              </a:rPr>
              <a:t>Nano in a flash</a:t>
            </a:r>
          </a:p>
          <a:p>
            <a:pPr lvl="0">
              <a:defRPr/>
            </a:pPr>
            <a:endParaRPr lang="en-US" sz="4080" b="1" dirty="0">
              <a:solidFill>
                <a:srgbClr val="00B0F0"/>
              </a:solidFill>
            </a:endParaRPr>
          </a:p>
          <a:p>
            <a:pPr lvl="0">
              <a:defRPr/>
            </a:pPr>
            <a:r>
              <a:rPr lang="en-US" sz="4080" b="1" dirty="0">
                <a:solidFill>
                  <a:srgbClr val="00B0F0"/>
                </a:solidFill>
              </a:rPr>
              <a:t>Deploy Nano VM on Hyper-V </a:t>
            </a:r>
          </a:p>
        </p:txBody>
      </p:sp>
      <p:sp>
        <p:nvSpPr>
          <p:cNvPr id="9" name="Rectangle 8"/>
          <p:cNvSpPr/>
          <p:nvPr/>
        </p:nvSpPr>
        <p:spPr>
          <a:xfrm>
            <a:off x="10729875" y="6436905"/>
            <a:ext cx="1621919" cy="382308"/>
          </a:xfrm>
          <a:prstGeom prst="rect">
            <a:avLst/>
          </a:prstGeom>
        </p:spPr>
        <p:txBody>
          <a:bodyPr wrap="square">
            <a:spAutoFit/>
          </a:bodyPr>
          <a:lstStyle/>
          <a:p>
            <a:pPr defTabSz="932597">
              <a:defRPr/>
            </a:pPr>
            <a:r>
              <a:rPr lang="en-US" sz="1836" kern="0" dirty="0">
                <a:solidFill>
                  <a:prstClr val="white"/>
                </a:solidFill>
                <a:latin typeface="Segoe UI Light" panose="020B0502040204020203" pitchFamily="34" charset="0"/>
                <a:cs typeface="Segoe UI Light" panose="020B0502040204020203" pitchFamily="34" charset="0"/>
              </a:rPr>
              <a:t>@ITProGuru</a:t>
            </a:r>
            <a:endParaRPr lang="en-US" sz="1836" dirty="0">
              <a:solidFill>
                <a:prstClr val="black"/>
              </a:solidFill>
              <a:latin typeface="Calibri" panose="020F0502020204030204"/>
            </a:endParaRPr>
          </a:p>
        </p:txBody>
      </p:sp>
      <p:sp>
        <p:nvSpPr>
          <p:cNvPr id="10" name="TextBox 9"/>
          <p:cNvSpPr txBox="1"/>
          <p:nvPr/>
        </p:nvSpPr>
        <p:spPr>
          <a:xfrm>
            <a:off x="8011619" y="5532853"/>
            <a:ext cx="5998631" cy="1054716"/>
          </a:xfrm>
          <a:prstGeom prst="rect">
            <a:avLst/>
          </a:prstGeom>
          <a:noFill/>
        </p:spPr>
        <p:txBody>
          <a:bodyPr wrap="square" rtlCol="0">
            <a:spAutoFit/>
          </a:bodyPr>
          <a:lstStyle/>
          <a:p>
            <a:pPr defTabSz="932597">
              <a:defRPr/>
            </a:pPr>
            <a:r>
              <a:rPr lang="en-US" sz="2040" dirty="0">
                <a:solidFill>
                  <a:srgbClr val="E7E6E6"/>
                </a:solidFill>
                <a:latin typeface="Calibri" panose="020F0502020204030204"/>
              </a:rPr>
              <a:t>Specializations: </a:t>
            </a:r>
          </a:p>
          <a:p>
            <a:pPr defTabSz="932597">
              <a:defRPr/>
            </a:pPr>
            <a:r>
              <a:rPr lang="en-US" sz="2040" dirty="0">
                <a:solidFill>
                  <a:srgbClr val="E7E6E6"/>
                </a:solidFill>
                <a:latin typeface="Calibri" panose="020F0502020204030204"/>
              </a:rPr>
              <a:t>Cloud, Virtualization, Windows Server</a:t>
            </a:r>
          </a:p>
          <a:p>
            <a:pPr defTabSz="932597">
              <a:defRPr/>
            </a:pPr>
            <a:r>
              <a:rPr lang="en-US" sz="2040" dirty="0">
                <a:solidFill>
                  <a:srgbClr val="E7E6E6"/>
                </a:solidFill>
                <a:latin typeface="Calibri" panose="020F0502020204030204"/>
              </a:rPr>
              <a:t>Open Systems, Hybrid Cloud, Storage</a:t>
            </a:r>
          </a:p>
        </p:txBody>
      </p:sp>
      <p:pic>
        <p:nvPicPr>
          <p:cNvPr id="11" name="Picture 10">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4140" y="4613418"/>
            <a:ext cx="1348623" cy="1660866"/>
          </a:xfrm>
          <a:prstGeom prst="rect">
            <a:avLst/>
          </a:prstGeom>
        </p:spPr>
      </p:pic>
      <p:pic>
        <p:nvPicPr>
          <p:cNvPr id="12" name="Picture 22" descr="http://www.steveor.com/images/stories/linkedin-badge.png">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317" y="6013324"/>
            <a:ext cx="386888" cy="38875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6" descr="http://t2.gstatic.com/images?q=tbn:ANd9GcQ9lxPrdR4gJjCmZrMC122VeCdeKejTHxvjYK4EeaB6Jb_CwNbeqQ">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316" y="5582327"/>
            <a:ext cx="386889" cy="3887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hlinkClick r:id="rId11"/>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3686" y="5175517"/>
            <a:ext cx="392519" cy="379390"/>
          </a:xfrm>
          <a:prstGeom prst="rect">
            <a:avLst/>
          </a:prstGeom>
        </p:spPr>
      </p:pic>
      <p:sp>
        <p:nvSpPr>
          <p:cNvPr id="8" name="TextBox 7"/>
          <p:cNvSpPr txBox="1"/>
          <p:nvPr/>
        </p:nvSpPr>
        <p:spPr>
          <a:xfrm>
            <a:off x="4921769" y="6357851"/>
            <a:ext cx="1591398" cy="286306"/>
          </a:xfrm>
          <a:prstGeom prst="rect">
            <a:avLst/>
          </a:prstGeom>
          <a:noFill/>
        </p:spPr>
        <p:txBody>
          <a:bodyPr wrap="square" rtlCol="0">
            <a:spAutoFit/>
          </a:bodyPr>
          <a:lstStyle/>
          <a:p>
            <a:pPr defTabSz="932597">
              <a:defRPr/>
            </a:pPr>
            <a:r>
              <a:rPr lang="en-US" sz="1224" dirty="0">
                <a:solidFill>
                  <a:prstClr val="white"/>
                </a:solidFill>
                <a:latin typeface="Calibri" panose="020F0502020204030204"/>
              </a:rPr>
              <a:t>aka.ms/70-534-book</a:t>
            </a:r>
            <a:endParaRPr lang="en-US" sz="1632" dirty="0">
              <a:solidFill>
                <a:prstClr val="white"/>
              </a:solidFill>
              <a:latin typeface="Calibri" panose="020F0502020204030204"/>
            </a:endParaRPr>
          </a:p>
        </p:txBody>
      </p:sp>
    </p:spTree>
    <p:extLst>
      <p:ext uri="{BB962C8B-B14F-4D97-AF65-F5344CB8AC3E}">
        <p14:creationId xmlns:p14="http://schemas.microsoft.com/office/powerpoint/2010/main" val="65692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fltVal val="0"/>
                                          </p:val>
                                        </p:tav>
                                        <p:tav tm="100000">
                                          <p:val>
                                            <p:strVal val="#ppt_w"/>
                                          </p:val>
                                        </p:tav>
                                      </p:tavLst>
                                    </p:anim>
                                    <p:anim calcmode="lin" valueType="num">
                                      <p:cBhvr>
                                        <p:cTn id="14" dur="1000" fill="hold"/>
                                        <p:tgtEl>
                                          <p:spTgt spid="11"/>
                                        </p:tgtEl>
                                        <p:attrNameLst>
                                          <p:attrName>ppt_h</p:attrName>
                                        </p:attrNameLst>
                                      </p:cBhvr>
                                      <p:tavLst>
                                        <p:tav tm="0">
                                          <p:val>
                                            <p:fltVal val="0"/>
                                          </p:val>
                                        </p:tav>
                                        <p:tav tm="100000">
                                          <p:val>
                                            <p:strVal val="#ppt_h"/>
                                          </p:val>
                                        </p:tav>
                                      </p:tavLst>
                                    </p:anim>
                                    <p:anim calcmode="lin" valueType="num">
                                      <p:cBhvr>
                                        <p:cTn id="15" dur="1000" fill="hold"/>
                                        <p:tgtEl>
                                          <p:spTgt spid="11"/>
                                        </p:tgtEl>
                                        <p:attrNameLst>
                                          <p:attrName>style.rotation</p:attrName>
                                        </p:attrNameLst>
                                      </p:cBhvr>
                                      <p:tavLst>
                                        <p:tav tm="0">
                                          <p:val>
                                            <p:fltVal val="90"/>
                                          </p:val>
                                        </p:tav>
                                        <p:tav tm="100000">
                                          <p:val>
                                            <p:fltVal val="0"/>
                                          </p:val>
                                        </p:tav>
                                      </p:tavLst>
                                    </p:anim>
                                    <p:animEffect transition="in" filter="fade">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Remotely Managing Nano Server</a:t>
            </a:r>
          </a:p>
        </p:txBody>
      </p:sp>
      <p:graphicFrame>
        <p:nvGraphicFramePr>
          <p:cNvPr id="5" name="Diagram 4"/>
          <p:cNvGraphicFramePr/>
          <p:nvPr>
            <p:extLst>
              <p:ext uri="{D42A27DB-BD31-4B8C-83A1-F6EECF244321}">
                <p14:modId xmlns:p14="http://schemas.microsoft.com/office/powerpoint/2010/main" val="2985154028"/>
              </p:ext>
            </p:extLst>
          </p:nvPr>
        </p:nvGraphicFramePr>
        <p:xfrm>
          <a:off x="274639" y="1309511"/>
          <a:ext cx="11889564" cy="50528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9771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7" y="1212850"/>
            <a:ext cx="4964713" cy="5207579"/>
          </a:xfrm>
        </p:spPr>
        <p:txBody>
          <a:bodyPr/>
          <a:lstStyle/>
          <a:p>
            <a:r>
              <a:rPr lang="en-US" sz="3200" dirty="0"/>
              <a:t>Remote Server Management Tools</a:t>
            </a:r>
          </a:p>
          <a:p>
            <a:r>
              <a:rPr lang="en-US" sz="3200" dirty="0"/>
              <a:t>Core PowerShell &amp; WMI</a:t>
            </a:r>
          </a:p>
          <a:p>
            <a:r>
              <a:rPr lang="en-US" sz="3200" dirty="0"/>
              <a:t>PowerShell DSC</a:t>
            </a:r>
          </a:p>
          <a:p>
            <a:r>
              <a:rPr lang="en-US" sz="3200" dirty="0"/>
              <a:t>Hyper-V Manager</a:t>
            </a:r>
          </a:p>
          <a:p>
            <a:r>
              <a:rPr lang="en-US" sz="3200" dirty="0"/>
              <a:t>Failover Cluster Manager</a:t>
            </a:r>
          </a:p>
          <a:p>
            <a:r>
              <a:rPr lang="en-US" sz="3200" dirty="0"/>
              <a:t>Server Manager</a:t>
            </a:r>
          </a:p>
          <a:p>
            <a:r>
              <a:rPr lang="en-US" sz="3200" dirty="0" err="1"/>
              <a:t>Perfmon</a:t>
            </a:r>
            <a:r>
              <a:rPr lang="en-US" sz="3200" dirty="0"/>
              <a:t>, Event Viewer, Disk Manager, Device Manager etc.…</a:t>
            </a:r>
          </a:p>
        </p:txBody>
      </p:sp>
      <p:sp>
        <p:nvSpPr>
          <p:cNvPr id="3" name="Title 2"/>
          <p:cNvSpPr>
            <a:spLocks noGrp="1"/>
          </p:cNvSpPr>
          <p:nvPr>
            <p:ph type="title"/>
          </p:nvPr>
        </p:nvSpPr>
        <p:spPr/>
        <p:txBody>
          <a:bodyPr/>
          <a:lstStyle/>
          <a:p>
            <a:r>
              <a:rPr lang="en-US" dirty="0"/>
              <a:t>Remotely Managing Nano Server</a:t>
            </a:r>
          </a:p>
        </p:txBody>
      </p:sp>
      <p:pic>
        <p:nvPicPr>
          <p:cNvPr id="5" name="Picture 1" descr="image001"/>
          <p:cNvPicPr>
            <a:picLocks noChangeAspect="1" noChangeArrowheads="1"/>
          </p:cNvPicPr>
          <p:nvPr/>
        </p:nvPicPr>
        <p:blipFill rotWithShape="1">
          <a:blip r:embed="rId2">
            <a:extLst>
              <a:ext uri="{28A0092B-C50C-407E-A947-70E740481C1C}">
                <a14:useLocalDpi xmlns:a14="http://schemas.microsoft.com/office/drawing/2010/main" val="0"/>
              </a:ext>
            </a:extLst>
          </a:blip>
          <a:srcRect t="729"/>
          <a:stretch/>
        </p:blipFill>
        <p:spPr bwMode="auto">
          <a:xfrm>
            <a:off x="5295796" y="1306024"/>
            <a:ext cx="6924852" cy="50180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03132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5906" y="2581275"/>
            <a:ext cx="11644604" cy="1831975"/>
          </a:xfrm>
        </p:spPr>
        <p:txBody>
          <a:bodyPr anchor="ctr"/>
          <a:lstStyle/>
          <a:p>
            <a:r>
              <a:rPr lang="da-DK" sz="7200" b="1" dirty="0"/>
              <a:t>Resources.</a:t>
            </a:r>
          </a:p>
        </p:txBody>
      </p:sp>
    </p:spTree>
    <p:extLst>
      <p:ext uri="{BB962C8B-B14F-4D97-AF65-F5344CB8AC3E}">
        <p14:creationId xmlns:p14="http://schemas.microsoft.com/office/powerpoint/2010/main" val="264158640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Nano Resources and Feedback</a:t>
            </a:r>
          </a:p>
        </p:txBody>
      </p:sp>
      <p:sp>
        <p:nvSpPr>
          <p:cNvPr id="3" name="Text Placeholder 2"/>
          <p:cNvSpPr>
            <a:spLocks noGrp="1"/>
          </p:cNvSpPr>
          <p:nvPr>
            <p:ph type="body" sz="quarter" idx="10"/>
          </p:nvPr>
        </p:nvSpPr>
        <p:spPr>
          <a:xfrm>
            <a:off x="274639" y="1212849"/>
            <a:ext cx="10572902" cy="5232202"/>
          </a:xfrm>
        </p:spPr>
        <p:txBody>
          <a:bodyPr/>
          <a:lstStyle/>
          <a:p>
            <a:r>
              <a:rPr lang="en-US" dirty="0"/>
              <a:t>Shift your org and tools to full remote management of Server Core</a:t>
            </a:r>
          </a:p>
          <a:p>
            <a:pPr lvl="1"/>
            <a:r>
              <a:rPr lang="en-US" dirty="0"/>
              <a:t>Inventory tools and agents that only run locally</a:t>
            </a:r>
          </a:p>
          <a:p>
            <a:pPr lvl="1"/>
            <a:r>
              <a:rPr lang="en-US" dirty="0"/>
              <a:t>Check with your ISV for a </a:t>
            </a:r>
            <a:r>
              <a:rPr lang="en-US" dirty="0" err="1"/>
              <a:t>remotable</a:t>
            </a:r>
            <a:r>
              <a:rPr lang="en-US" dirty="0"/>
              <a:t> version</a:t>
            </a:r>
          </a:p>
          <a:p>
            <a:pPr lvl="1"/>
            <a:r>
              <a:rPr lang="en-US" dirty="0"/>
              <a:t>Send list of those with no remote equivalent and ISV to </a:t>
            </a:r>
            <a:r>
              <a:rPr lang="en-US" dirty="0">
                <a:hlinkClick r:id="rId2"/>
              </a:rPr>
              <a:t>nanoserver@microsoft.com</a:t>
            </a:r>
            <a:endParaRPr lang="en-US" dirty="0"/>
          </a:p>
          <a:p>
            <a:r>
              <a:rPr lang="en-US" dirty="0"/>
              <a:t>Deploy Nano Server, your apps, and your tools</a:t>
            </a:r>
          </a:p>
          <a:p>
            <a:pPr lvl="1"/>
            <a:r>
              <a:rPr lang="en-US" dirty="0"/>
              <a:t>Deployment guide at: </a:t>
            </a:r>
            <a:r>
              <a:rPr lang="en-US" dirty="0">
                <a:hlinkClick r:id="rId3"/>
              </a:rPr>
              <a:t>https://msdn.microsoft.com/en-us/library/mt126167.aspx</a:t>
            </a:r>
            <a:endParaRPr lang="en-US" dirty="0"/>
          </a:p>
          <a:p>
            <a:pPr lvl="1"/>
            <a:r>
              <a:rPr lang="en-US" dirty="0"/>
              <a:t>Give use feedback and let us know where you encounter difficulties:  </a:t>
            </a:r>
            <a:r>
              <a:rPr lang="en-US" dirty="0">
                <a:hlinkClick r:id="rId4"/>
              </a:rPr>
              <a:t>http://windowsserver.uservoice.com/forums/295068-nano-server</a:t>
            </a:r>
            <a:endParaRPr lang="en-US" dirty="0"/>
          </a:p>
          <a:p>
            <a:r>
              <a:rPr lang="en-US" dirty="0"/>
              <a:t>Remote Management feedback</a:t>
            </a:r>
          </a:p>
          <a:p>
            <a:pPr lvl="1"/>
            <a:r>
              <a:rPr lang="en-US" dirty="0">
                <a:hlinkClick r:id="rId5"/>
              </a:rPr>
              <a:t>http://windowsserver.uservoice.com/forums/</a:t>
            </a:r>
            <a:br>
              <a:rPr lang="en-US" dirty="0">
                <a:hlinkClick r:id="rId5"/>
              </a:rPr>
            </a:br>
            <a:r>
              <a:rPr lang="en-US" dirty="0">
                <a:hlinkClick r:id="rId5"/>
              </a:rPr>
              <a:t>295071-remote-management-tools</a:t>
            </a:r>
            <a:endParaRPr lang="en-US" dirty="0"/>
          </a:p>
        </p:txBody>
      </p:sp>
    </p:spTree>
    <p:extLst>
      <p:ext uri="{BB962C8B-B14F-4D97-AF65-F5344CB8AC3E}">
        <p14:creationId xmlns:p14="http://schemas.microsoft.com/office/powerpoint/2010/main" val="102276266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8229610" y="5141769"/>
            <a:ext cx="3595178" cy="1239599"/>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324"/>
            <a:endParaRPr lang="en-US" dirty="0">
              <a:solidFill>
                <a:srgbClr val="505050"/>
              </a:solidFill>
              <a:ea typeface="MS PGothic" pitchFamily="34" charset="-128"/>
            </a:endParaRPr>
          </a:p>
        </p:txBody>
      </p:sp>
      <p:sp>
        <p:nvSpPr>
          <p:cNvPr id="5" name="Rectangle 7"/>
          <p:cNvSpPr>
            <a:spLocks noChangeArrowheads="1"/>
          </p:cNvSpPr>
          <p:nvPr/>
        </p:nvSpPr>
        <p:spPr bwMode="auto">
          <a:xfrm>
            <a:off x="4425246" y="5141769"/>
            <a:ext cx="3599940" cy="1239599"/>
          </a:xfrm>
          <a:prstGeom prst="rect">
            <a:avLst/>
          </a:prstGeom>
          <a:solidFill>
            <a:srgbClr val="F794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324"/>
            <a:endParaRPr lang="en-US" dirty="0">
              <a:solidFill>
                <a:srgbClr val="505050"/>
              </a:solidFill>
              <a:ea typeface="MS PGothic" pitchFamily="34" charset="-128"/>
            </a:endParaRPr>
          </a:p>
        </p:txBody>
      </p:sp>
      <p:sp>
        <p:nvSpPr>
          <p:cNvPr id="6" name="Rectangle 8"/>
          <p:cNvSpPr>
            <a:spLocks noChangeArrowheads="1"/>
          </p:cNvSpPr>
          <p:nvPr/>
        </p:nvSpPr>
        <p:spPr bwMode="auto">
          <a:xfrm>
            <a:off x="619656" y="5141769"/>
            <a:ext cx="3596765" cy="123959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324"/>
            <a:endParaRPr lang="en-US" dirty="0">
              <a:solidFill>
                <a:srgbClr val="505050"/>
              </a:solidFill>
              <a:ea typeface="MS PGothic" pitchFamily="34" charset="-128"/>
            </a:endParaRPr>
          </a:p>
        </p:txBody>
      </p:sp>
      <p:sp>
        <p:nvSpPr>
          <p:cNvPr id="7" name="Rectangle 9"/>
          <p:cNvSpPr>
            <a:spLocks noChangeArrowheads="1"/>
          </p:cNvSpPr>
          <p:nvPr/>
        </p:nvSpPr>
        <p:spPr bwMode="auto">
          <a:xfrm>
            <a:off x="619657" y="1120186"/>
            <a:ext cx="3596765" cy="1916576"/>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324"/>
            <a:endParaRPr lang="en-US" dirty="0">
              <a:solidFill>
                <a:srgbClr val="505050"/>
              </a:solidFill>
              <a:ea typeface="MS PGothic" pitchFamily="34" charset="-128"/>
            </a:endParaRPr>
          </a:p>
        </p:txBody>
      </p:sp>
      <p:sp>
        <p:nvSpPr>
          <p:cNvPr id="8" name="Rectangle 10"/>
          <p:cNvSpPr>
            <a:spLocks noChangeArrowheads="1"/>
          </p:cNvSpPr>
          <p:nvPr/>
        </p:nvSpPr>
        <p:spPr bwMode="auto">
          <a:xfrm>
            <a:off x="4425246" y="1120186"/>
            <a:ext cx="3599940" cy="1916576"/>
          </a:xfrm>
          <a:prstGeom prst="rect">
            <a:avLst/>
          </a:prstGeom>
          <a:solidFill>
            <a:srgbClr val="F794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324"/>
            <a:endParaRPr lang="en-US" dirty="0">
              <a:solidFill>
                <a:srgbClr val="505050"/>
              </a:solidFill>
              <a:ea typeface="MS PGothic" pitchFamily="34" charset="-128"/>
            </a:endParaRPr>
          </a:p>
        </p:txBody>
      </p:sp>
      <p:sp>
        <p:nvSpPr>
          <p:cNvPr id="9" name="Rectangle 11"/>
          <p:cNvSpPr>
            <a:spLocks noChangeArrowheads="1"/>
          </p:cNvSpPr>
          <p:nvPr/>
        </p:nvSpPr>
        <p:spPr bwMode="auto">
          <a:xfrm>
            <a:off x="8229610" y="1120186"/>
            <a:ext cx="3595178" cy="1916576"/>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324"/>
            <a:endParaRPr lang="en-US" dirty="0">
              <a:solidFill>
                <a:srgbClr val="505050"/>
              </a:solidFill>
              <a:ea typeface="MS PGothic" pitchFamily="34" charset="-128"/>
            </a:endParaRPr>
          </a:p>
        </p:txBody>
      </p:sp>
      <p:pic>
        <p:nvPicPr>
          <p:cNvPr id="12" name="Picture 2" descr="technet_rev.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102" y="1394464"/>
            <a:ext cx="2176153" cy="60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descr="MVA-rev.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16496" y="1407675"/>
            <a:ext cx="1279932" cy="48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630767" y="2125872"/>
            <a:ext cx="3599940" cy="923230"/>
          </a:xfrm>
          <a:prstGeom prst="rect">
            <a:avLst/>
          </a:prstGeom>
          <a:noFill/>
        </p:spPr>
        <p:txBody>
          <a:bodyPr wrap="square" lIns="182854" tIns="146283" rIns="182854" bIns="146283" rtlCol="0">
            <a:spAutoFit/>
          </a:bodyPr>
          <a:lstStyle/>
          <a:p>
            <a:pPr defTabSz="932324">
              <a:spcAft>
                <a:spcPts val="600"/>
              </a:spcAft>
            </a:pPr>
            <a:r>
              <a:rPr lang="en-US" sz="2000" dirty="0">
                <a:solidFill>
                  <a:srgbClr val="EFEFEF"/>
                </a:solidFill>
                <a:latin typeface="Segoe UI Light" pitchFamily="34" charset="0"/>
                <a:ea typeface="MS PGothic" pitchFamily="34" charset="-128"/>
              </a:rPr>
              <a:t>Deep technical content and free product evaluations</a:t>
            </a:r>
          </a:p>
        </p:txBody>
      </p:sp>
      <p:sp>
        <p:nvSpPr>
          <p:cNvPr id="16" name="TextBox 15"/>
          <p:cNvSpPr txBox="1"/>
          <p:nvPr/>
        </p:nvSpPr>
        <p:spPr>
          <a:xfrm>
            <a:off x="4425246" y="2125871"/>
            <a:ext cx="3599940" cy="609327"/>
          </a:xfrm>
          <a:prstGeom prst="rect">
            <a:avLst/>
          </a:prstGeom>
          <a:noFill/>
        </p:spPr>
        <p:txBody>
          <a:bodyPr wrap="square" lIns="182854" tIns="146283" rIns="182854" bIns="146283" rtlCol="0">
            <a:spAutoFit/>
          </a:bodyPr>
          <a:lstStyle/>
          <a:p>
            <a:pPr defTabSz="932324">
              <a:spcAft>
                <a:spcPts val="600"/>
              </a:spcAft>
            </a:pPr>
            <a:r>
              <a:rPr lang="en-US" sz="2000" dirty="0">
                <a:solidFill>
                  <a:srgbClr val="EFEFEF"/>
                </a:solidFill>
                <a:latin typeface="Segoe UI Light" pitchFamily="34" charset="0"/>
                <a:ea typeface="MS PGothic" pitchFamily="34" charset="-128"/>
              </a:rPr>
              <a:t>Hands-on deep technical labs</a:t>
            </a:r>
          </a:p>
        </p:txBody>
      </p:sp>
      <p:sp>
        <p:nvSpPr>
          <p:cNvPr id="17" name="TextBox 16"/>
          <p:cNvSpPr txBox="1"/>
          <p:nvPr/>
        </p:nvSpPr>
        <p:spPr>
          <a:xfrm>
            <a:off x="8229610" y="2125872"/>
            <a:ext cx="3599940" cy="923230"/>
          </a:xfrm>
          <a:prstGeom prst="rect">
            <a:avLst/>
          </a:prstGeom>
          <a:noFill/>
        </p:spPr>
        <p:txBody>
          <a:bodyPr wrap="square" lIns="182854" tIns="146283" rIns="182854" bIns="146283" rtlCol="0">
            <a:spAutoFit/>
          </a:bodyPr>
          <a:lstStyle/>
          <a:p>
            <a:pPr defTabSz="932324">
              <a:spcAft>
                <a:spcPts val="600"/>
              </a:spcAft>
            </a:pPr>
            <a:r>
              <a:rPr lang="en-US" sz="2000" dirty="0">
                <a:solidFill>
                  <a:srgbClr val="EFEFEF"/>
                </a:solidFill>
                <a:latin typeface="Segoe UI Light" pitchFamily="34" charset="0"/>
                <a:ea typeface="MS PGothic" pitchFamily="34" charset="-128"/>
              </a:rPr>
              <a:t>Free, online, </a:t>
            </a:r>
            <a:br>
              <a:rPr lang="en-US" sz="2000" dirty="0">
                <a:solidFill>
                  <a:srgbClr val="EFEFEF"/>
                </a:solidFill>
                <a:latin typeface="Segoe UI Light" pitchFamily="34" charset="0"/>
                <a:ea typeface="MS PGothic" pitchFamily="34" charset="-128"/>
              </a:rPr>
            </a:br>
            <a:r>
              <a:rPr lang="en-US" sz="2000" dirty="0">
                <a:solidFill>
                  <a:srgbClr val="EFEFEF"/>
                </a:solidFill>
                <a:latin typeface="Segoe UI Light" pitchFamily="34" charset="0"/>
                <a:ea typeface="MS PGothic" pitchFamily="34" charset="-128"/>
              </a:rPr>
              <a:t>technical courses</a:t>
            </a:r>
          </a:p>
        </p:txBody>
      </p:sp>
      <p:sp>
        <p:nvSpPr>
          <p:cNvPr id="18" name="TextBox 17"/>
          <p:cNvSpPr txBox="1"/>
          <p:nvPr/>
        </p:nvSpPr>
        <p:spPr>
          <a:xfrm>
            <a:off x="630767" y="5141770"/>
            <a:ext cx="3599940" cy="797407"/>
          </a:xfrm>
          <a:prstGeom prst="rect">
            <a:avLst/>
          </a:prstGeom>
          <a:noFill/>
        </p:spPr>
        <p:txBody>
          <a:bodyPr wrap="square" lIns="182854" tIns="146283" rIns="182854" bIns="146283" rtlCol="0">
            <a:spAutoFit/>
          </a:bodyPr>
          <a:lstStyle/>
          <a:p>
            <a:pPr defTabSz="932324">
              <a:spcAft>
                <a:spcPts val="600"/>
              </a:spcAft>
            </a:pPr>
            <a:r>
              <a:rPr lang="en-US" sz="1599" b="1" dirty="0">
                <a:solidFill>
                  <a:srgbClr val="EFEFEF"/>
                </a:solidFill>
                <a:ea typeface="MS PGothic" pitchFamily="34" charset="-128"/>
              </a:rPr>
              <a:t>Download Microsoft software trials today.</a:t>
            </a:r>
          </a:p>
        </p:txBody>
      </p:sp>
      <p:sp>
        <p:nvSpPr>
          <p:cNvPr id="19" name="TextBox 18"/>
          <p:cNvSpPr txBox="1"/>
          <p:nvPr/>
        </p:nvSpPr>
        <p:spPr>
          <a:xfrm>
            <a:off x="4425246" y="5141769"/>
            <a:ext cx="3599940" cy="541611"/>
          </a:xfrm>
          <a:prstGeom prst="rect">
            <a:avLst/>
          </a:prstGeom>
          <a:noFill/>
        </p:spPr>
        <p:txBody>
          <a:bodyPr wrap="square" lIns="182854" tIns="146283" rIns="182854" bIns="146283" rtlCol="0">
            <a:spAutoFit/>
          </a:bodyPr>
          <a:lstStyle/>
          <a:p>
            <a:pPr defTabSz="932324">
              <a:spcAft>
                <a:spcPts val="600"/>
              </a:spcAft>
            </a:pPr>
            <a:r>
              <a:rPr lang="en-US" sz="1599" b="1" dirty="0">
                <a:solidFill>
                  <a:srgbClr val="EFEFEF"/>
                </a:solidFill>
                <a:ea typeface="MS PGothic" pitchFamily="34" charset="-128"/>
              </a:rPr>
              <a:t>Find Hand On Labs.</a:t>
            </a:r>
          </a:p>
        </p:txBody>
      </p:sp>
      <p:sp>
        <p:nvSpPr>
          <p:cNvPr id="20" name="TextBox 19"/>
          <p:cNvSpPr txBox="1"/>
          <p:nvPr/>
        </p:nvSpPr>
        <p:spPr>
          <a:xfrm>
            <a:off x="8229610" y="5141769"/>
            <a:ext cx="3599940" cy="541611"/>
          </a:xfrm>
          <a:prstGeom prst="rect">
            <a:avLst/>
          </a:prstGeom>
          <a:noFill/>
        </p:spPr>
        <p:txBody>
          <a:bodyPr wrap="square" lIns="182854" tIns="146283" rIns="182854" bIns="146283" rtlCol="0">
            <a:spAutoFit/>
          </a:bodyPr>
          <a:lstStyle/>
          <a:p>
            <a:pPr defTabSz="932324">
              <a:spcAft>
                <a:spcPts val="600"/>
              </a:spcAft>
            </a:pPr>
            <a:r>
              <a:rPr lang="en-US" sz="1599" b="1" dirty="0">
                <a:solidFill>
                  <a:srgbClr val="EFEFEF"/>
                </a:solidFill>
                <a:ea typeface="MS PGothic" pitchFamily="34" charset="-128"/>
              </a:rPr>
              <a:t>Take a free online course.</a:t>
            </a:r>
          </a:p>
        </p:txBody>
      </p:sp>
      <p:sp>
        <p:nvSpPr>
          <p:cNvPr id="21" name="Rectangle 20"/>
          <p:cNvSpPr/>
          <p:nvPr/>
        </p:nvSpPr>
        <p:spPr>
          <a:xfrm>
            <a:off x="630768" y="5848948"/>
            <a:ext cx="3118967" cy="475447"/>
          </a:xfrm>
          <a:prstGeom prst="rect">
            <a:avLst/>
          </a:prstGeom>
        </p:spPr>
        <p:txBody>
          <a:bodyPr wrap="square" lIns="182854" tIns="146283" rIns="182854" bIns="146283">
            <a:spAutoFit/>
          </a:bodyPr>
          <a:lstStyle/>
          <a:p>
            <a:pPr defTabSz="932563">
              <a:lnSpc>
                <a:spcPct val="90000"/>
              </a:lnSpc>
              <a:spcAft>
                <a:spcPts val="1836"/>
              </a:spcAft>
              <a:buSzPct val="90000"/>
              <a:defRPr/>
            </a:pPr>
            <a:r>
              <a:rPr lang="en-US" sz="1299" dirty="0">
                <a:solidFill>
                  <a:srgbClr val="FFFFFF"/>
                </a:solidFill>
                <a:ea typeface="MS PGothic" pitchFamily="34" charset="-128"/>
              </a:rPr>
              <a:t>Technet.microsoft.com/evalcenter</a:t>
            </a:r>
          </a:p>
        </p:txBody>
      </p:sp>
      <p:pic>
        <p:nvPicPr>
          <p:cNvPr id="22" name="Picture 17" descr="arrow.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90739" y="5880275"/>
            <a:ext cx="421589" cy="423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4425247" y="5848948"/>
            <a:ext cx="3118967" cy="475447"/>
          </a:xfrm>
          <a:prstGeom prst="rect">
            <a:avLst/>
          </a:prstGeom>
        </p:spPr>
        <p:txBody>
          <a:bodyPr wrap="square" lIns="182854" tIns="146283" rIns="182854" bIns="146283">
            <a:spAutoFit/>
          </a:bodyPr>
          <a:lstStyle/>
          <a:p>
            <a:pPr defTabSz="932563">
              <a:lnSpc>
                <a:spcPct val="90000"/>
              </a:lnSpc>
              <a:spcAft>
                <a:spcPts val="1836"/>
              </a:spcAft>
              <a:buSzPct val="90000"/>
              <a:defRPr/>
            </a:pPr>
            <a:r>
              <a:rPr lang="en-US" sz="1299" dirty="0">
                <a:solidFill>
                  <a:srgbClr val="FFFFFF"/>
                </a:solidFill>
                <a:ea typeface="MS PGothic" pitchFamily="34" charset="-128"/>
              </a:rPr>
              <a:t>Technet.microsoft.com/</a:t>
            </a:r>
            <a:r>
              <a:rPr lang="en-US" sz="1299" dirty="0" err="1">
                <a:solidFill>
                  <a:srgbClr val="FFFFFF"/>
                </a:solidFill>
                <a:ea typeface="MS PGothic" pitchFamily="34" charset="-128"/>
              </a:rPr>
              <a:t>virtuallabs</a:t>
            </a:r>
            <a:endParaRPr lang="en-US" sz="1299" dirty="0">
              <a:solidFill>
                <a:srgbClr val="FFFFFF"/>
              </a:solidFill>
              <a:ea typeface="MS PGothic" pitchFamily="34" charset="-128"/>
            </a:endParaRPr>
          </a:p>
        </p:txBody>
      </p:sp>
      <p:pic>
        <p:nvPicPr>
          <p:cNvPr id="26" name="Picture 17" descr="arrow.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5218" y="5880275"/>
            <a:ext cx="421589" cy="423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p:cNvSpPr/>
          <p:nvPr/>
        </p:nvSpPr>
        <p:spPr>
          <a:xfrm>
            <a:off x="8229609" y="5848944"/>
            <a:ext cx="3118967" cy="489295"/>
          </a:xfrm>
          <a:prstGeom prst="rect">
            <a:avLst/>
          </a:prstGeom>
        </p:spPr>
        <p:txBody>
          <a:bodyPr wrap="square" lIns="182854" tIns="146283" rIns="182854" bIns="146283">
            <a:spAutoFit/>
          </a:bodyPr>
          <a:lstStyle/>
          <a:p>
            <a:pPr defTabSz="932563">
              <a:lnSpc>
                <a:spcPct val="90000"/>
              </a:lnSpc>
              <a:spcAft>
                <a:spcPts val="1836"/>
              </a:spcAft>
              <a:buSzPct val="90000"/>
              <a:defRPr/>
            </a:pPr>
            <a:r>
              <a:rPr lang="en-US" sz="1299" dirty="0">
                <a:solidFill>
                  <a:srgbClr val="FFFFFF"/>
                </a:solidFill>
                <a:ea typeface="MS PGothic" pitchFamily="34" charset="-128"/>
              </a:rPr>
              <a:t>microsoftvirtualacademy.com </a:t>
            </a:r>
          </a:p>
        </p:txBody>
      </p:sp>
      <p:pic>
        <p:nvPicPr>
          <p:cNvPr id="29" name="Picture 17" descr="arrow.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89582" y="5880271"/>
            <a:ext cx="421589" cy="423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19656" y="3036761"/>
            <a:ext cx="3596765" cy="2090429"/>
          </a:xfrm>
          <a:prstGeom prst="rect">
            <a:avLst/>
          </a:prstGeom>
          <a:noFill/>
        </p:spPr>
        <p:txBody>
          <a:bodyPr wrap="square" lIns="182854" tIns="146283" rIns="182854" bIns="146283" rtlCol="0">
            <a:spAutoFit/>
          </a:bodyPr>
          <a:lstStyle/>
          <a:p>
            <a:pPr defTabSz="932324">
              <a:lnSpc>
                <a:spcPct val="114000"/>
              </a:lnSpc>
              <a:spcAft>
                <a:spcPts val="600"/>
              </a:spcAft>
            </a:pPr>
            <a:r>
              <a:rPr lang="en-US" sz="1199" dirty="0">
                <a:gradFill>
                  <a:gsLst>
                    <a:gs pos="2917">
                      <a:srgbClr val="505050"/>
                    </a:gs>
                    <a:gs pos="30000">
                      <a:srgbClr val="505050"/>
                    </a:gs>
                  </a:gsLst>
                  <a:lin ang="5400000" scaled="0"/>
                </a:gradFill>
                <a:ea typeface="MS PGothic" pitchFamily="34" charset="-128"/>
              </a:rPr>
              <a:t>At the TechNet Evaluation Center you can download free, trial versions of Microsoft software, with no feature limits. Dozens of trials are available – all at no cost. </a:t>
            </a:r>
          </a:p>
          <a:p>
            <a:pPr defTabSz="932324">
              <a:lnSpc>
                <a:spcPct val="114000"/>
              </a:lnSpc>
              <a:spcAft>
                <a:spcPts val="600"/>
              </a:spcAft>
            </a:pPr>
            <a:r>
              <a:rPr lang="en-US" sz="1199" dirty="0">
                <a:gradFill>
                  <a:gsLst>
                    <a:gs pos="2917">
                      <a:srgbClr val="505050"/>
                    </a:gs>
                    <a:gs pos="30000">
                      <a:srgbClr val="505050"/>
                    </a:gs>
                  </a:gsLst>
                  <a:lin ang="5400000" scaled="0"/>
                </a:gradFill>
                <a:ea typeface="MS PGothic" pitchFamily="34" charset="-128"/>
              </a:rPr>
              <a:t>Try Windows Server 2012 R2 for up to 180 days.  Download the Windows 8.1 Enterprise 90-day evaluation. Or try Microsoft Azure at no-cost for up to 90 days.</a:t>
            </a:r>
          </a:p>
        </p:txBody>
      </p:sp>
      <p:sp>
        <p:nvSpPr>
          <p:cNvPr id="24" name="TextBox 23"/>
          <p:cNvSpPr txBox="1"/>
          <p:nvPr/>
        </p:nvSpPr>
        <p:spPr>
          <a:xfrm>
            <a:off x="4426834" y="3036761"/>
            <a:ext cx="3596765" cy="1845014"/>
          </a:xfrm>
          <a:prstGeom prst="rect">
            <a:avLst/>
          </a:prstGeom>
          <a:noFill/>
        </p:spPr>
        <p:txBody>
          <a:bodyPr wrap="square" lIns="182854" tIns="146283" rIns="182854" bIns="146283" rtlCol="0">
            <a:spAutoFit/>
          </a:bodyPr>
          <a:lstStyle/>
          <a:p>
            <a:pPr defTabSz="932324">
              <a:lnSpc>
                <a:spcPct val="114000"/>
              </a:lnSpc>
              <a:spcAft>
                <a:spcPts val="600"/>
              </a:spcAft>
            </a:pPr>
            <a:r>
              <a:rPr lang="en-US" sz="1199" dirty="0">
                <a:gradFill>
                  <a:gsLst>
                    <a:gs pos="2917">
                      <a:srgbClr val="505050"/>
                    </a:gs>
                    <a:gs pos="30000">
                      <a:srgbClr val="505050"/>
                    </a:gs>
                  </a:gsLst>
                  <a:lin ang="5400000" scaled="0"/>
                </a:gradFill>
                <a:ea typeface="MS PGothic" pitchFamily="34" charset="-128"/>
              </a:rPr>
              <a:t>Microsoft Hands On Labs offer virtual environments that will take you through guided, technically deep product learning experience.</a:t>
            </a:r>
          </a:p>
          <a:p>
            <a:pPr defTabSz="932324">
              <a:lnSpc>
                <a:spcPct val="114000"/>
              </a:lnSpc>
              <a:spcAft>
                <a:spcPts val="600"/>
              </a:spcAft>
            </a:pPr>
            <a:r>
              <a:rPr lang="en-US" sz="1199" dirty="0">
                <a:gradFill>
                  <a:gsLst>
                    <a:gs pos="2917">
                      <a:srgbClr val="505050"/>
                    </a:gs>
                    <a:gs pos="30000">
                      <a:srgbClr val="505050"/>
                    </a:gs>
                  </a:gsLst>
                  <a:lin ang="5400000" scaled="0"/>
                </a:gradFill>
                <a:ea typeface="MS PGothic" pitchFamily="34" charset="-128"/>
              </a:rPr>
              <a:t>Learn at your own pace in labs that you can complete in 90 minutes or less. There is no complex setup or installation is required to use TechNet Virtual Labs.   </a:t>
            </a:r>
          </a:p>
        </p:txBody>
      </p:sp>
      <p:sp>
        <p:nvSpPr>
          <p:cNvPr id="27" name="TextBox 26"/>
          <p:cNvSpPr txBox="1"/>
          <p:nvPr/>
        </p:nvSpPr>
        <p:spPr>
          <a:xfrm>
            <a:off x="8228024" y="3036761"/>
            <a:ext cx="3596765" cy="2090429"/>
          </a:xfrm>
          <a:prstGeom prst="rect">
            <a:avLst/>
          </a:prstGeom>
          <a:noFill/>
        </p:spPr>
        <p:txBody>
          <a:bodyPr wrap="square" lIns="182854" tIns="146283" rIns="182854" bIns="146283" rtlCol="0">
            <a:spAutoFit/>
          </a:bodyPr>
          <a:lstStyle/>
          <a:p>
            <a:pPr defTabSz="932324">
              <a:lnSpc>
                <a:spcPct val="114000"/>
              </a:lnSpc>
              <a:spcAft>
                <a:spcPts val="600"/>
              </a:spcAft>
            </a:pPr>
            <a:r>
              <a:rPr lang="en-US" sz="1199" dirty="0">
                <a:gradFill>
                  <a:gsLst>
                    <a:gs pos="2917">
                      <a:srgbClr val="505050"/>
                    </a:gs>
                    <a:gs pos="30000">
                      <a:srgbClr val="505050"/>
                    </a:gs>
                  </a:gsLst>
                  <a:lin ang="5400000" scaled="0"/>
                </a:gradFill>
                <a:ea typeface="MS PGothic" pitchFamily="34" charset="-128"/>
              </a:rPr>
              <a:t>Microsoft Virtual Academy provides free online training on the IT scenarios that are important to your company and your career. </a:t>
            </a:r>
          </a:p>
          <a:p>
            <a:pPr defTabSz="932324">
              <a:lnSpc>
                <a:spcPct val="114000"/>
              </a:lnSpc>
              <a:spcAft>
                <a:spcPts val="600"/>
              </a:spcAft>
            </a:pPr>
            <a:r>
              <a:rPr lang="en-US" sz="1199" dirty="0">
                <a:gradFill>
                  <a:gsLst>
                    <a:gs pos="2917">
                      <a:srgbClr val="505050"/>
                    </a:gs>
                    <a:gs pos="30000">
                      <a:srgbClr val="505050"/>
                    </a:gs>
                  </a:gsLst>
                  <a:lin ang="5400000" scaled="0"/>
                </a:gradFill>
                <a:ea typeface="MS PGothic" pitchFamily="34" charset="-128"/>
              </a:rPr>
              <a:t>Learn at your own pace and boost your IT skills with over 100 courses across more than 15 Microsoft technologies including Windows Server, Windows 8</a:t>
            </a:r>
            <a:r>
              <a:rPr lang="en-US" sz="1199">
                <a:gradFill>
                  <a:gsLst>
                    <a:gs pos="2917">
                      <a:srgbClr val="505050"/>
                    </a:gs>
                    <a:gs pos="30000">
                      <a:srgbClr val="505050"/>
                    </a:gs>
                  </a:gsLst>
                  <a:lin ang="5400000" scaled="0"/>
                </a:gradFill>
                <a:ea typeface="MS PGothic" pitchFamily="34" charset="-128"/>
              </a:rPr>
              <a:t>, Microsoft </a:t>
            </a:r>
            <a:r>
              <a:rPr lang="en-US" sz="1199" dirty="0">
                <a:gradFill>
                  <a:gsLst>
                    <a:gs pos="2917">
                      <a:srgbClr val="505050"/>
                    </a:gs>
                    <a:gs pos="30000">
                      <a:srgbClr val="505050"/>
                    </a:gs>
                  </a:gsLst>
                  <a:lin ang="5400000" scaled="0"/>
                </a:gradFill>
                <a:ea typeface="MS PGothic" pitchFamily="34" charset="-128"/>
              </a:rPr>
              <a:t>Azure, Office 365, virtualization, Windows Phone, and more. </a:t>
            </a:r>
          </a:p>
        </p:txBody>
      </p:sp>
      <p:sp>
        <p:nvSpPr>
          <p:cNvPr id="3" name="TextBox 2"/>
          <p:cNvSpPr txBox="1"/>
          <p:nvPr/>
        </p:nvSpPr>
        <p:spPr>
          <a:xfrm>
            <a:off x="4503306" y="1245809"/>
            <a:ext cx="3520293" cy="634440"/>
          </a:xfrm>
          <a:prstGeom prst="rect">
            <a:avLst/>
          </a:prstGeom>
          <a:noFill/>
        </p:spPr>
        <p:txBody>
          <a:bodyPr wrap="square" lIns="182854" tIns="146283" rIns="182854" bIns="146283" rtlCol="0">
            <a:spAutoFit/>
          </a:bodyPr>
          <a:lstStyle/>
          <a:p>
            <a:pPr defTabSz="932324">
              <a:lnSpc>
                <a:spcPct val="90000"/>
              </a:lnSpc>
              <a:spcAft>
                <a:spcPts val="600"/>
              </a:spcAft>
            </a:pPr>
            <a:r>
              <a:rPr lang="en-US" sz="2400" dirty="0">
                <a:solidFill>
                  <a:srgbClr val="EFEFEF"/>
                </a:solidFill>
                <a:ea typeface="MS PGothic" pitchFamily="34" charset="-128"/>
              </a:rPr>
              <a:t>TechNet Virtual Labs</a:t>
            </a:r>
          </a:p>
        </p:txBody>
      </p:sp>
    </p:spTree>
    <p:extLst>
      <p:ext uri="{BB962C8B-B14F-4D97-AF65-F5344CB8AC3E}">
        <p14:creationId xmlns:p14="http://schemas.microsoft.com/office/powerpoint/2010/main" val="31931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Microsoft, Windows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p:nvPicPr>
        <p:blipFill rotWithShape="1">
          <a:blip r:embed="rId4" cstate="screen">
            <a:extLst>
              <a:ext uri="{28A0092B-C50C-407E-A947-70E740481C1C}">
                <a14:useLocalDpi xmlns:a14="http://schemas.microsoft.com/office/drawing/2010/main"/>
              </a:ext>
            </a:extLst>
          </a:blip>
          <a:srcRect l="25831"/>
          <a:stretch/>
        </p:blipFill>
        <p:spPr bwMode="invGray">
          <a:xfrm>
            <a:off x="1308682" y="3145040"/>
            <a:ext cx="2439053" cy="704445"/>
          </a:xfrm>
          <a:prstGeom prst="rect">
            <a:avLst/>
          </a:prstGeom>
          <a:noFill/>
        </p:spPr>
      </p:pic>
    </p:spTree>
    <p:extLst>
      <p:ext uri="{BB962C8B-B14F-4D97-AF65-F5344CB8AC3E}">
        <p14:creationId xmlns:p14="http://schemas.microsoft.com/office/powerpoint/2010/main" val="125731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5902227" cy="4407360"/>
          </a:xfrm>
        </p:spPr>
        <p:txBody>
          <a:bodyPr/>
          <a:lstStyle/>
          <a:p>
            <a:r>
              <a:rPr lang="en-US" dirty="0"/>
              <a:t>Nano Server is an installation option</a:t>
            </a:r>
          </a:p>
          <a:p>
            <a:pPr lvl="1"/>
            <a:r>
              <a:rPr lang="en-US" dirty="0"/>
              <a:t>Like Server Core, but cannot be selected during Setup</a:t>
            </a:r>
          </a:p>
          <a:p>
            <a:pPr lvl="1"/>
            <a:r>
              <a:rPr lang="en-US" dirty="0"/>
              <a:t>Must be customized with drivers</a:t>
            </a:r>
          </a:p>
          <a:p>
            <a:pPr lvl="1"/>
            <a:r>
              <a:rPr lang="en-US" dirty="0"/>
              <a:t>Located on the Windows Server media</a:t>
            </a:r>
          </a:p>
          <a:p>
            <a:r>
              <a:rPr lang="en-US" dirty="0"/>
              <a:t>Available within the Windows Server</a:t>
            </a:r>
          </a:p>
        </p:txBody>
      </p:sp>
      <p:sp>
        <p:nvSpPr>
          <p:cNvPr id="3" name="Title 2"/>
          <p:cNvSpPr>
            <a:spLocks noGrp="1"/>
          </p:cNvSpPr>
          <p:nvPr>
            <p:ph type="title"/>
          </p:nvPr>
        </p:nvSpPr>
        <p:spPr/>
        <p:txBody>
          <a:bodyPr/>
          <a:lstStyle/>
          <a:p>
            <a:r>
              <a:rPr lang="en-US" dirty="0"/>
              <a:t>Getting started</a:t>
            </a:r>
          </a:p>
        </p:txBody>
      </p:sp>
      <p:pic>
        <p:nvPicPr>
          <p:cNvPr id="4" name="Picture 3"/>
          <p:cNvPicPr>
            <a:picLocks noChangeAspect="1"/>
          </p:cNvPicPr>
          <p:nvPr/>
        </p:nvPicPr>
        <p:blipFill>
          <a:blip r:embed="rId2"/>
          <a:stretch>
            <a:fillRect/>
          </a:stretch>
        </p:blipFill>
        <p:spPr>
          <a:xfrm>
            <a:off x="6092259" y="1305584"/>
            <a:ext cx="5980954" cy="4700600"/>
          </a:xfrm>
          <a:prstGeom prst="rect">
            <a:avLst/>
          </a:prstGeom>
          <a:ln w="28575">
            <a:solidFill>
              <a:schemeClr val="tx1"/>
            </a:solidFill>
          </a:ln>
        </p:spPr>
      </p:pic>
      <p:pic>
        <p:nvPicPr>
          <p:cNvPr id="5" name="Picture 4"/>
          <p:cNvPicPr>
            <a:picLocks noChangeAspect="1"/>
          </p:cNvPicPr>
          <p:nvPr/>
        </p:nvPicPr>
        <p:blipFill rotWithShape="1">
          <a:blip r:embed="rId2"/>
          <a:srcRect l="31851" t="22333" r="4447" b="63077"/>
          <a:stretch/>
        </p:blipFill>
        <p:spPr>
          <a:xfrm>
            <a:off x="6119403" y="2298278"/>
            <a:ext cx="5926667" cy="1066800"/>
          </a:xfrm>
          <a:prstGeom prst="rect">
            <a:avLst/>
          </a:prstGeom>
          <a:ln w="28575">
            <a:solidFill>
              <a:schemeClr val="tx1"/>
            </a:solidFill>
          </a:ln>
        </p:spPr>
      </p:pic>
    </p:spTree>
    <p:extLst>
      <p:ext uri="{BB962C8B-B14F-4D97-AF65-F5344CB8AC3E}">
        <p14:creationId xmlns:p14="http://schemas.microsoft.com/office/powerpoint/2010/main" val="45080730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07954" y="2593667"/>
            <a:ext cx="11051494" cy="932563"/>
          </a:xfrm>
        </p:spPr>
        <p:txBody>
          <a:bodyPr/>
          <a:lstStyle/>
          <a:p>
            <a:pPr marL="0" indent="0">
              <a:buNone/>
            </a:pPr>
            <a:r>
              <a:rPr lang="en-US" sz="1800" dirty="0"/>
              <a:t>Generate a VHD from NanoServer.wim by using Convert-WindowsImage.ps1 from </a:t>
            </a:r>
            <a:r>
              <a:rPr lang="en-US" sz="1800" dirty="0">
                <a:hlinkClick r:id="rId2"/>
              </a:rPr>
              <a:t>TechNet Script Center</a:t>
            </a:r>
            <a:r>
              <a:rPr lang="en-US" sz="1800" dirty="0"/>
              <a:t>.</a:t>
            </a:r>
            <a:br>
              <a:rPr lang="en-US" sz="1800" dirty="0"/>
            </a:br>
            <a:r>
              <a:rPr lang="en-US" sz="1800" dirty="0">
                <a:solidFill>
                  <a:srgbClr val="0000FF"/>
                </a:solidFill>
                <a:latin typeface="Lucida Console" panose="020B0609040504020204" pitchFamily="49" charset="0"/>
              </a:rPr>
              <a:t>Convert-WindowsImage.ps1</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–WIM</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‘C:\NanoServer\NanoServer.wim’</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–VHD</a:t>
            </a:r>
            <a:br>
              <a:rPr lang="en-US" sz="1800" dirty="0">
                <a:solidFill>
                  <a:prstClr val="black"/>
                </a:solidFill>
                <a:latin typeface="Lucida Console" panose="020B0609040504020204" pitchFamily="49" charset="0"/>
              </a:rPr>
            </a:br>
            <a:r>
              <a:rPr lang="en-US" sz="1800" dirty="0">
                <a:solidFill>
                  <a:srgbClr val="8B0000"/>
                </a:solidFill>
                <a:latin typeface="Lucida Console" panose="020B0609040504020204" pitchFamily="49" charset="0"/>
              </a:rPr>
              <a:t>‘C:\NanoServer\</a:t>
            </a:r>
            <a:r>
              <a:rPr lang="en-US" sz="1800" dirty="0" err="1">
                <a:solidFill>
                  <a:srgbClr val="8B0000"/>
                </a:solidFill>
                <a:latin typeface="Lucida Console" panose="020B0609040504020204" pitchFamily="49" charset="0"/>
              </a:rPr>
              <a:t>NanoServer.vhd</a:t>
            </a:r>
            <a:r>
              <a:rPr lang="en-US" sz="1800" dirty="0">
                <a:solidFill>
                  <a:srgbClr val="8B0000"/>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–VHDformat</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VHD</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-Edition</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1</a:t>
            </a:r>
          </a:p>
        </p:txBody>
      </p:sp>
      <p:sp>
        <p:nvSpPr>
          <p:cNvPr id="3" name="Title 2"/>
          <p:cNvSpPr>
            <a:spLocks noGrp="1"/>
          </p:cNvSpPr>
          <p:nvPr>
            <p:ph type="title"/>
          </p:nvPr>
        </p:nvSpPr>
        <p:spPr/>
        <p:txBody>
          <a:bodyPr/>
          <a:lstStyle/>
          <a:p>
            <a:r>
              <a:rPr lang="en-US" dirty="0"/>
              <a:t>Getting Started | Nano in a VM</a:t>
            </a:r>
          </a:p>
        </p:txBody>
      </p:sp>
      <p:sp>
        <p:nvSpPr>
          <p:cNvPr id="4" name="Oval 3"/>
          <p:cNvSpPr/>
          <p:nvPr/>
        </p:nvSpPr>
        <p:spPr bwMode="auto">
          <a:xfrm>
            <a:off x="288051" y="2752175"/>
            <a:ext cx="606490" cy="60649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rgbClr val="FFC000"/>
                </a:solidFill>
                <a:ea typeface="Segoe UI" pitchFamily="34" charset="0"/>
                <a:cs typeface="Segoe UI" pitchFamily="34" charset="0"/>
              </a:rPr>
              <a:t>3</a:t>
            </a:r>
          </a:p>
        </p:txBody>
      </p:sp>
      <p:grpSp>
        <p:nvGrpSpPr>
          <p:cNvPr id="20" name="Group 19"/>
          <p:cNvGrpSpPr/>
          <p:nvPr/>
        </p:nvGrpSpPr>
        <p:grpSpPr>
          <a:xfrm>
            <a:off x="288051" y="3494369"/>
            <a:ext cx="11671397" cy="683264"/>
            <a:chOff x="288051" y="2868295"/>
            <a:chExt cx="11671397" cy="683264"/>
          </a:xfrm>
        </p:grpSpPr>
        <p:sp>
          <p:nvSpPr>
            <p:cNvPr id="5" name="Oval 4"/>
            <p:cNvSpPr/>
            <p:nvPr/>
          </p:nvSpPr>
          <p:spPr bwMode="auto">
            <a:xfrm>
              <a:off x="288051" y="2906682"/>
              <a:ext cx="606490" cy="60649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rgbClr val="FFC000"/>
                  </a:solidFill>
                  <a:ea typeface="Segoe UI" pitchFamily="34" charset="0"/>
                  <a:cs typeface="Segoe UI" pitchFamily="34" charset="0"/>
                </a:rPr>
                <a:t>4</a:t>
              </a:r>
            </a:p>
          </p:txBody>
        </p:sp>
        <p:sp>
          <p:nvSpPr>
            <p:cNvPr id="11" name="Text Placeholder 1"/>
            <p:cNvSpPr txBox="1">
              <a:spLocks/>
            </p:cNvSpPr>
            <p:nvPr/>
          </p:nvSpPr>
          <p:spPr>
            <a:xfrm>
              <a:off x="907954" y="2868295"/>
              <a:ext cx="11051494" cy="6832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4000" kern="1200" spc="0" baseline="0">
                  <a:solidFill>
                    <a:srgbClr val="442359"/>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Mount the image, to add drivers/packages:</a:t>
              </a:r>
              <a:br>
                <a:rPr lang="en-US" sz="1800" dirty="0"/>
              </a:br>
              <a:r>
                <a:rPr lang="en-US" sz="1800" dirty="0">
                  <a:solidFill>
                    <a:srgbClr val="0000FF"/>
                  </a:solidFill>
                  <a:latin typeface="Lucida Console" panose="020B0609040504020204" pitchFamily="49" charset="0"/>
                </a:rPr>
                <a:t>Mount-</a:t>
              </a:r>
              <a:r>
                <a:rPr lang="en-US" sz="1800" dirty="0" err="1">
                  <a:solidFill>
                    <a:srgbClr val="0000FF"/>
                  </a:solidFill>
                  <a:latin typeface="Lucida Console" panose="020B0609040504020204" pitchFamily="49" charset="0"/>
                </a:rPr>
                <a:t>DiskImage</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a:t>
              </a:r>
              <a:r>
                <a:rPr lang="en-US" sz="1800" dirty="0" err="1">
                  <a:solidFill>
                    <a:srgbClr val="000080"/>
                  </a:solidFill>
                  <a:latin typeface="Lucida Console" panose="020B0609040504020204" pitchFamily="49" charset="0"/>
                </a:rPr>
                <a:t>ImagePath</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C:\NanoServer\NanoServer.vhd’ </a:t>
              </a:r>
            </a:p>
          </p:txBody>
        </p:sp>
      </p:grpSp>
      <p:grpSp>
        <p:nvGrpSpPr>
          <p:cNvPr id="19" name="Group 18"/>
          <p:cNvGrpSpPr/>
          <p:nvPr/>
        </p:nvGrpSpPr>
        <p:grpSpPr>
          <a:xfrm>
            <a:off x="288051" y="1227994"/>
            <a:ext cx="11657985" cy="683264"/>
            <a:chOff x="288051" y="1227994"/>
            <a:chExt cx="11657985" cy="683264"/>
          </a:xfrm>
        </p:grpSpPr>
        <p:sp>
          <p:nvSpPr>
            <p:cNvPr id="13" name="Oval 12"/>
            <p:cNvSpPr/>
            <p:nvPr/>
          </p:nvSpPr>
          <p:spPr bwMode="auto">
            <a:xfrm>
              <a:off x="288051" y="1266381"/>
              <a:ext cx="606490" cy="60649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rgbClr val="FFC000"/>
                  </a:solidFill>
                  <a:ea typeface="Segoe UI" pitchFamily="34" charset="0"/>
                  <a:cs typeface="Segoe UI" pitchFamily="34" charset="0"/>
                </a:rPr>
                <a:t>1</a:t>
              </a:r>
            </a:p>
          </p:txBody>
        </p:sp>
        <p:sp>
          <p:nvSpPr>
            <p:cNvPr id="14" name="Text Placeholder 1"/>
            <p:cNvSpPr txBox="1">
              <a:spLocks/>
            </p:cNvSpPr>
            <p:nvPr/>
          </p:nvSpPr>
          <p:spPr>
            <a:xfrm>
              <a:off x="894542" y="1227994"/>
              <a:ext cx="11051494" cy="6832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4000" kern="1200" spc="0" baseline="0">
                  <a:solidFill>
                    <a:srgbClr val="442359"/>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Mount the ISO, and, assuming the drive letter for the mounted image is D:\, run the following:</a:t>
              </a:r>
              <a:br>
                <a:rPr lang="en-US" sz="1800" dirty="0"/>
              </a:br>
              <a:r>
                <a:rPr lang="pt-BR" sz="1800" dirty="0">
                  <a:solidFill>
                    <a:srgbClr val="0000FF"/>
                  </a:solidFill>
                  <a:latin typeface="Lucida Console" panose="020B0609040504020204" pitchFamily="49" charset="0"/>
                </a:rPr>
                <a:t>Copy</a:t>
              </a:r>
              <a:r>
                <a:rPr lang="pt-BR" sz="1800" dirty="0">
                  <a:solidFill>
                    <a:prstClr val="black"/>
                  </a:solidFill>
                  <a:latin typeface="Lucida Console" panose="020B0609040504020204" pitchFamily="49" charset="0"/>
                </a:rPr>
                <a:t> </a:t>
              </a:r>
              <a:r>
                <a:rPr lang="pt-BR" sz="1800" dirty="0">
                  <a:solidFill>
                    <a:srgbClr val="8B0000"/>
                  </a:solidFill>
                  <a:latin typeface="Lucida Console" panose="020B0609040504020204" pitchFamily="49" charset="0"/>
                </a:rPr>
                <a:t>"D:\NanoServer"</a:t>
              </a:r>
              <a:r>
                <a:rPr lang="pt-BR" sz="1800" dirty="0">
                  <a:solidFill>
                    <a:prstClr val="black"/>
                  </a:solidFill>
                  <a:latin typeface="Lucida Console" panose="020B0609040504020204" pitchFamily="49" charset="0"/>
                </a:rPr>
                <a:t> </a:t>
              </a:r>
              <a:r>
                <a:rPr lang="pt-BR" sz="1800" dirty="0">
                  <a:solidFill>
                    <a:srgbClr val="8B0000"/>
                  </a:solidFill>
                  <a:latin typeface="Lucida Console" panose="020B0609040504020204" pitchFamily="49" charset="0"/>
                </a:rPr>
                <a:t>"C:\NanoServer"</a:t>
              </a:r>
              <a:r>
                <a:rPr lang="pt-BR" sz="1800" dirty="0">
                  <a:solidFill>
                    <a:prstClr val="black"/>
                  </a:solidFill>
                  <a:latin typeface="Lucida Console" panose="020B0609040504020204" pitchFamily="49" charset="0"/>
                </a:rPr>
                <a:t> </a:t>
              </a:r>
              <a:r>
                <a:rPr lang="pt-BR" sz="1800" dirty="0">
                  <a:solidFill>
                    <a:srgbClr val="000080"/>
                  </a:solidFill>
                  <a:latin typeface="Lucida Console" panose="020B0609040504020204" pitchFamily="49" charset="0"/>
                </a:rPr>
                <a:t>-Recurse</a:t>
              </a:r>
            </a:p>
          </p:txBody>
        </p:sp>
      </p:grpSp>
      <p:grpSp>
        <p:nvGrpSpPr>
          <p:cNvPr id="21" name="Group 20"/>
          <p:cNvGrpSpPr/>
          <p:nvPr/>
        </p:nvGrpSpPr>
        <p:grpSpPr>
          <a:xfrm>
            <a:off x="288051" y="4290335"/>
            <a:ext cx="11671397" cy="683264"/>
            <a:chOff x="288051" y="3664261"/>
            <a:chExt cx="11671397" cy="683264"/>
          </a:xfrm>
        </p:grpSpPr>
        <p:sp>
          <p:nvSpPr>
            <p:cNvPr id="15" name="Oval 14"/>
            <p:cNvSpPr/>
            <p:nvPr/>
          </p:nvSpPr>
          <p:spPr bwMode="auto">
            <a:xfrm>
              <a:off x="288051" y="3698425"/>
              <a:ext cx="606490" cy="60649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rgbClr val="FFC000"/>
                  </a:solidFill>
                  <a:ea typeface="Segoe UI" pitchFamily="34" charset="0"/>
                  <a:cs typeface="Segoe UI" pitchFamily="34" charset="0"/>
                </a:rPr>
                <a:t>5</a:t>
              </a:r>
            </a:p>
          </p:txBody>
        </p:sp>
        <p:sp>
          <p:nvSpPr>
            <p:cNvPr id="16" name="Text Placeholder 1"/>
            <p:cNvSpPr txBox="1">
              <a:spLocks/>
            </p:cNvSpPr>
            <p:nvPr/>
          </p:nvSpPr>
          <p:spPr>
            <a:xfrm>
              <a:off x="907954" y="3664261"/>
              <a:ext cx="11051494" cy="6832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4000" kern="1200" spc="0" baseline="0">
                  <a:solidFill>
                    <a:srgbClr val="442359"/>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Mount the image, to add drivers/packages: (it will choose the next drive letter, in our case E:\)</a:t>
              </a:r>
              <a:br>
                <a:rPr lang="en-US" sz="1800" dirty="0"/>
              </a:br>
              <a:r>
                <a:rPr lang="en-US" sz="1800" dirty="0">
                  <a:solidFill>
                    <a:srgbClr val="0000FF"/>
                  </a:solidFill>
                  <a:latin typeface="Lucida Console" panose="020B0609040504020204" pitchFamily="49" charset="0"/>
                </a:rPr>
                <a:t>Mount-</a:t>
              </a:r>
              <a:r>
                <a:rPr lang="en-US" sz="1800" dirty="0" err="1">
                  <a:solidFill>
                    <a:srgbClr val="0000FF"/>
                  </a:solidFill>
                  <a:latin typeface="Lucida Console" panose="020B0609040504020204" pitchFamily="49" charset="0"/>
                </a:rPr>
                <a:t>DiskImage</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a:t>
              </a:r>
              <a:r>
                <a:rPr lang="en-US" sz="1800" dirty="0" err="1">
                  <a:solidFill>
                    <a:srgbClr val="000080"/>
                  </a:solidFill>
                  <a:latin typeface="Lucida Console" panose="020B0609040504020204" pitchFamily="49" charset="0"/>
                </a:rPr>
                <a:t>ImagePath</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C:\NanoServer\NanoServer.vhd’ </a:t>
              </a:r>
            </a:p>
          </p:txBody>
        </p:sp>
      </p:grpSp>
      <p:grpSp>
        <p:nvGrpSpPr>
          <p:cNvPr id="22" name="Group 21"/>
          <p:cNvGrpSpPr/>
          <p:nvPr/>
        </p:nvGrpSpPr>
        <p:grpSpPr>
          <a:xfrm>
            <a:off x="288051" y="4973599"/>
            <a:ext cx="11644572" cy="932563"/>
            <a:chOff x="301464" y="4347525"/>
            <a:chExt cx="11644572" cy="932563"/>
          </a:xfrm>
        </p:grpSpPr>
        <p:sp>
          <p:nvSpPr>
            <p:cNvPr id="17" name="Oval 16"/>
            <p:cNvSpPr/>
            <p:nvPr/>
          </p:nvSpPr>
          <p:spPr bwMode="auto">
            <a:xfrm>
              <a:off x="301464" y="4507719"/>
              <a:ext cx="606490" cy="60649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rgbClr val="FFC000"/>
                  </a:solidFill>
                  <a:ea typeface="Segoe UI" pitchFamily="34" charset="0"/>
                  <a:cs typeface="Segoe UI" pitchFamily="34" charset="0"/>
                </a:rPr>
                <a:t>6</a:t>
              </a:r>
            </a:p>
          </p:txBody>
        </p:sp>
        <p:sp>
          <p:nvSpPr>
            <p:cNvPr id="18" name="Text Placeholder 1"/>
            <p:cNvSpPr txBox="1">
              <a:spLocks/>
            </p:cNvSpPr>
            <p:nvPr/>
          </p:nvSpPr>
          <p:spPr>
            <a:xfrm>
              <a:off x="894542" y="4347525"/>
              <a:ext cx="11051494" cy="93256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4000" kern="1200" spc="0" baseline="0">
                  <a:solidFill>
                    <a:srgbClr val="442359"/>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Add the driver packages relevant to your deployment:</a:t>
              </a:r>
              <a:br>
                <a:rPr lang="en-US" sz="1800" dirty="0"/>
              </a:br>
              <a:r>
                <a:rPr lang="en-US" sz="1800" dirty="0">
                  <a:solidFill>
                    <a:srgbClr val="0000FF"/>
                  </a:solidFill>
                  <a:latin typeface="Lucida Console" panose="020B0609040504020204" pitchFamily="49" charset="0"/>
                </a:rPr>
                <a:t>Add-</a:t>
              </a:r>
              <a:r>
                <a:rPr lang="en-US" sz="1800" dirty="0" err="1">
                  <a:solidFill>
                    <a:srgbClr val="0000FF"/>
                  </a:solidFill>
                  <a:latin typeface="Lucida Console" panose="020B0609040504020204" pitchFamily="49" charset="0"/>
                </a:rPr>
                <a:t>WindowsPackage</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–Path</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E:\</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–PackagePath</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C:\NanoServer\Packages\Microsoft-NanoServer-Guest-Package.cab</a:t>
              </a:r>
            </a:p>
          </p:txBody>
        </p:sp>
      </p:grpSp>
      <p:grpSp>
        <p:nvGrpSpPr>
          <p:cNvPr id="23" name="Group 22"/>
          <p:cNvGrpSpPr/>
          <p:nvPr/>
        </p:nvGrpSpPr>
        <p:grpSpPr>
          <a:xfrm>
            <a:off x="288051" y="5941931"/>
            <a:ext cx="11671397" cy="683264"/>
            <a:chOff x="288051" y="3664261"/>
            <a:chExt cx="11671397" cy="683264"/>
          </a:xfrm>
        </p:grpSpPr>
        <p:sp>
          <p:nvSpPr>
            <p:cNvPr id="24" name="Oval 23"/>
            <p:cNvSpPr/>
            <p:nvPr/>
          </p:nvSpPr>
          <p:spPr bwMode="auto">
            <a:xfrm>
              <a:off x="288051" y="3698425"/>
              <a:ext cx="606490" cy="60649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rgbClr val="FFC000"/>
                  </a:solidFill>
                  <a:ea typeface="Segoe UI" pitchFamily="34" charset="0"/>
                  <a:cs typeface="Segoe UI" pitchFamily="34" charset="0"/>
                </a:rPr>
                <a:t>7</a:t>
              </a:r>
            </a:p>
          </p:txBody>
        </p:sp>
        <p:sp>
          <p:nvSpPr>
            <p:cNvPr id="25" name="Text Placeholder 1"/>
            <p:cNvSpPr txBox="1">
              <a:spLocks/>
            </p:cNvSpPr>
            <p:nvPr/>
          </p:nvSpPr>
          <p:spPr>
            <a:xfrm>
              <a:off x="907954" y="3664261"/>
              <a:ext cx="11051494" cy="6832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4000" kern="1200" spc="0" baseline="0">
                  <a:solidFill>
                    <a:srgbClr val="442359"/>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Dismount the image, ready to add as a VHD to a new VM:</a:t>
              </a:r>
              <a:br>
                <a:rPr lang="en-US" sz="1800" dirty="0"/>
              </a:br>
              <a:r>
                <a:rPr lang="en-US" sz="1800" dirty="0">
                  <a:solidFill>
                    <a:srgbClr val="0000FF"/>
                  </a:solidFill>
                  <a:latin typeface="Lucida Console" panose="020B0609040504020204" pitchFamily="49" charset="0"/>
                </a:rPr>
                <a:t>Dismount-</a:t>
              </a:r>
              <a:r>
                <a:rPr lang="en-US" sz="1800" dirty="0" err="1">
                  <a:solidFill>
                    <a:srgbClr val="0000FF"/>
                  </a:solidFill>
                  <a:latin typeface="Lucida Console" panose="020B0609040504020204" pitchFamily="49" charset="0"/>
                </a:rPr>
                <a:t>DiskImage</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a:t>
              </a:r>
              <a:r>
                <a:rPr lang="en-US" sz="1800" dirty="0" err="1">
                  <a:solidFill>
                    <a:srgbClr val="000080"/>
                  </a:solidFill>
                  <a:latin typeface="Lucida Console" panose="020B0609040504020204" pitchFamily="49" charset="0"/>
                </a:rPr>
                <a:t>ImagePath</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‘C:\VHD\</a:t>
              </a:r>
              <a:r>
                <a:rPr lang="en-US" sz="1800" dirty="0" err="1">
                  <a:solidFill>
                    <a:srgbClr val="8B0000"/>
                  </a:solidFill>
                  <a:latin typeface="Lucida Console" panose="020B0609040504020204" pitchFamily="49" charset="0"/>
                </a:rPr>
                <a:t>NanoServer.vhd</a:t>
              </a:r>
              <a:r>
                <a:rPr lang="en-US" sz="1800" dirty="0">
                  <a:solidFill>
                    <a:srgbClr val="8B0000"/>
                  </a:solidFill>
                  <a:latin typeface="Lucida Console" panose="020B0609040504020204" pitchFamily="49" charset="0"/>
                </a:rPr>
                <a:t>’ </a:t>
              </a:r>
            </a:p>
          </p:txBody>
        </p:sp>
      </p:grpSp>
      <p:grpSp>
        <p:nvGrpSpPr>
          <p:cNvPr id="26" name="Group 25"/>
          <p:cNvGrpSpPr/>
          <p:nvPr/>
        </p:nvGrpSpPr>
        <p:grpSpPr>
          <a:xfrm>
            <a:off x="288051" y="1965811"/>
            <a:ext cx="11671397" cy="683264"/>
            <a:chOff x="288051" y="3664261"/>
            <a:chExt cx="11671397" cy="683264"/>
          </a:xfrm>
        </p:grpSpPr>
        <p:sp>
          <p:nvSpPr>
            <p:cNvPr id="27" name="Oval 26"/>
            <p:cNvSpPr/>
            <p:nvPr/>
          </p:nvSpPr>
          <p:spPr bwMode="auto">
            <a:xfrm>
              <a:off x="288051" y="3698425"/>
              <a:ext cx="606490" cy="60649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rgbClr val="FFC000"/>
                  </a:solidFill>
                  <a:ea typeface="Segoe UI" pitchFamily="34" charset="0"/>
                  <a:cs typeface="Segoe UI" pitchFamily="34" charset="0"/>
                </a:rPr>
                <a:t>2</a:t>
              </a:r>
            </a:p>
          </p:txBody>
        </p:sp>
        <p:sp>
          <p:nvSpPr>
            <p:cNvPr id="28" name="Text Placeholder 1"/>
            <p:cNvSpPr txBox="1">
              <a:spLocks/>
            </p:cNvSpPr>
            <p:nvPr/>
          </p:nvSpPr>
          <p:spPr>
            <a:xfrm>
              <a:off x="907954" y="3664261"/>
              <a:ext cx="11051494" cy="6832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4000" kern="1200" spc="0" baseline="0">
                  <a:solidFill>
                    <a:srgbClr val="442359"/>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Make a new folder called DISM. From the Sources folder on the distribution media, copy these files to the DISM folder: </a:t>
              </a:r>
              <a:r>
                <a:rPr lang="en-US" sz="1800" b="1" dirty="0" err="1"/>
                <a:t>api</a:t>
              </a:r>
              <a:r>
                <a:rPr lang="en-US" sz="1800" b="1" dirty="0"/>
                <a:t>*</a:t>
              </a:r>
              <a:r>
                <a:rPr lang="en-US" sz="1800" b="1" dirty="0" err="1"/>
                <a:t>downlevel</a:t>
              </a:r>
              <a:r>
                <a:rPr lang="en-US" sz="1800" b="1" dirty="0"/>
                <a:t>*.</a:t>
              </a:r>
              <a:r>
                <a:rPr lang="en-US" sz="1800" b="1" dirty="0" err="1"/>
                <a:t>dll</a:t>
              </a:r>
              <a:r>
                <a:rPr lang="en-US" sz="1800" dirty="0"/>
                <a:t>, </a:t>
              </a:r>
              <a:r>
                <a:rPr lang="en-US" sz="1800" b="1" dirty="0"/>
                <a:t>*</a:t>
              </a:r>
              <a:r>
                <a:rPr lang="en-US" sz="1800" b="1" dirty="0" err="1"/>
                <a:t>dism</a:t>
              </a:r>
              <a:r>
                <a:rPr lang="en-US" sz="1800" b="1" dirty="0"/>
                <a:t>*</a:t>
              </a:r>
              <a:r>
                <a:rPr lang="en-US" sz="1800" dirty="0"/>
                <a:t>, </a:t>
              </a:r>
              <a:r>
                <a:rPr lang="en-US" sz="1800" b="1" dirty="0"/>
                <a:t>*provider*</a:t>
              </a:r>
              <a:endParaRPr lang="en-US" sz="1800" dirty="0">
                <a:solidFill>
                  <a:srgbClr val="8B0000"/>
                </a:solidFill>
                <a:latin typeface="Lucida Console" panose="020B0609040504020204" pitchFamily="49" charset="0"/>
              </a:endParaRPr>
            </a:p>
          </p:txBody>
        </p:sp>
      </p:grpSp>
    </p:spTree>
    <p:extLst>
      <p:ext uri="{BB962C8B-B14F-4D97-AF65-F5344CB8AC3E}">
        <p14:creationId xmlns:p14="http://schemas.microsoft.com/office/powerpoint/2010/main" val="35120130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fade">
                                      <p:cBhvr>
                                        <p:cTn id="17" dur="500"/>
                                        <p:tgtEl>
                                          <p:spTgt spid="2">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7" y="1212850"/>
            <a:ext cx="5788411" cy="4930581"/>
          </a:xfrm>
        </p:spPr>
        <p:txBody>
          <a:bodyPr/>
          <a:lstStyle/>
          <a:p>
            <a:r>
              <a:rPr lang="en-US" sz="2400" dirty="0"/>
              <a:t>For the leanest image, install just the drivers your hardware requires.</a:t>
            </a:r>
          </a:p>
          <a:p>
            <a:pPr lvl="1"/>
            <a:r>
              <a:rPr lang="en-US" sz="1800" dirty="0"/>
              <a:t>Dism /Add-Driver /driver:&lt;path&gt;</a:t>
            </a:r>
          </a:p>
          <a:p>
            <a:r>
              <a:rPr lang="en-US" sz="2400" dirty="0"/>
              <a:t>Nano Server includes a package of all drivers in Server Core</a:t>
            </a:r>
          </a:p>
          <a:p>
            <a:pPr lvl="1"/>
            <a:r>
              <a:rPr lang="en-US" sz="1800" dirty="0"/>
              <a:t>Dism /Add-Package /PackagePath:.\packages\</a:t>
            </a:r>
            <a:br>
              <a:rPr lang="en-US" sz="1800" dirty="0"/>
            </a:br>
            <a:r>
              <a:rPr lang="en-US" sz="1800" dirty="0"/>
              <a:t>Microsoft-NanoServer-OEM-Drivers-Package.cab</a:t>
            </a:r>
          </a:p>
          <a:p>
            <a:r>
              <a:rPr lang="en-US" sz="2400" dirty="0"/>
              <a:t>Packages are provided for:</a:t>
            </a:r>
          </a:p>
          <a:p>
            <a:pPr lvl="1"/>
            <a:r>
              <a:rPr lang="en-US" sz="1800" dirty="0"/>
              <a:t>Hyper-V Host</a:t>
            </a:r>
          </a:p>
          <a:p>
            <a:pPr lvl="1"/>
            <a:r>
              <a:rPr lang="en-US" sz="1800" dirty="0"/>
              <a:t>File Server Host</a:t>
            </a:r>
          </a:p>
          <a:p>
            <a:pPr lvl="1"/>
            <a:r>
              <a:rPr lang="en-US" sz="1800" dirty="0"/>
              <a:t>Failover Clustering</a:t>
            </a:r>
          </a:p>
          <a:p>
            <a:pPr lvl="1"/>
            <a:r>
              <a:rPr lang="en-US" sz="1800" dirty="0"/>
              <a:t>Nano as a VM</a:t>
            </a:r>
          </a:p>
          <a:p>
            <a:pPr lvl="1"/>
            <a:r>
              <a:rPr lang="en-US" sz="1800" dirty="0"/>
              <a:t>All OEM Drivers (in Server Core)</a:t>
            </a:r>
          </a:p>
          <a:p>
            <a:pPr lvl="1"/>
            <a:r>
              <a:rPr lang="en-US" sz="1800" dirty="0"/>
              <a:t>Reverse Forwarders</a:t>
            </a:r>
          </a:p>
        </p:txBody>
      </p:sp>
      <p:sp>
        <p:nvSpPr>
          <p:cNvPr id="3" name="Title 2"/>
          <p:cNvSpPr>
            <a:spLocks noGrp="1"/>
          </p:cNvSpPr>
          <p:nvPr>
            <p:ph type="title"/>
          </p:nvPr>
        </p:nvSpPr>
        <p:spPr/>
        <p:txBody>
          <a:bodyPr/>
          <a:lstStyle/>
          <a:p>
            <a:r>
              <a:rPr lang="en-US" dirty="0"/>
              <a:t>Drivers, Roles and Features</a:t>
            </a:r>
          </a:p>
        </p:txBody>
      </p:sp>
      <p:pic>
        <p:nvPicPr>
          <p:cNvPr id="4" name="Picture 3"/>
          <p:cNvPicPr>
            <a:picLocks noChangeAspect="1"/>
          </p:cNvPicPr>
          <p:nvPr/>
        </p:nvPicPr>
        <p:blipFill>
          <a:blip r:embed="rId2"/>
          <a:stretch>
            <a:fillRect/>
          </a:stretch>
        </p:blipFill>
        <p:spPr>
          <a:xfrm>
            <a:off x="6284912" y="1212850"/>
            <a:ext cx="5962650" cy="5467350"/>
          </a:xfrm>
          <a:prstGeom prst="rect">
            <a:avLst/>
          </a:prstGeom>
          <a:ln w="28575">
            <a:solidFill>
              <a:schemeClr val="tx1"/>
            </a:solidFill>
          </a:ln>
        </p:spPr>
      </p:pic>
    </p:spTree>
    <p:extLst>
      <p:ext uri="{BB962C8B-B14F-4D97-AF65-F5344CB8AC3E}">
        <p14:creationId xmlns:p14="http://schemas.microsoft.com/office/powerpoint/2010/main" val="6513331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4643351" cy="3640997"/>
          </a:xfrm>
        </p:spPr>
        <p:txBody>
          <a:bodyPr/>
          <a:lstStyle/>
          <a:p>
            <a:r>
              <a:rPr lang="en-US" sz="2400" dirty="0"/>
              <a:t>To complete the configuration, you need: </a:t>
            </a:r>
            <a:r>
              <a:rPr lang="en-US" sz="2400" b="1" dirty="0"/>
              <a:t>computer name</a:t>
            </a:r>
            <a:r>
              <a:rPr lang="en-US" sz="2400" dirty="0"/>
              <a:t> and </a:t>
            </a:r>
            <a:r>
              <a:rPr lang="en-US" sz="2400" b="1" dirty="0"/>
              <a:t>administrator password</a:t>
            </a:r>
            <a:r>
              <a:rPr lang="en-US" sz="2400" dirty="0"/>
              <a:t>.</a:t>
            </a:r>
          </a:p>
          <a:p>
            <a:r>
              <a:rPr lang="en-US" sz="2400" dirty="0"/>
              <a:t>Simplest way is with an Unattend.xml file.</a:t>
            </a:r>
          </a:p>
          <a:p>
            <a:pPr lvl="1"/>
            <a:r>
              <a:rPr lang="en-US" sz="1800" dirty="0"/>
              <a:t>Place Unattend.xml inside C:\NanoServer folder</a:t>
            </a:r>
          </a:p>
          <a:p>
            <a:r>
              <a:rPr lang="en-US" sz="2400" dirty="0"/>
              <a:t>Can include Domain-Join information.</a:t>
            </a:r>
          </a:p>
          <a:p>
            <a:pPr lvl="1"/>
            <a:endParaRPr lang="en-US" sz="1800" dirty="0"/>
          </a:p>
        </p:txBody>
      </p:sp>
      <p:sp>
        <p:nvSpPr>
          <p:cNvPr id="3" name="Title 2"/>
          <p:cNvSpPr>
            <a:spLocks noGrp="1"/>
          </p:cNvSpPr>
          <p:nvPr>
            <p:ph type="title"/>
          </p:nvPr>
        </p:nvSpPr>
        <p:spPr/>
        <p:txBody>
          <a:bodyPr/>
          <a:lstStyle/>
          <a:p>
            <a:r>
              <a:rPr lang="en-US" dirty="0"/>
              <a:t>Customizing Nano Server</a:t>
            </a:r>
          </a:p>
        </p:txBody>
      </p:sp>
      <p:pic>
        <p:nvPicPr>
          <p:cNvPr id="4" name="Picture 3"/>
          <p:cNvPicPr>
            <a:picLocks noChangeAspect="1"/>
          </p:cNvPicPr>
          <p:nvPr/>
        </p:nvPicPr>
        <p:blipFill>
          <a:blip r:embed="rId2"/>
          <a:stretch>
            <a:fillRect/>
          </a:stretch>
        </p:blipFill>
        <p:spPr>
          <a:xfrm>
            <a:off x="5079156" y="1367481"/>
            <a:ext cx="7142747" cy="5313405"/>
          </a:xfrm>
          <a:prstGeom prst="rect">
            <a:avLst/>
          </a:prstGeom>
          <a:ln w="28575">
            <a:solidFill>
              <a:schemeClr val="tx1"/>
            </a:solidFill>
          </a:ln>
        </p:spPr>
      </p:pic>
      <p:sp>
        <p:nvSpPr>
          <p:cNvPr id="5" name="Rectangle 4"/>
          <p:cNvSpPr/>
          <p:nvPr/>
        </p:nvSpPr>
        <p:spPr bwMode="auto">
          <a:xfrm>
            <a:off x="6969211" y="2982097"/>
            <a:ext cx="1416908" cy="148281"/>
          </a:xfrm>
          <a:prstGeom prst="rect">
            <a:avLst/>
          </a:prstGeom>
          <a:solidFill>
            <a:schemeClr val="accent6">
              <a:alpha val="30196"/>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816810" y="4048897"/>
            <a:ext cx="1416908" cy="148281"/>
          </a:xfrm>
          <a:prstGeom prst="rect">
            <a:avLst/>
          </a:prstGeom>
          <a:solidFill>
            <a:schemeClr val="accent6">
              <a:alpha val="30196"/>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7082997" y="5404020"/>
            <a:ext cx="1492591" cy="148281"/>
          </a:xfrm>
          <a:prstGeom prst="rect">
            <a:avLst/>
          </a:prstGeom>
          <a:solidFill>
            <a:schemeClr val="accent6">
              <a:alpha val="30196"/>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7424867" y="5539944"/>
            <a:ext cx="1636755" cy="148281"/>
          </a:xfrm>
          <a:prstGeom prst="rect">
            <a:avLst/>
          </a:prstGeom>
          <a:solidFill>
            <a:schemeClr val="accent6">
              <a:alpha val="30196"/>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908244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07954" y="2593667"/>
            <a:ext cx="11051494" cy="1638910"/>
          </a:xfrm>
        </p:spPr>
        <p:txBody>
          <a:bodyPr/>
          <a:lstStyle/>
          <a:p>
            <a:pPr marL="0" indent="0">
              <a:buNone/>
            </a:pPr>
            <a:r>
              <a:rPr lang="en-US" sz="1800" dirty="0"/>
              <a:t>Create a “Panther” folder (used by Windows systems for storing files during setup. Copy the Unattend.xml file to it, and then unmount the VHD with these commands:</a:t>
            </a:r>
            <a:br>
              <a:rPr lang="en-US" sz="1800" dirty="0"/>
            </a:br>
            <a:r>
              <a:rPr lang="en-US" sz="1700" dirty="0">
                <a:solidFill>
                  <a:srgbClr val="0000FF"/>
                </a:solidFill>
                <a:latin typeface="Lucida Console" panose="020B0609040504020204" pitchFamily="49" charset="0"/>
              </a:rPr>
              <a:t>md</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a:t>
            </a:r>
            <a:r>
              <a:rPr lang="en-US" sz="1700" dirty="0" err="1">
                <a:solidFill>
                  <a:srgbClr val="8A2BE2"/>
                </a:solidFill>
                <a:latin typeface="Lucida Console" panose="020B0609040504020204" pitchFamily="49" charset="0"/>
              </a:rPr>
              <a:t>mountdir</a:t>
            </a:r>
            <a:r>
              <a:rPr lang="en-US" sz="1700" dirty="0">
                <a:solidFill>
                  <a:srgbClr val="8A2BE2"/>
                </a:solidFill>
                <a:latin typeface="Lucida Console" panose="020B0609040504020204" pitchFamily="49" charset="0"/>
              </a:rPr>
              <a:t>\windows\panther</a:t>
            </a:r>
            <a:br>
              <a:rPr lang="en-US" sz="1700" dirty="0">
                <a:solidFill>
                  <a:prstClr val="black"/>
                </a:solidFill>
                <a:latin typeface="Lucida Console" panose="020B0609040504020204" pitchFamily="49" charset="0"/>
              </a:rPr>
            </a:br>
            <a:r>
              <a:rPr lang="en-US" sz="1700" dirty="0">
                <a:solidFill>
                  <a:srgbClr val="0000FF"/>
                </a:solidFill>
                <a:latin typeface="Lucida Console" panose="020B0609040504020204" pitchFamily="49" charset="0"/>
              </a:rPr>
              <a:t>copy</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.\unattend.xml</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a:t>
            </a:r>
            <a:r>
              <a:rPr lang="en-US" sz="1700" dirty="0" err="1">
                <a:solidFill>
                  <a:srgbClr val="8A2BE2"/>
                </a:solidFill>
                <a:latin typeface="Lucida Console" panose="020B0609040504020204" pitchFamily="49" charset="0"/>
              </a:rPr>
              <a:t>mountdir</a:t>
            </a:r>
            <a:r>
              <a:rPr lang="en-US" sz="1700" dirty="0">
                <a:solidFill>
                  <a:srgbClr val="8A2BE2"/>
                </a:solidFill>
                <a:latin typeface="Lucida Console" panose="020B0609040504020204" pitchFamily="49" charset="0"/>
              </a:rPr>
              <a:t>\windows\panther</a:t>
            </a:r>
            <a:br>
              <a:rPr lang="en-US" sz="1700" dirty="0">
                <a:solidFill>
                  <a:prstClr val="black"/>
                </a:solidFill>
                <a:latin typeface="Lucida Console" panose="020B0609040504020204" pitchFamily="49" charset="0"/>
              </a:rPr>
            </a:br>
            <a:r>
              <a:rPr lang="en-US" sz="1700" dirty="0" err="1">
                <a:solidFill>
                  <a:srgbClr val="0000FF"/>
                </a:solidFill>
                <a:latin typeface="Lucida Console" panose="020B0609040504020204" pitchFamily="49" charset="0"/>
              </a:rPr>
              <a:t>dism</a:t>
            </a:r>
            <a:r>
              <a:rPr lang="en-US" sz="1700" dirty="0">
                <a:solidFill>
                  <a:srgbClr val="0000FF"/>
                </a:solidFill>
                <a:latin typeface="Lucida Console" panose="020B0609040504020204" pitchFamily="49" charset="0"/>
              </a:rPr>
              <a:t>\</a:t>
            </a:r>
            <a:r>
              <a:rPr lang="en-US" sz="1700" dirty="0" err="1">
                <a:solidFill>
                  <a:srgbClr val="0000FF"/>
                </a:solidFill>
                <a:latin typeface="Lucida Console" panose="020B0609040504020204" pitchFamily="49" charset="0"/>
              </a:rPr>
              <a:t>dism</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/Unmount-Image</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a:t>
            </a:r>
            <a:r>
              <a:rPr lang="en-US" sz="1700" dirty="0" err="1">
                <a:solidFill>
                  <a:srgbClr val="8A2BE2"/>
                </a:solidFill>
                <a:latin typeface="Lucida Console" panose="020B0609040504020204" pitchFamily="49" charset="0"/>
              </a:rPr>
              <a:t>MountDir</a:t>
            </a:r>
            <a:r>
              <a:rPr lang="en-US" sz="1700" dirty="0">
                <a:solidFill>
                  <a:srgbClr val="8A2BE2"/>
                </a:solidFill>
                <a:latin typeface="Lucida Console" panose="020B0609040504020204" pitchFamily="49" charset="0"/>
              </a:rPr>
              <a:t>:.\</a:t>
            </a:r>
            <a:r>
              <a:rPr lang="en-US" sz="1700" dirty="0" err="1">
                <a:solidFill>
                  <a:srgbClr val="8A2BE2"/>
                </a:solidFill>
                <a:latin typeface="Lucida Console" panose="020B0609040504020204" pitchFamily="49" charset="0"/>
              </a:rPr>
              <a:t>mountdir</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/Commit </a:t>
            </a:r>
            <a:br>
              <a:rPr lang="en-US" sz="1800" dirty="0"/>
            </a:br>
            <a:endParaRPr lang="en-US" sz="1800" dirty="0">
              <a:solidFill>
                <a:srgbClr val="800080"/>
              </a:solidFill>
              <a:latin typeface="Lucida Console" panose="020B0609040504020204" pitchFamily="49" charset="0"/>
            </a:endParaRPr>
          </a:p>
        </p:txBody>
      </p:sp>
      <p:sp>
        <p:nvSpPr>
          <p:cNvPr id="3" name="Title 2"/>
          <p:cNvSpPr>
            <a:spLocks noGrp="1"/>
          </p:cNvSpPr>
          <p:nvPr>
            <p:ph type="title"/>
          </p:nvPr>
        </p:nvSpPr>
        <p:spPr/>
        <p:txBody>
          <a:bodyPr/>
          <a:lstStyle/>
          <a:p>
            <a:r>
              <a:rPr lang="en-US" dirty="0"/>
              <a:t>Customizing Nano Server</a:t>
            </a:r>
          </a:p>
        </p:txBody>
      </p:sp>
      <p:sp>
        <p:nvSpPr>
          <p:cNvPr id="4" name="Oval 3"/>
          <p:cNvSpPr/>
          <p:nvPr/>
        </p:nvSpPr>
        <p:spPr bwMode="auto">
          <a:xfrm>
            <a:off x="288051" y="2752175"/>
            <a:ext cx="606490" cy="60649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rgbClr val="FFC000"/>
                </a:solidFill>
                <a:ea typeface="Segoe UI" pitchFamily="34" charset="0"/>
                <a:cs typeface="Segoe UI" pitchFamily="34" charset="0"/>
              </a:rPr>
              <a:t>3</a:t>
            </a:r>
          </a:p>
        </p:txBody>
      </p:sp>
      <p:grpSp>
        <p:nvGrpSpPr>
          <p:cNvPr id="19" name="Group 18"/>
          <p:cNvGrpSpPr/>
          <p:nvPr/>
        </p:nvGrpSpPr>
        <p:grpSpPr>
          <a:xfrm>
            <a:off x="288051" y="1227994"/>
            <a:ext cx="12075010" cy="683264"/>
            <a:chOff x="288051" y="1227994"/>
            <a:chExt cx="12075010" cy="683264"/>
          </a:xfrm>
        </p:grpSpPr>
        <p:sp>
          <p:nvSpPr>
            <p:cNvPr id="13" name="Oval 12"/>
            <p:cNvSpPr/>
            <p:nvPr/>
          </p:nvSpPr>
          <p:spPr bwMode="auto">
            <a:xfrm>
              <a:off x="288051" y="1266381"/>
              <a:ext cx="606490" cy="60649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rgbClr val="FFC000"/>
                  </a:solidFill>
                  <a:ea typeface="Segoe UI" pitchFamily="34" charset="0"/>
                  <a:cs typeface="Segoe UI" pitchFamily="34" charset="0"/>
                </a:rPr>
                <a:t>1</a:t>
              </a:r>
            </a:p>
          </p:txBody>
        </p:sp>
        <p:sp>
          <p:nvSpPr>
            <p:cNvPr id="14" name="Text Placeholder 1"/>
            <p:cNvSpPr txBox="1">
              <a:spLocks/>
            </p:cNvSpPr>
            <p:nvPr/>
          </p:nvSpPr>
          <p:spPr>
            <a:xfrm>
              <a:off x="894541" y="1227994"/>
              <a:ext cx="11468520" cy="6832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4000" kern="1200" spc="0" baseline="0">
                  <a:solidFill>
                    <a:srgbClr val="442359"/>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From an elevated command prompt, run:</a:t>
              </a:r>
              <a:br>
                <a:rPr lang="en-US" sz="1800" dirty="0"/>
              </a:br>
              <a:r>
                <a:rPr lang="en-US" sz="1700" dirty="0" err="1">
                  <a:solidFill>
                    <a:srgbClr val="0000FF"/>
                  </a:solidFill>
                  <a:latin typeface="Lucida Console" panose="020B0609040504020204" pitchFamily="49" charset="0"/>
                </a:rPr>
                <a:t>dism</a:t>
              </a:r>
              <a:r>
                <a:rPr lang="en-US" sz="1700" dirty="0">
                  <a:solidFill>
                    <a:srgbClr val="0000FF"/>
                  </a:solidFill>
                  <a:latin typeface="Lucida Console" panose="020B0609040504020204" pitchFamily="49" charset="0"/>
                </a:rPr>
                <a:t>\</a:t>
              </a:r>
              <a:r>
                <a:rPr lang="en-US" sz="1700" dirty="0" err="1">
                  <a:solidFill>
                    <a:srgbClr val="0000FF"/>
                  </a:solidFill>
                  <a:latin typeface="Lucida Console" panose="020B0609040504020204" pitchFamily="49" charset="0"/>
                </a:rPr>
                <a:t>dism</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/Mount-Image</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a:t>
              </a:r>
              <a:r>
                <a:rPr lang="en-US" sz="1700" dirty="0" err="1">
                  <a:solidFill>
                    <a:srgbClr val="8A2BE2"/>
                  </a:solidFill>
                  <a:latin typeface="Lucida Console" panose="020B0609040504020204" pitchFamily="49" charset="0"/>
                </a:rPr>
                <a:t>ImageFile</a:t>
              </a:r>
              <a:r>
                <a:rPr lang="en-US" sz="1700" dirty="0">
                  <a:solidFill>
                    <a:srgbClr val="8A2BE2"/>
                  </a:solidFill>
                  <a:latin typeface="Lucida Console" panose="020B0609040504020204" pitchFamily="49" charset="0"/>
                </a:rPr>
                <a:t>:.\</a:t>
              </a:r>
              <a:r>
                <a:rPr lang="en-US" sz="1700" dirty="0" err="1">
                  <a:solidFill>
                    <a:srgbClr val="8A2BE2"/>
                  </a:solidFill>
                  <a:latin typeface="Lucida Console" panose="020B0609040504020204" pitchFamily="49" charset="0"/>
                </a:rPr>
                <a:t>NanoServer.vhd</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/Index:1</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a:t>
              </a:r>
              <a:r>
                <a:rPr lang="en-US" sz="1700" dirty="0" err="1">
                  <a:solidFill>
                    <a:srgbClr val="8A2BE2"/>
                  </a:solidFill>
                  <a:latin typeface="Lucida Console" panose="020B0609040504020204" pitchFamily="49" charset="0"/>
                </a:rPr>
                <a:t>MountDir</a:t>
              </a:r>
              <a:r>
                <a:rPr lang="en-US" sz="1700" dirty="0">
                  <a:solidFill>
                    <a:srgbClr val="8A2BE2"/>
                  </a:solidFill>
                  <a:latin typeface="Lucida Console" panose="020B0609040504020204" pitchFamily="49" charset="0"/>
                </a:rPr>
                <a:t>:.\</a:t>
              </a:r>
              <a:r>
                <a:rPr lang="en-US" sz="1700" dirty="0" err="1">
                  <a:solidFill>
                    <a:srgbClr val="8A2BE2"/>
                  </a:solidFill>
                  <a:latin typeface="Lucida Console" panose="020B0609040504020204" pitchFamily="49" charset="0"/>
                </a:rPr>
                <a:t>mountdir</a:t>
              </a:r>
              <a:endParaRPr lang="en-US" sz="1700" dirty="0">
                <a:solidFill>
                  <a:srgbClr val="8A2BE2"/>
                </a:solidFill>
                <a:latin typeface="Lucida Console" panose="020B0609040504020204" pitchFamily="49" charset="0"/>
              </a:endParaRPr>
            </a:p>
          </p:txBody>
        </p:sp>
      </p:grpSp>
      <p:grpSp>
        <p:nvGrpSpPr>
          <p:cNvPr id="26" name="Group 25"/>
          <p:cNvGrpSpPr/>
          <p:nvPr/>
        </p:nvGrpSpPr>
        <p:grpSpPr>
          <a:xfrm>
            <a:off x="288051" y="1965811"/>
            <a:ext cx="11671397" cy="683264"/>
            <a:chOff x="288051" y="3664261"/>
            <a:chExt cx="11671397" cy="683264"/>
          </a:xfrm>
        </p:grpSpPr>
        <p:sp>
          <p:nvSpPr>
            <p:cNvPr id="27" name="Oval 26"/>
            <p:cNvSpPr/>
            <p:nvPr/>
          </p:nvSpPr>
          <p:spPr bwMode="auto">
            <a:xfrm>
              <a:off x="288051" y="3698425"/>
              <a:ext cx="606490" cy="60649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rgbClr val="FFC000"/>
                  </a:solidFill>
                  <a:ea typeface="Segoe UI" pitchFamily="34" charset="0"/>
                  <a:cs typeface="Segoe UI" pitchFamily="34" charset="0"/>
                </a:rPr>
                <a:t>2</a:t>
              </a:r>
            </a:p>
          </p:txBody>
        </p:sp>
        <p:sp>
          <p:nvSpPr>
            <p:cNvPr id="28" name="Text Placeholder 1"/>
            <p:cNvSpPr txBox="1">
              <a:spLocks/>
            </p:cNvSpPr>
            <p:nvPr/>
          </p:nvSpPr>
          <p:spPr>
            <a:xfrm>
              <a:off x="907954" y="3664261"/>
              <a:ext cx="11051494" cy="6832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4000" kern="1200" spc="0" baseline="0">
                  <a:solidFill>
                    <a:srgbClr val="442359"/>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Then apply the unattend.xml file:</a:t>
              </a:r>
              <a:br>
                <a:rPr lang="en-US" sz="1800" dirty="0"/>
              </a:br>
              <a:r>
                <a:rPr lang="en-US" sz="1700" dirty="0" err="1">
                  <a:solidFill>
                    <a:srgbClr val="0000FF"/>
                  </a:solidFill>
                  <a:latin typeface="Lucida Console" panose="020B0609040504020204" pitchFamily="49" charset="0"/>
                </a:rPr>
                <a:t>dism</a:t>
              </a:r>
              <a:r>
                <a:rPr lang="en-US" sz="1700" dirty="0">
                  <a:solidFill>
                    <a:srgbClr val="0000FF"/>
                  </a:solidFill>
                  <a:latin typeface="Lucida Console" panose="020B0609040504020204" pitchFamily="49" charset="0"/>
                </a:rPr>
                <a:t>\</a:t>
              </a:r>
              <a:r>
                <a:rPr lang="en-US" sz="1700" dirty="0" err="1">
                  <a:solidFill>
                    <a:srgbClr val="0000FF"/>
                  </a:solidFill>
                  <a:latin typeface="Lucida Console" panose="020B0609040504020204" pitchFamily="49" charset="0"/>
                </a:rPr>
                <a:t>dism</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/image:.\</a:t>
              </a:r>
              <a:r>
                <a:rPr lang="en-US" sz="1700" dirty="0" err="1">
                  <a:solidFill>
                    <a:srgbClr val="8A2BE2"/>
                  </a:solidFill>
                  <a:latin typeface="Lucida Console" panose="020B0609040504020204" pitchFamily="49" charset="0"/>
                </a:rPr>
                <a:t>mountdir</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/Apply-</a:t>
              </a:r>
              <a:r>
                <a:rPr lang="en-US" sz="1700" dirty="0" err="1">
                  <a:solidFill>
                    <a:srgbClr val="8A2BE2"/>
                  </a:solidFill>
                  <a:latin typeface="Lucida Console" panose="020B0609040504020204" pitchFamily="49" charset="0"/>
                </a:rPr>
                <a:t>Unattend</a:t>
              </a:r>
              <a:r>
                <a:rPr lang="en-US" sz="1700" dirty="0">
                  <a:solidFill>
                    <a:srgbClr val="8A2BE2"/>
                  </a:solidFill>
                  <a:latin typeface="Lucida Console" panose="020B0609040504020204" pitchFamily="49" charset="0"/>
                </a:rPr>
                <a:t>:.\unattend.xml</a:t>
              </a:r>
            </a:p>
          </p:txBody>
        </p:sp>
      </p:grpSp>
      <p:grpSp>
        <p:nvGrpSpPr>
          <p:cNvPr id="32" name="Group 31"/>
          <p:cNvGrpSpPr/>
          <p:nvPr/>
        </p:nvGrpSpPr>
        <p:grpSpPr>
          <a:xfrm>
            <a:off x="288051" y="3956341"/>
            <a:ext cx="11671397" cy="2883866"/>
            <a:chOff x="288051" y="3664261"/>
            <a:chExt cx="11671397" cy="2883866"/>
          </a:xfrm>
        </p:grpSpPr>
        <p:sp>
          <p:nvSpPr>
            <p:cNvPr id="33" name="Oval 32"/>
            <p:cNvSpPr/>
            <p:nvPr/>
          </p:nvSpPr>
          <p:spPr bwMode="auto">
            <a:xfrm>
              <a:off x="288051" y="3698425"/>
              <a:ext cx="606490" cy="606490"/>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rgbClr val="FFC000"/>
                  </a:solidFill>
                  <a:ea typeface="Segoe UI" pitchFamily="34" charset="0"/>
                  <a:cs typeface="Segoe UI" pitchFamily="34" charset="0"/>
                </a:rPr>
                <a:t>4</a:t>
              </a:r>
            </a:p>
          </p:txBody>
        </p:sp>
        <p:sp>
          <p:nvSpPr>
            <p:cNvPr id="34" name="Text Placeholder 1"/>
            <p:cNvSpPr txBox="1">
              <a:spLocks/>
            </p:cNvSpPr>
            <p:nvPr/>
          </p:nvSpPr>
          <p:spPr>
            <a:xfrm>
              <a:off x="907954" y="3664261"/>
              <a:ext cx="11051494" cy="288386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4000" kern="1200" spc="0" baseline="0">
                  <a:solidFill>
                    <a:srgbClr val="442359"/>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To have IP information displayed on first boot, use a SetupComplete.cmd file (created with Notepad, containing the string “ipconfig”:</a:t>
              </a:r>
            </a:p>
            <a:p>
              <a:pPr marL="0" indent="0">
                <a:buNone/>
              </a:pPr>
              <a:br>
                <a:rPr lang="en-US" sz="500" dirty="0"/>
              </a:br>
              <a:r>
                <a:rPr lang="en-US" sz="1700" dirty="0" err="1">
                  <a:solidFill>
                    <a:srgbClr val="0000FF"/>
                  </a:solidFill>
                  <a:latin typeface="Lucida Console" panose="020B0609040504020204" pitchFamily="49" charset="0"/>
                </a:rPr>
                <a:t>dism</a:t>
              </a:r>
              <a:r>
                <a:rPr lang="en-US" sz="1700" dirty="0">
                  <a:solidFill>
                    <a:srgbClr val="0000FF"/>
                  </a:solidFill>
                  <a:latin typeface="Lucida Console" panose="020B0609040504020204" pitchFamily="49" charset="0"/>
                </a:rPr>
                <a:t>\</a:t>
              </a:r>
              <a:r>
                <a:rPr lang="en-US" sz="1700" dirty="0" err="1">
                  <a:solidFill>
                    <a:srgbClr val="0000FF"/>
                  </a:solidFill>
                  <a:latin typeface="Lucida Console" panose="020B0609040504020204" pitchFamily="49" charset="0"/>
                </a:rPr>
                <a:t>dism</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/Mount-Image</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a:t>
              </a:r>
              <a:r>
                <a:rPr lang="en-US" sz="1700" dirty="0" err="1">
                  <a:solidFill>
                    <a:srgbClr val="8A2BE2"/>
                  </a:solidFill>
                  <a:latin typeface="Lucida Console" panose="020B0609040504020204" pitchFamily="49" charset="0"/>
                </a:rPr>
                <a:t>ImageFile</a:t>
              </a:r>
              <a:r>
                <a:rPr lang="en-US" sz="1700" dirty="0">
                  <a:solidFill>
                    <a:srgbClr val="8A2BE2"/>
                  </a:solidFill>
                  <a:latin typeface="Lucida Console" panose="020B0609040504020204" pitchFamily="49" charset="0"/>
                </a:rPr>
                <a:t>:.\</a:t>
              </a:r>
              <a:r>
                <a:rPr lang="en-US" sz="1700" dirty="0" err="1">
                  <a:solidFill>
                    <a:srgbClr val="8A2BE2"/>
                  </a:solidFill>
                  <a:latin typeface="Lucida Console" panose="020B0609040504020204" pitchFamily="49" charset="0"/>
                </a:rPr>
                <a:t>NanoServer.vhd</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/Index:1</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a:t>
              </a:r>
              <a:r>
                <a:rPr lang="en-US" sz="1700" dirty="0" err="1">
                  <a:solidFill>
                    <a:srgbClr val="8A2BE2"/>
                  </a:solidFill>
                  <a:latin typeface="Lucida Console" panose="020B0609040504020204" pitchFamily="49" charset="0"/>
                </a:rPr>
                <a:t>MountDir</a:t>
              </a:r>
              <a:r>
                <a:rPr lang="en-US" sz="1700" dirty="0">
                  <a:solidFill>
                    <a:srgbClr val="8A2BE2"/>
                  </a:solidFill>
                  <a:latin typeface="Lucida Console" panose="020B0609040504020204" pitchFamily="49" charset="0"/>
                </a:rPr>
                <a:t>:.\</a:t>
              </a:r>
              <a:r>
                <a:rPr lang="en-US" sz="1700" dirty="0" err="1">
                  <a:solidFill>
                    <a:srgbClr val="8A2BE2"/>
                  </a:solidFill>
                  <a:latin typeface="Lucida Console" panose="020B0609040504020204" pitchFamily="49" charset="0"/>
                </a:rPr>
                <a:t>mountdir</a:t>
              </a:r>
              <a:endParaRPr lang="en-US" sz="1700" dirty="0">
                <a:solidFill>
                  <a:prstClr val="black"/>
                </a:solidFill>
                <a:latin typeface="Lucida Console" panose="020B0609040504020204" pitchFamily="49" charset="0"/>
              </a:endParaRPr>
            </a:p>
            <a:p>
              <a:pPr marL="0" indent="0">
                <a:buNone/>
              </a:pPr>
              <a:r>
                <a:rPr lang="en-US" sz="1700" dirty="0">
                  <a:solidFill>
                    <a:srgbClr val="0000FF"/>
                  </a:solidFill>
                  <a:latin typeface="Lucida Console" panose="020B0609040504020204" pitchFamily="49" charset="0"/>
                </a:rPr>
                <a:t>md</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a:t>
              </a:r>
              <a:r>
                <a:rPr lang="en-US" sz="1700" dirty="0" err="1">
                  <a:solidFill>
                    <a:srgbClr val="8A2BE2"/>
                  </a:solidFill>
                  <a:latin typeface="Lucida Console" panose="020B0609040504020204" pitchFamily="49" charset="0"/>
                </a:rPr>
                <a:t>mountdir</a:t>
              </a:r>
              <a:r>
                <a:rPr lang="en-US" sz="1700" dirty="0">
                  <a:solidFill>
                    <a:srgbClr val="8A2BE2"/>
                  </a:solidFill>
                  <a:latin typeface="Lucida Console" panose="020B0609040504020204" pitchFamily="49" charset="0"/>
                </a:rPr>
                <a:t>\Windows\Setup</a:t>
              </a:r>
              <a:endParaRPr lang="en-US" sz="1700" dirty="0">
                <a:solidFill>
                  <a:prstClr val="black"/>
                </a:solidFill>
                <a:latin typeface="Lucida Console" panose="020B0609040504020204" pitchFamily="49" charset="0"/>
              </a:endParaRPr>
            </a:p>
            <a:p>
              <a:pPr marL="0" indent="0">
                <a:buNone/>
              </a:pPr>
              <a:r>
                <a:rPr lang="en-US" sz="1700" dirty="0">
                  <a:solidFill>
                    <a:srgbClr val="0000FF"/>
                  </a:solidFill>
                  <a:latin typeface="Lucida Console" panose="020B0609040504020204" pitchFamily="49" charset="0"/>
                </a:rPr>
                <a:t>md</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a:t>
              </a:r>
              <a:r>
                <a:rPr lang="en-US" sz="1700" dirty="0" err="1">
                  <a:solidFill>
                    <a:srgbClr val="8A2BE2"/>
                  </a:solidFill>
                  <a:latin typeface="Lucida Console" panose="020B0609040504020204" pitchFamily="49" charset="0"/>
                </a:rPr>
                <a:t>mountdir</a:t>
              </a:r>
              <a:r>
                <a:rPr lang="en-US" sz="1700" dirty="0">
                  <a:solidFill>
                    <a:srgbClr val="8A2BE2"/>
                  </a:solidFill>
                  <a:latin typeface="Lucida Console" panose="020B0609040504020204" pitchFamily="49" charset="0"/>
                </a:rPr>
                <a:t>\Windows\Setup\Scripts</a:t>
              </a:r>
              <a:endParaRPr lang="en-US" sz="1700" dirty="0">
                <a:solidFill>
                  <a:prstClr val="black"/>
                </a:solidFill>
                <a:latin typeface="Lucida Console" panose="020B0609040504020204" pitchFamily="49" charset="0"/>
              </a:endParaRPr>
            </a:p>
            <a:p>
              <a:pPr marL="0" indent="0">
                <a:buNone/>
              </a:pPr>
              <a:r>
                <a:rPr lang="en-US" sz="1700" dirty="0">
                  <a:solidFill>
                    <a:srgbClr val="0000FF"/>
                  </a:solidFill>
                  <a:latin typeface="Lucida Console" panose="020B0609040504020204" pitchFamily="49" charset="0"/>
                </a:rPr>
                <a:t>copy</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.\SetupComplete.cmd</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a:t>
              </a:r>
              <a:r>
                <a:rPr lang="en-US" sz="1700" dirty="0" err="1">
                  <a:solidFill>
                    <a:srgbClr val="8A2BE2"/>
                  </a:solidFill>
                  <a:latin typeface="Lucida Console" panose="020B0609040504020204" pitchFamily="49" charset="0"/>
                </a:rPr>
                <a:t>mountdir</a:t>
              </a:r>
              <a:r>
                <a:rPr lang="en-US" sz="1700" dirty="0">
                  <a:solidFill>
                    <a:srgbClr val="8A2BE2"/>
                  </a:solidFill>
                  <a:latin typeface="Lucida Console" panose="020B0609040504020204" pitchFamily="49" charset="0"/>
                </a:rPr>
                <a:t>\Windows\Setup\Scripts</a:t>
              </a:r>
              <a:endParaRPr lang="en-US" sz="1700" dirty="0">
                <a:solidFill>
                  <a:prstClr val="black"/>
                </a:solidFill>
                <a:latin typeface="Lucida Console" panose="020B0609040504020204" pitchFamily="49" charset="0"/>
              </a:endParaRPr>
            </a:p>
            <a:p>
              <a:pPr marL="0" indent="0">
                <a:buNone/>
              </a:pPr>
              <a:r>
                <a:rPr lang="en-US" sz="1700" dirty="0" err="1">
                  <a:solidFill>
                    <a:srgbClr val="0000FF"/>
                  </a:solidFill>
                  <a:latin typeface="Lucida Console" panose="020B0609040504020204" pitchFamily="49" charset="0"/>
                </a:rPr>
                <a:t>dism</a:t>
              </a:r>
              <a:r>
                <a:rPr lang="en-US" sz="1700" dirty="0">
                  <a:solidFill>
                    <a:srgbClr val="0000FF"/>
                  </a:solidFill>
                  <a:latin typeface="Lucida Console" panose="020B0609040504020204" pitchFamily="49" charset="0"/>
                </a:rPr>
                <a:t>\</a:t>
              </a:r>
              <a:r>
                <a:rPr lang="en-US" sz="1700" dirty="0" err="1">
                  <a:solidFill>
                    <a:srgbClr val="0000FF"/>
                  </a:solidFill>
                  <a:latin typeface="Lucida Console" panose="020B0609040504020204" pitchFamily="49" charset="0"/>
                </a:rPr>
                <a:t>dism</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/Unmount-Image</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a:t>
              </a:r>
              <a:r>
                <a:rPr lang="en-US" sz="1700" dirty="0" err="1">
                  <a:solidFill>
                    <a:srgbClr val="8A2BE2"/>
                  </a:solidFill>
                  <a:latin typeface="Lucida Console" panose="020B0609040504020204" pitchFamily="49" charset="0"/>
                </a:rPr>
                <a:t>MountDir</a:t>
              </a:r>
              <a:r>
                <a:rPr lang="en-US" sz="1700" dirty="0">
                  <a:solidFill>
                    <a:srgbClr val="8A2BE2"/>
                  </a:solidFill>
                  <a:latin typeface="Lucida Console" panose="020B0609040504020204" pitchFamily="49" charset="0"/>
                </a:rPr>
                <a:t>:.\</a:t>
              </a:r>
              <a:r>
                <a:rPr lang="en-US" sz="1700" dirty="0" err="1">
                  <a:solidFill>
                    <a:srgbClr val="8A2BE2"/>
                  </a:solidFill>
                  <a:latin typeface="Lucida Console" panose="020B0609040504020204" pitchFamily="49" charset="0"/>
                </a:rPr>
                <a:t>mountdir</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/Commit</a:t>
              </a:r>
            </a:p>
            <a:p>
              <a:pPr marL="0" indent="0">
                <a:buNone/>
              </a:pPr>
              <a:endParaRPr lang="en-US" sz="1000" dirty="0">
                <a:solidFill>
                  <a:srgbClr val="8A2BE2"/>
                </a:solidFill>
                <a:latin typeface="Lucida Console" panose="020B0609040504020204" pitchFamily="49" charset="0"/>
              </a:endParaRPr>
            </a:p>
            <a:p>
              <a:pPr marL="0" indent="0">
                <a:buNone/>
              </a:pPr>
              <a:r>
                <a:rPr lang="en-US" sz="1600" dirty="0"/>
                <a:t>Also see: </a:t>
              </a:r>
              <a:r>
                <a:rPr lang="en-US" sz="1600" dirty="0">
                  <a:hlinkClick r:id="rId2"/>
                </a:rPr>
                <a:t>http://blogs.technet.com/b/nanoserver/archive/2015/05/19/how-to-display-ipconfig-on-nano-server-every-time-it-boots.aspx</a:t>
              </a:r>
              <a:r>
                <a:rPr lang="en-US" sz="1600" dirty="0"/>
                <a:t> </a:t>
              </a:r>
              <a:endParaRPr lang="en-US" sz="1700" dirty="0">
                <a:solidFill>
                  <a:srgbClr val="8A2BE2"/>
                </a:solidFill>
                <a:latin typeface="Lucida Console" panose="020B0609040504020204" pitchFamily="49" charset="0"/>
              </a:endParaRPr>
            </a:p>
          </p:txBody>
        </p:sp>
      </p:grpSp>
    </p:spTree>
    <p:extLst>
      <p:ext uri="{BB962C8B-B14F-4D97-AF65-F5344CB8AC3E}">
        <p14:creationId xmlns:p14="http://schemas.microsoft.com/office/powerpoint/2010/main" val="37314521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fade">
                                      <p:cBhvr>
                                        <p:cTn id="17" dur="500"/>
                                        <p:tgtEl>
                                          <p:spTgt spid="2">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p>
        </p:txBody>
      </p:sp>
      <p:sp>
        <p:nvSpPr>
          <p:cNvPr id="26" name="Text Placeholder 25"/>
          <p:cNvSpPr>
            <a:spLocks noGrp="1"/>
          </p:cNvSpPr>
          <p:nvPr>
            <p:ph type="body" sz="quarter" idx="4294967295"/>
          </p:nvPr>
        </p:nvSpPr>
        <p:spPr>
          <a:xfrm>
            <a:off x="0" y="3262313"/>
            <a:ext cx="10445750" cy="738664"/>
          </a:xfrm>
        </p:spPr>
        <p:txBody>
          <a:bodyPr/>
          <a:lstStyle/>
          <a:p>
            <a:pPr marL="0" indent="0">
              <a:buNone/>
            </a:pPr>
            <a:r>
              <a:rPr lang="en-US" dirty="0"/>
              <a:t>	</a:t>
            </a:r>
          </a:p>
        </p:txBody>
      </p:sp>
      <p:sp>
        <p:nvSpPr>
          <p:cNvPr id="4" name="Title 6"/>
          <p:cNvSpPr txBox="1">
            <a:spLocks/>
          </p:cNvSpPr>
          <p:nvPr/>
        </p:nvSpPr>
        <p:spPr>
          <a:xfrm>
            <a:off x="347538" y="3076020"/>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r>
              <a:rPr lang="en-US" sz="4800" dirty="0"/>
              <a:t>Getting started | Nano in a VM</a:t>
            </a:r>
          </a:p>
        </p:txBody>
      </p:sp>
    </p:spTree>
    <p:extLst>
      <p:ext uri="{BB962C8B-B14F-4D97-AF65-F5344CB8AC3E}">
        <p14:creationId xmlns:p14="http://schemas.microsoft.com/office/powerpoint/2010/main" val="185759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646161"/>
          </a:xfrm>
        </p:spPr>
        <p:txBody>
          <a:bodyPr/>
          <a:lstStyle/>
          <a:p>
            <a:r>
              <a:rPr lang="en-US" sz="2400" dirty="0"/>
              <a:t>Harvest a data blob from a domain machine that is already running Windows Server Technical Preview</a:t>
            </a:r>
            <a:br>
              <a:rPr lang="en-US" sz="2800" dirty="0"/>
            </a:br>
            <a:br>
              <a:rPr lang="en-US" sz="1000" dirty="0"/>
            </a:br>
            <a:r>
              <a:rPr lang="en-US" sz="1700" dirty="0">
                <a:solidFill>
                  <a:srgbClr val="0000FF"/>
                </a:solidFill>
                <a:latin typeface="Lucida Console" panose="020B0609040504020204" pitchFamily="49" charset="0"/>
              </a:rPr>
              <a:t>djoin.exe</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/provision</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/domain</a:t>
            </a:r>
            <a:r>
              <a:rPr lang="en-US" sz="1700" dirty="0">
                <a:solidFill>
                  <a:prstClr val="black"/>
                </a:solidFill>
                <a:latin typeface="Lucida Console" panose="020B0609040504020204" pitchFamily="49" charset="0"/>
              </a:rPr>
              <a:t> </a:t>
            </a:r>
            <a:r>
              <a:rPr lang="en-US" sz="1700" dirty="0">
                <a:solidFill>
                  <a:srgbClr val="A9A9A9"/>
                </a:solidFill>
                <a:latin typeface="Lucida Console" panose="020B0609040504020204" pitchFamily="49" charset="0"/>
              </a:rPr>
              <a:t>&lt;</a:t>
            </a:r>
            <a:r>
              <a:rPr lang="en-US" sz="1700" dirty="0">
                <a:solidFill>
                  <a:srgbClr val="8A2BE2"/>
                </a:solidFill>
                <a:latin typeface="Lucida Console" panose="020B0609040504020204" pitchFamily="49" charset="0"/>
              </a:rPr>
              <a:t>domain-name&gt;</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/machine</a:t>
            </a:r>
            <a:r>
              <a:rPr lang="en-US" sz="1700" dirty="0">
                <a:solidFill>
                  <a:prstClr val="black"/>
                </a:solidFill>
                <a:latin typeface="Lucida Console" panose="020B0609040504020204" pitchFamily="49" charset="0"/>
              </a:rPr>
              <a:t> </a:t>
            </a:r>
            <a:r>
              <a:rPr lang="en-US" sz="1700" dirty="0">
                <a:solidFill>
                  <a:srgbClr val="A9A9A9"/>
                </a:solidFill>
                <a:latin typeface="Lucida Console" panose="020B0609040504020204" pitchFamily="49" charset="0"/>
              </a:rPr>
              <a:t>&lt;</a:t>
            </a:r>
            <a:r>
              <a:rPr lang="en-US" sz="1700" dirty="0">
                <a:solidFill>
                  <a:srgbClr val="8A2BE2"/>
                </a:solidFill>
                <a:latin typeface="Lucida Console" panose="020B0609040504020204" pitchFamily="49" charset="0"/>
              </a:rPr>
              <a:t>machine-name&gt;</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a:t>
            </a:r>
            <a:r>
              <a:rPr lang="en-US" sz="1700" dirty="0" err="1">
                <a:solidFill>
                  <a:srgbClr val="8A2BE2"/>
                </a:solidFill>
                <a:latin typeface="Lucida Console" panose="020B0609040504020204" pitchFamily="49" charset="0"/>
              </a:rPr>
              <a:t>savefile</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a:t>
            </a:r>
            <a:r>
              <a:rPr lang="en-US" sz="1700" dirty="0" err="1">
                <a:solidFill>
                  <a:srgbClr val="8A2BE2"/>
                </a:solidFill>
                <a:latin typeface="Lucida Console" panose="020B0609040504020204" pitchFamily="49" charset="0"/>
              </a:rPr>
              <a:t>odjblob</a:t>
            </a:r>
            <a:br>
              <a:rPr lang="en-US" sz="1700" dirty="0">
                <a:solidFill>
                  <a:srgbClr val="8A2BE2"/>
                </a:solidFill>
                <a:latin typeface="Lucida Console" panose="020B0609040504020204" pitchFamily="49" charset="0"/>
              </a:rPr>
            </a:br>
            <a:endParaRPr lang="en-US" sz="1000" dirty="0"/>
          </a:p>
          <a:p>
            <a:r>
              <a:rPr lang="en-US" sz="2400" dirty="0"/>
              <a:t>Copy the “</a:t>
            </a:r>
            <a:r>
              <a:rPr lang="en-US" sz="2400" dirty="0" err="1"/>
              <a:t>odjblob</a:t>
            </a:r>
            <a:r>
              <a:rPr lang="en-US" sz="2400" dirty="0"/>
              <a:t>” file to the Nano Server then configure with PowerShell (may require firewall adjustment on Nano Server first)</a:t>
            </a:r>
            <a:br>
              <a:rPr lang="en-US" sz="2800" dirty="0"/>
            </a:br>
            <a:br>
              <a:rPr lang="en-US" sz="1000" dirty="0"/>
            </a:br>
            <a:r>
              <a:rPr lang="en-US" sz="1700" dirty="0">
                <a:solidFill>
                  <a:srgbClr val="006400"/>
                </a:solidFill>
                <a:latin typeface="Lucida Console" panose="020B0609040504020204" pitchFamily="49" charset="0"/>
              </a:rPr>
              <a:t>#Edit Firewall Settings </a:t>
            </a:r>
            <a:br>
              <a:rPr lang="en-US" sz="1000" dirty="0"/>
            </a:br>
            <a:r>
              <a:rPr lang="en-US" sz="1700" dirty="0">
                <a:solidFill>
                  <a:srgbClr val="FF4500"/>
                </a:solidFill>
                <a:latin typeface="Lucida Console" panose="020B0609040504020204" pitchFamily="49" charset="0"/>
              </a:rPr>
              <a:t>$</a:t>
            </a:r>
            <a:r>
              <a:rPr lang="en-US" sz="1700" dirty="0" err="1">
                <a:solidFill>
                  <a:srgbClr val="FF4500"/>
                </a:solidFill>
                <a:latin typeface="Lucida Console" panose="020B0609040504020204" pitchFamily="49" charset="0"/>
              </a:rPr>
              <a:t>ip</a:t>
            </a:r>
            <a:r>
              <a:rPr lang="en-US" sz="1700" dirty="0">
                <a:solidFill>
                  <a:prstClr val="black"/>
                </a:solidFill>
                <a:latin typeface="Lucida Console" panose="020B0609040504020204" pitchFamily="49" charset="0"/>
              </a:rPr>
              <a:t> </a:t>
            </a:r>
            <a:r>
              <a:rPr lang="en-US" sz="1700" dirty="0">
                <a:solidFill>
                  <a:srgbClr val="A9A9A9"/>
                </a:solidFill>
                <a:latin typeface="Lucida Console" panose="020B0609040504020204" pitchFamily="49" charset="0"/>
              </a:rPr>
              <a:t>=</a:t>
            </a:r>
            <a:r>
              <a:rPr lang="en-US" sz="1700" dirty="0">
                <a:solidFill>
                  <a:prstClr val="black"/>
                </a:solidFill>
                <a:latin typeface="Lucida Console" panose="020B0609040504020204" pitchFamily="49" charset="0"/>
              </a:rPr>
              <a:t> </a:t>
            </a:r>
            <a:r>
              <a:rPr lang="en-US" sz="1700" dirty="0">
                <a:solidFill>
                  <a:srgbClr val="8B0000"/>
                </a:solidFill>
                <a:latin typeface="Lucida Console" panose="020B0609040504020204" pitchFamily="49" charset="0"/>
              </a:rPr>
              <a:t>"&lt;</a:t>
            </a:r>
            <a:r>
              <a:rPr lang="en-US" sz="1700" dirty="0" err="1">
                <a:solidFill>
                  <a:srgbClr val="8B0000"/>
                </a:solidFill>
                <a:latin typeface="Lucida Console" panose="020B0609040504020204" pitchFamily="49" charset="0"/>
              </a:rPr>
              <a:t>ip</a:t>
            </a:r>
            <a:r>
              <a:rPr lang="en-US" sz="1700" dirty="0">
                <a:solidFill>
                  <a:srgbClr val="8B0000"/>
                </a:solidFill>
                <a:latin typeface="Lucida Console" panose="020B0609040504020204" pitchFamily="49" charset="0"/>
              </a:rPr>
              <a:t> address of Nano Server&gt;“</a:t>
            </a:r>
            <a:br>
              <a:rPr lang="en-US" sz="1700" dirty="0">
                <a:solidFill>
                  <a:srgbClr val="8B0000"/>
                </a:solidFill>
                <a:latin typeface="Lucida Console" panose="020B0609040504020204" pitchFamily="49" charset="0"/>
              </a:rPr>
            </a:br>
            <a:r>
              <a:rPr lang="en-US" sz="1700" dirty="0">
                <a:solidFill>
                  <a:srgbClr val="0000FF"/>
                </a:solidFill>
                <a:latin typeface="Lucida Console" panose="020B0609040504020204" pitchFamily="49" charset="0"/>
              </a:rPr>
              <a:t>Enter-</a:t>
            </a:r>
            <a:r>
              <a:rPr lang="en-US" sz="1700" dirty="0" err="1">
                <a:solidFill>
                  <a:srgbClr val="0000FF"/>
                </a:solidFill>
                <a:latin typeface="Lucida Console" panose="020B0609040504020204" pitchFamily="49" charset="0"/>
              </a:rPr>
              <a:t>PSSession</a:t>
            </a:r>
            <a:r>
              <a:rPr lang="en-US" sz="1700" dirty="0">
                <a:solidFill>
                  <a:prstClr val="black"/>
                </a:solidFill>
                <a:latin typeface="Lucida Console" panose="020B0609040504020204" pitchFamily="49" charset="0"/>
              </a:rPr>
              <a:t> </a:t>
            </a:r>
            <a:r>
              <a:rPr lang="en-US" sz="1700" dirty="0">
                <a:solidFill>
                  <a:srgbClr val="000080"/>
                </a:solidFill>
                <a:latin typeface="Lucida Console" panose="020B0609040504020204" pitchFamily="49" charset="0"/>
              </a:rPr>
              <a:t>-</a:t>
            </a:r>
            <a:r>
              <a:rPr lang="en-US" sz="1700" dirty="0" err="1">
                <a:solidFill>
                  <a:srgbClr val="000080"/>
                </a:solidFill>
                <a:latin typeface="Lucida Console" panose="020B0609040504020204" pitchFamily="49" charset="0"/>
              </a:rPr>
              <a:t>ComputerName</a:t>
            </a:r>
            <a:r>
              <a:rPr lang="en-US" sz="1700" dirty="0">
                <a:solidFill>
                  <a:prstClr val="black"/>
                </a:solidFill>
                <a:latin typeface="Lucida Console" panose="020B0609040504020204" pitchFamily="49" charset="0"/>
              </a:rPr>
              <a:t> </a:t>
            </a:r>
            <a:r>
              <a:rPr lang="en-US" sz="1700" dirty="0">
                <a:solidFill>
                  <a:srgbClr val="FF4500"/>
                </a:solidFill>
                <a:latin typeface="Lucida Console" panose="020B0609040504020204" pitchFamily="49" charset="0"/>
              </a:rPr>
              <a:t>$</a:t>
            </a:r>
            <a:r>
              <a:rPr lang="en-US" sz="1700" dirty="0" err="1">
                <a:solidFill>
                  <a:srgbClr val="FF4500"/>
                </a:solidFill>
                <a:latin typeface="Lucida Console" panose="020B0609040504020204" pitchFamily="49" charset="0"/>
              </a:rPr>
              <a:t>ip</a:t>
            </a:r>
            <a:r>
              <a:rPr lang="en-US" sz="1700" dirty="0">
                <a:solidFill>
                  <a:prstClr val="black"/>
                </a:solidFill>
                <a:latin typeface="Lucida Console" panose="020B0609040504020204" pitchFamily="49" charset="0"/>
              </a:rPr>
              <a:t> </a:t>
            </a:r>
            <a:r>
              <a:rPr lang="en-US" sz="1700" dirty="0">
                <a:solidFill>
                  <a:srgbClr val="000080"/>
                </a:solidFill>
                <a:latin typeface="Lucida Console" panose="020B0609040504020204" pitchFamily="49" charset="0"/>
              </a:rPr>
              <a:t>-Credential</a:t>
            </a:r>
            <a:r>
              <a:rPr lang="en-US" sz="1700" dirty="0">
                <a:solidFill>
                  <a:prstClr val="black"/>
                </a:solidFill>
                <a:latin typeface="Lucida Console" panose="020B0609040504020204" pitchFamily="49" charset="0"/>
              </a:rPr>
              <a:t> </a:t>
            </a:r>
            <a:r>
              <a:rPr lang="en-US" sz="1700" dirty="0">
                <a:solidFill>
                  <a:srgbClr val="FF4500"/>
                </a:solidFill>
                <a:latin typeface="Lucida Console" panose="020B0609040504020204" pitchFamily="49" charset="0"/>
              </a:rPr>
              <a:t>$</a:t>
            </a:r>
            <a:r>
              <a:rPr lang="en-US" sz="1700" dirty="0" err="1">
                <a:solidFill>
                  <a:srgbClr val="FF4500"/>
                </a:solidFill>
                <a:latin typeface="Lucida Console" panose="020B0609040504020204" pitchFamily="49" charset="0"/>
              </a:rPr>
              <a:t>ip</a:t>
            </a:r>
            <a:r>
              <a:rPr lang="en-US" sz="1700" dirty="0">
                <a:solidFill>
                  <a:srgbClr val="8A2BE2"/>
                </a:solidFill>
                <a:latin typeface="Lucida Console" panose="020B0609040504020204" pitchFamily="49" charset="0"/>
              </a:rPr>
              <a:t>\Administrator</a:t>
            </a:r>
            <a:br>
              <a:rPr lang="en-US" sz="1700" dirty="0">
                <a:solidFill>
                  <a:srgbClr val="8A2BE2"/>
                </a:solidFill>
                <a:latin typeface="Lucida Console" panose="020B0609040504020204" pitchFamily="49" charset="0"/>
              </a:rPr>
            </a:br>
            <a:r>
              <a:rPr lang="en-US" sz="1700" dirty="0" err="1">
                <a:solidFill>
                  <a:srgbClr val="0000FF"/>
                </a:solidFill>
                <a:latin typeface="Lucida Console" panose="020B0609040504020204" pitchFamily="49" charset="0"/>
              </a:rPr>
              <a:t>netsh</a:t>
            </a:r>
            <a:r>
              <a:rPr lang="en-US" sz="1700" dirty="0">
                <a:solidFill>
                  <a:prstClr val="black"/>
                </a:solidFill>
                <a:latin typeface="Lucida Console" panose="020B0609040504020204" pitchFamily="49" charset="0"/>
              </a:rPr>
              <a:t> </a:t>
            </a:r>
            <a:r>
              <a:rPr lang="en-US" sz="1700" dirty="0" err="1">
                <a:solidFill>
                  <a:srgbClr val="8A2BE2"/>
                </a:solidFill>
                <a:latin typeface="Lucida Console" panose="020B0609040504020204" pitchFamily="49" charset="0"/>
              </a:rPr>
              <a:t>advfirewall</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firewall</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set</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rule</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group="File and Printer Sharing"</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new</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enable=yes</a:t>
            </a:r>
            <a:br>
              <a:rPr lang="en-US" sz="1700" dirty="0">
                <a:solidFill>
                  <a:srgbClr val="8A2BE2"/>
                </a:solidFill>
                <a:latin typeface="Lucida Console" panose="020B0609040504020204" pitchFamily="49" charset="0"/>
              </a:rPr>
            </a:br>
            <a:br>
              <a:rPr lang="en-US" sz="1700" dirty="0">
                <a:solidFill>
                  <a:srgbClr val="8A2BE2"/>
                </a:solidFill>
                <a:latin typeface="Lucida Console" panose="020B0609040504020204" pitchFamily="49" charset="0"/>
              </a:rPr>
            </a:br>
            <a:r>
              <a:rPr lang="en-US" sz="1800" dirty="0">
                <a:solidFill>
                  <a:srgbClr val="006400"/>
                </a:solidFill>
                <a:latin typeface="Lucida Console" panose="020B0609040504020204" pitchFamily="49" charset="0"/>
              </a:rPr>
              <a:t>#Copy Data Blob to Nano Server </a:t>
            </a:r>
            <a:br>
              <a:rPr lang="en-US" sz="1700" dirty="0">
                <a:latin typeface="Lucida Console" panose="020B0609040504020204" pitchFamily="49" charset="0"/>
              </a:rPr>
            </a:br>
            <a:r>
              <a:rPr lang="en-US" sz="1700" dirty="0">
                <a:solidFill>
                  <a:srgbClr val="0000FF"/>
                </a:solidFill>
                <a:latin typeface="Lucida Console" panose="020B0609040504020204" pitchFamily="49" charset="0"/>
              </a:rPr>
              <a:t>net</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use</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z:</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\\&lt;ip</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address</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of</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Nano</a:t>
            </a:r>
            <a:r>
              <a:rPr lang="en-US" sz="1700" dirty="0">
                <a:solidFill>
                  <a:prstClr val="black"/>
                </a:solidFill>
                <a:latin typeface="Lucida Console" panose="020B0609040504020204" pitchFamily="49" charset="0"/>
              </a:rPr>
              <a:t> </a:t>
            </a:r>
            <a:r>
              <a:rPr lang="en-US" sz="1700" dirty="0">
                <a:solidFill>
                  <a:srgbClr val="8A2BE2"/>
                </a:solidFill>
                <a:latin typeface="Lucida Console" panose="020B0609040504020204" pitchFamily="49" charset="0"/>
              </a:rPr>
              <a:t>Server&gt;\c$</a:t>
            </a:r>
            <a:br>
              <a:rPr lang="en-US" sz="1700" dirty="0">
                <a:solidFill>
                  <a:srgbClr val="8A2BE2"/>
                </a:solidFill>
                <a:latin typeface="Lucida Console" panose="020B0609040504020204" pitchFamily="49" charset="0"/>
              </a:rPr>
            </a:br>
            <a:r>
              <a:rPr lang="en-US" sz="1800" dirty="0">
                <a:solidFill>
                  <a:srgbClr val="0000FF"/>
                </a:solidFill>
                <a:latin typeface="Lucida Console" panose="020B0609040504020204" pitchFamily="49" charset="0"/>
              </a:rPr>
              <a:t>md</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z:\Temp</a:t>
            </a:r>
            <a:br>
              <a:rPr lang="en-US" sz="1800" dirty="0">
                <a:solidFill>
                  <a:prstClr val="black"/>
                </a:solidFill>
                <a:latin typeface="Lucida Console" panose="020B0609040504020204" pitchFamily="49" charset="0"/>
              </a:rPr>
            </a:br>
            <a:r>
              <a:rPr lang="en-US" sz="1800" dirty="0">
                <a:solidFill>
                  <a:srgbClr val="0000FF"/>
                </a:solidFill>
                <a:latin typeface="Lucida Console" panose="020B0609040504020204" pitchFamily="49" charset="0"/>
              </a:rPr>
              <a:t>copy</a:t>
            </a:r>
            <a:r>
              <a:rPr lang="en-US" sz="1800" dirty="0">
                <a:solidFill>
                  <a:prstClr val="black"/>
                </a:solidFill>
                <a:latin typeface="Lucida Console" panose="020B0609040504020204" pitchFamily="49" charset="0"/>
              </a:rPr>
              <a:t> </a:t>
            </a:r>
            <a:r>
              <a:rPr lang="en-US" sz="1800" dirty="0" err="1">
                <a:solidFill>
                  <a:srgbClr val="8A2BE2"/>
                </a:solidFill>
                <a:latin typeface="Lucida Console" panose="020B0609040504020204" pitchFamily="49" charset="0"/>
              </a:rPr>
              <a:t>odjblob</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z:\Temp</a:t>
            </a:r>
            <a:br>
              <a:rPr lang="en-US" sz="1800" dirty="0">
                <a:solidFill>
                  <a:srgbClr val="8A2BE2"/>
                </a:solidFill>
                <a:latin typeface="Lucida Console" panose="020B0609040504020204" pitchFamily="49" charset="0"/>
              </a:rPr>
            </a:br>
            <a:br>
              <a:rPr lang="en-US" sz="1800" dirty="0">
                <a:solidFill>
                  <a:srgbClr val="8A2BE2"/>
                </a:solidFill>
                <a:latin typeface="Lucida Console" panose="020B0609040504020204" pitchFamily="49" charset="0"/>
              </a:rPr>
            </a:br>
            <a:r>
              <a:rPr lang="en-US" sz="1800" dirty="0">
                <a:solidFill>
                  <a:srgbClr val="006400"/>
                </a:solidFill>
                <a:latin typeface="Lucida Console" panose="020B0609040504020204" pitchFamily="49" charset="0"/>
              </a:rPr>
              <a:t>#Apply the data blob file and reboot</a:t>
            </a:r>
            <a:br>
              <a:rPr lang="en-US" sz="1800" dirty="0">
                <a:solidFill>
                  <a:prstClr val="black"/>
                </a:solidFill>
                <a:latin typeface="Lucida Console" panose="020B0609040504020204" pitchFamily="49" charset="0"/>
              </a:rPr>
            </a:br>
            <a:r>
              <a:rPr lang="en-US" sz="1800" dirty="0" err="1">
                <a:solidFill>
                  <a:srgbClr val="0000FF"/>
                </a:solidFill>
                <a:latin typeface="Lucida Console" panose="020B0609040504020204" pitchFamily="49" charset="0"/>
              </a:rPr>
              <a:t>djoin</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a:t>
            </a:r>
            <a:r>
              <a:rPr lang="en-US" sz="1800" dirty="0" err="1">
                <a:solidFill>
                  <a:srgbClr val="8A2BE2"/>
                </a:solidFill>
                <a:latin typeface="Lucida Console" panose="020B0609040504020204" pitchFamily="49" charset="0"/>
              </a:rPr>
              <a:t>requestodj</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a:t>
            </a:r>
            <a:r>
              <a:rPr lang="en-US" sz="1800" dirty="0" err="1">
                <a:solidFill>
                  <a:srgbClr val="8A2BE2"/>
                </a:solidFill>
                <a:latin typeface="Lucida Console" panose="020B0609040504020204" pitchFamily="49" charset="0"/>
              </a:rPr>
              <a:t>loadfile</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c:\Temp\odjblob</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a:t>
            </a:r>
            <a:r>
              <a:rPr lang="en-US" sz="1800" dirty="0" err="1">
                <a:solidFill>
                  <a:srgbClr val="8A2BE2"/>
                </a:solidFill>
                <a:latin typeface="Lucida Console" panose="020B0609040504020204" pitchFamily="49" charset="0"/>
              </a:rPr>
              <a:t>windowspath</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c:\windows</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a:t>
            </a:r>
            <a:r>
              <a:rPr lang="en-US" sz="1800" dirty="0" err="1">
                <a:solidFill>
                  <a:srgbClr val="8A2BE2"/>
                </a:solidFill>
                <a:latin typeface="Lucida Console" panose="020B0609040504020204" pitchFamily="49" charset="0"/>
              </a:rPr>
              <a:t>localos</a:t>
            </a:r>
            <a:br>
              <a:rPr lang="en-US" sz="1800" dirty="0">
                <a:solidFill>
                  <a:prstClr val="black"/>
                </a:solidFill>
                <a:latin typeface="Lucida Console" panose="020B0609040504020204" pitchFamily="49" charset="0"/>
              </a:rPr>
            </a:br>
            <a:r>
              <a:rPr lang="en-US" sz="1800" dirty="0">
                <a:solidFill>
                  <a:srgbClr val="0000FF"/>
                </a:solidFill>
                <a:latin typeface="Lucida Console" panose="020B0609040504020204" pitchFamily="49" charset="0"/>
              </a:rPr>
              <a:t>shutdown</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/r</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5</a:t>
            </a:r>
            <a:br>
              <a:rPr lang="en-US" sz="1800" dirty="0">
                <a:solidFill>
                  <a:prstClr val="black"/>
                </a:solidFill>
                <a:latin typeface="Lucida Console" panose="020B0609040504020204" pitchFamily="49" charset="0"/>
              </a:rPr>
            </a:br>
            <a:r>
              <a:rPr lang="en-US" sz="1800" dirty="0">
                <a:solidFill>
                  <a:srgbClr val="0000FF"/>
                </a:solidFill>
                <a:latin typeface="Lucida Console" panose="020B0609040504020204" pitchFamily="49" charset="0"/>
              </a:rPr>
              <a:t>Exit-</a:t>
            </a:r>
            <a:r>
              <a:rPr lang="en-US" sz="1800" dirty="0" err="1">
                <a:solidFill>
                  <a:srgbClr val="0000FF"/>
                </a:solidFill>
                <a:latin typeface="Lucida Console" panose="020B0609040504020204" pitchFamily="49" charset="0"/>
              </a:rPr>
              <a:t>PSSession</a:t>
            </a:r>
            <a:r>
              <a:rPr lang="en-US" sz="1800" dirty="0">
                <a:solidFill>
                  <a:srgbClr val="0000FF"/>
                </a:solidFill>
                <a:latin typeface="Lucida Console" panose="020B0609040504020204" pitchFamily="49" charset="0"/>
              </a:rPr>
              <a:t> </a:t>
            </a:r>
            <a:endParaRPr lang="en-US" sz="1700" dirty="0">
              <a:solidFill>
                <a:srgbClr val="8A2BE2"/>
              </a:solidFill>
              <a:latin typeface="Lucida Console" panose="020B0609040504020204" pitchFamily="49" charset="0"/>
            </a:endParaRPr>
          </a:p>
        </p:txBody>
      </p:sp>
      <p:sp>
        <p:nvSpPr>
          <p:cNvPr id="3" name="Title 2"/>
          <p:cNvSpPr>
            <a:spLocks noGrp="1"/>
          </p:cNvSpPr>
          <p:nvPr>
            <p:ph type="title"/>
          </p:nvPr>
        </p:nvSpPr>
        <p:spPr/>
        <p:txBody>
          <a:bodyPr/>
          <a:lstStyle/>
          <a:p>
            <a:r>
              <a:rPr lang="en-US" dirty="0"/>
              <a:t>Joining a domain</a:t>
            </a:r>
          </a:p>
        </p:txBody>
      </p:sp>
    </p:spTree>
    <p:extLst>
      <p:ext uri="{BB962C8B-B14F-4D97-AF65-F5344CB8AC3E}">
        <p14:creationId xmlns:p14="http://schemas.microsoft.com/office/powerpoint/2010/main" val="25370469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5906" y="2581275"/>
            <a:ext cx="11644604" cy="1831975"/>
          </a:xfrm>
        </p:spPr>
        <p:txBody>
          <a:bodyPr anchor="ctr"/>
          <a:lstStyle/>
          <a:p>
            <a:r>
              <a:rPr lang="da-DK" sz="7200" b="1" dirty="0"/>
              <a:t>Nano Server</a:t>
            </a:r>
            <a:br>
              <a:rPr lang="da-DK" sz="7200" b="1" dirty="0"/>
            </a:br>
            <a:r>
              <a:rPr lang="da-DK" sz="7200" b="1" dirty="0"/>
              <a:t>management.</a:t>
            </a:r>
          </a:p>
        </p:txBody>
      </p:sp>
    </p:spTree>
    <p:extLst>
      <p:ext uri="{BB962C8B-B14F-4D97-AF65-F5344CB8AC3E}">
        <p14:creationId xmlns:p14="http://schemas.microsoft.com/office/powerpoint/2010/main" val="3787936241"/>
      </p:ext>
    </p:extLst>
  </p:cSld>
  <p:clrMapOvr>
    <a:masterClrMapping/>
  </p:clrMapOvr>
  <p:transition>
    <p:fade/>
  </p:transition>
</p:sld>
</file>

<file path=ppt/theme/theme1.xml><?xml version="1.0" encoding="utf-8"?>
<a:theme xmlns:a="http://schemas.openxmlformats.org/drawingml/2006/main" name="One Marketing Purple Template 16x9">
  <a:themeElements>
    <a:clrScheme name="Custom 5">
      <a:dk1>
        <a:srgbClr val="442359"/>
      </a:dk1>
      <a:lt1>
        <a:srgbClr val="FFFFFF"/>
      </a:lt1>
      <a:dk2>
        <a:srgbClr val="68217A"/>
      </a:dk2>
      <a:lt2>
        <a:srgbClr val="D2D2D2"/>
      </a:lt2>
      <a:accent1>
        <a:srgbClr val="00BCF2"/>
      </a:accent1>
      <a:accent2>
        <a:srgbClr val="DD5900"/>
      </a:accent2>
      <a:accent3>
        <a:srgbClr val="0072C6"/>
      </a:accent3>
      <a:accent4>
        <a:srgbClr val="FF8C00"/>
      </a:accent4>
      <a:accent5>
        <a:srgbClr val="BA141A"/>
      </a:accent5>
      <a:accent6>
        <a:srgbClr val="FFF100"/>
      </a:accent6>
      <a:hlink>
        <a:srgbClr val="00BCF2"/>
      </a:hlink>
      <a:folHlink>
        <a:srgbClr val="69696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ne_Marketing_Template_Purple_16x9.potx" id="{A89AB1A7-F33D-4BBB-A820-8780FA335EF4}" vid="{F69F06BC-FCB0-44E7-BC9A-6C616AFE8B51}"/>
    </a:ext>
  </a:extLst>
</a:theme>
</file>

<file path=ppt/theme/theme2.xml><?xml version="1.0" encoding="utf-8"?>
<a:theme xmlns:a="http://schemas.openxmlformats.org/drawingml/2006/main" name="1_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Windows_Server_Management_Marketing_Template_16x9_v10">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smtClean="0">
            <a:gradFill>
              <a:gsLst>
                <a:gs pos="0">
                  <a:schemeClr val="bg1"/>
                </a:gs>
                <a:gs pos="100000">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10.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11.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12.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13.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2.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3.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4.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5.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6.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7.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8.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9.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Image" ma:contentTypeID="0x0101009148F5A04DDD49CBA7127AADA5FB792B00AADE34325A8B49CDA8BB4DB53328F2140041C0CB085800184BA8E5203CC01DA192" ma:contentTypeVersion="0" ma:contentTypeDescription="Upload an image." ma:contentTypeScope="" ma:versionID="59abdbc1901eaa6d89c17444846c93d4">
  <xsd:schema xmlns:xsd="http://www.w3.org/2001/XMLSchema" xmlns:xs="http://www.w3.org/2001/XMLSchema" xmlns:p="http://schemas.microsoft.com/office/2006/metadata/properties" xmlns:ns1="http://schemas.microsoft.com/sharepoint/v3" xmlns:ns2="1462E0F7-B611-4EDF-898A-0A24DFD1EEE0" xmlns:ns3="http://schemas.microsoft.com/sharepoint/v3/fields" xmlns:ns4="230e9df3-be65-4c73-a93b-d1236ebd677e" targetNamespace="http://schemas.microsoft.com/office/2006/metadata/properties" ma:root="true" ma:fieldsID="f12ac6c87fbbbf11372ee0ec1070f88e" ns1:_="" ns2:_="" ns3:_="" ns4:_="">
    <xsd:import namespace="http://schemas.microsoft.com/sharepoint/v3"/>
    <xsd:import namespace="1462E0F7-B611-4EDF-898A-0A24DFD1EEE0"/>
    <xsd:import namespace="http://schemas.microsoft.com/sharepoint/v3/fields"/>
    <xsd:import namespace="230e9df3-be65-4c73-a93b-d1236ebd677e"/>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4:_dlc_DocId" minOccurs="0"/>
                <xsd:element ref="ns4:_dlc_DocIdUrl" minOccurs="0"/>
                <xsd:element ref="ns4: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1462E0F7-B611-4EDF-898A-0A24DFD1EEE0"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27" nillable="true" ma:displayName="Document ID Value" ma:description="The value of the document ID assigned to this item." ma:internalName="_dlc_DocId" ma:readOnly="true">
      <xsd:simpleType>
        <xsd:restriction base="dms:Text"/>
      </xsd:simpleType>
    </xsd:element>
    <xsd:element name="_dlc_DocIdUrl" ma:index="28"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mageCreateDate xmlns="1462E0F7-B611-4EDF-898A-0A24DFD1EEE0" xsi:nil="true"/>
    <wic_System_Copyright xmlns="http://schemas.microsoft.com/sharepoint/v3/fields" xsi:nil="true"/>
    <_dlc_DocId xmlns="230e9df3-be65-4c73-a93b-d1236ebd677e">WWMEX-235-1</_dlc_DocId>
    <_dlc_DocIdUrl xmlns="230e9df3-be65-4c73-a93b-d1236ebd677e">
      <Url>http://portals/marketing/_layouts/DocIdRedir.aspx?ID=WWMEX-235-1</Url>
      <Description>WWMEX-235-1</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7C3817-34C4-4202-BAE4-53ECB7EC48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462E0F7-B611-4EDF-898A-0A24DFD1EEE0"/>
    <ds:schemaRef ds:uri="http://schemas.microsoft.com/sharepoint/v3/field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http://purl.org/dc/terms/"/>
    <ds:schemaRef ds:uri="230e9df3-be65-4c73-a93b-d1236ebd677e"/>
    <ds:schemaRef ds:uri="http://schemas.microsoft.com/office/2006/documentManagement/types"/>
    <ds:schemaRef ds:uri="http://schemas.microsoft.com/office/2006/metadata/properties"/>
    <ds:schemaRef ds:uri="1462E0F7-B611-4EDF-898A-0A24DFD1EEE0"/>
    <ds:schemaRef ds:uri="http://schemas.microsoft.com/office/infopath/2007/PartnerControls"/>
    <ds:schemaRef ds:uri="http://purl.org/dc/elements/1.1/"/>
    <ds:schemaRef ds:uri="http://schemas.openxmlformats.org/package/2006/metadata/core-properties"/>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36532559-E4D9-47CD-B85A-6D2D550009E7}">
  <ds:schemaRefs>
    <ds:schemaRef ds:uri="http://schemas.microsoft.com/sharepoint/events"/>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One_Marketing_Template_Purple_16x9</Template>
  <TotalTime>6216</TotalTime>
  <Words>1243</Words>
  <Application>Microsoft Office PowerPoint</Application>
  <PresentationFormat>Custom</PresentationFormat>
  <Paragraphs>169</Paragraphs>
  <Slides>15</Slides>
  <Notes>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15</vt:i4>
      </vt:variant>
    </vt:vector>
  </HeadingPairs>
  <TitlesOfParts>
    <vt:vector size="27" baseType="lpstr">
      <vt:lpstr>MS PGothic</vt:lpstr>
      <vt:lpstr>Arial</vt:lpstr>
      <vt:lpstr>Calibri</vt:lpstr>
      <vt:lpstr>Consolas</vt:lpstr>
      <vt:lpstr>Lucida Console</vt:lpstr>
      <vt:lpstr>Segoe Semibold</vt:lpstr>
      <vt:lpstr>Segoe UI</vt:lpstr>
      <vt:lpstr>Segoe UI Light</vt:lpstr>
      <vt:lpstr>Wingdings</vt:lpstr>
      <vt:lpstr>One Marketing Purple Template 16x9</vt:lpstr>
      <vt:lpstr>1_MSVID_White_16x9_2012-08-18</vt:lpstr>
      <vt:lpstr>Windows_Server_Management_Marketing_Template_16x9_v10</vt:lpstr>
      <vt:lpstr>PowerPoint Presentation</vt:lpstr>
      <vt:lpstr>Getting started</vt:lpstr>
      <vt:lpstr>Getting Started | Nano in a VM</vt:lpstr>
      <vt:lpstr>Drivers, Roles and Features</vt:lpstr>
      <vt:lpstr>Customizing Nano Server</vt:lpstr>
      <vt:lpstr>Customizing Nano Server</vt:lpstr>
      <vt:lpstr>Demo.</vt:lpstr>
      <vt:lpstr>Joining a domain</vt:lpstr>
      <vt:lpstr>Nano Server management.</vt:lpstr>
      <vt:lpstr>Remotely Managing Nano Server</vt:lpstr>
      <vt:lpstr>Remotely Managing Nano Server</vt:lpstr>
      <vt:lpstr>Resources.</vt:lpstr>
      <vt:lpstr>Nano Resources and Feedback</vt:lpstr>
      <vt:lpstr>PowerPoint Presentation</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Marketing Template</dc:title>
  <dc:subject>One Marketing PowerPoint template</dc:subject>
  <dc:creator>Hannah Arusell</dc:creator>
  <cp:keywords>Marketing, Brand Guidelines, Branding, Visual Identity, grid, template</cp:keywords>
  <dc:description>Template: Aliciat_x000d_
Formatting:  _x000d_
Audience Type: Internal</dc:description>
  <cp:lastModifiedBy>Dan Stolts</cp:lastModifiedBy>
  <cp:revision>187</cp:revision>
  <cp:lastPrinted>2013-11-19T17:55:51Z</cp:lastPrinted>
  <dcterms:created xsi:type="dcterms:W3CDTF">2013-11-15T22:17:08Z</dcterms:created>
  <dcterms:modified xsi:type="dcterms:W3CDTF">2017-06-01T20:18:08Z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0x0101009148F5A04DDD49CBA7127AADA5FB792B00AADE34325A8B49CDA8BB4DB53328F2140041C0CB085800184BA8E5203CC01DA192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_dlc_DocIdItemGuid">
    <vt:lpwstr>4495f2bc-3079-438b-9d64-fbc54ff86f41</vt:lpwstr>
  </property>
</Properties>
</file>