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0" r:id="rId3"/>
    <p:sldId id="312" r:id="rId4"/>
    <p:sldId id="310" r:id="rId5"/>
    <p:sldId id="313" r:id="rId6"/>
    <p:sldId id="315" r:id="rId7"/>
    <p:sldId id="314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41C4"/>
    <a:srgbClr val="1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816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with PowerShell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2" y="5545123"/>
            <a:ext cx="388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BPC Global Solutions LLC </a:t>
            </a:r>
          </a:p>
        </p:txBody>
      </p:sp>
      <p:pic>
        <p:nvPicPr>
          <p:cNvPr id="5" name="Picture 4" descr="A picture containing coffee, cup, thing, indoor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3" y="2381103"/>
            <a:ext cx="2426487" cy="24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What’s Ahead?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2" y="2103165"/>
            <a:ext cx="114941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Why SQLPS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PowerShell Module SQLPS – Installs with SQL Server 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Provider Functionality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Scripting Functionality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SQL Agent</a:t>
            </a:r>
          </a:p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chemeClr val="bg1"/>
                </a:solidFill>
              </a:rPr>
              <a:t>SQLServer</a:t>
            </a:r>
            <a:r>
              <a:rPr lang="en-US" sz="4000" dirty="0">
                <a:solidFill>
                  <a:schemeClr val="bg1"/>
                </a:solidFill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19653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1447" y="121941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Remoting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8525" y="1311275"/>
            <a:ext cx="77724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Restart-Computer</a:t>
            </a:r>
            <a:r>
              <a:rPr lang="en-US" dirty="0"/>
              <a:t> 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0088" y="6737350"/>
            <a:ext cx="2895600" cy="365125"/>
          </a:xfrm>
        </p:spPr>
        <p:txBody>
          <a:bodyPr/>
          <a:lstStyle/>
          <a:p>
            <a:r>
              <a:rPr lang="en-US"/>
              <a:t>PowerShell for Database Developers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2888" y="6737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ounded Rectangle 6"/>
          <p:cNvSpPr/>
          <p:nvPr/>
        </p:nvSpPr>
        <p:spPr>
          <a:xfrm>
            <a:off x="2648125" y="1692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1</a:t>
            </a:r>
          </a:p>
        </p:txBody>
      </p:sp>
      <p:sp>
        <p:nvSpPr>
          <p:cNvPr id="12" name="Rounded Rectangle 8"/>
          <p:cNvSpPr/>
          <p:nvPr/>
        </p:nvSpPr>
        <p:spPr>
          <a:xfrm>
            <a:off x="8293103" y="340780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1</a:t>
            </a:r>
          </a:p>
        </p:txBody>
      </p:sp>
      <p:sp>
        <p:nvSpPr>
          <p:cNvPr id="13" name="Rounded Rectangle 9"/>
          <p:cNvSpPr/>
          <p:nvPr/>
        </p:nvSpPr>
        <p:spPr>
          <a:xfrm>
            <a:off x="2648125" y="340780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2</a:t>
            </a:r>
          </a:p>
        </p:txBody>
      </p:sp>
      <p:sp>
        <p:nvSpPr>
          <p:cNvPr id="14" name="Rounded Rectangle 10"/>
          <p:cNvSpPr/>
          <p:nvPr/>
        </p:nvSpPr>
        <p:spPr>
          <a:xfrm>
            <a:off x="2648125" y="5121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3</a:t>
            </a:r>
          </a:p>
        </p:txBody>
      </p:sp>
      <p:sp>
        <p:nvSpPr>
          <p:cNvPr id="15" name="Rounded Rectangle 11"/>
          <p:cNvSpPr/>
          <p:nvPr/>
        </p:nvSpPr>
        <p:spPr>
          <a:xfrm>
            <a:off x="8293103" y="5121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2</a:t>
            </a:r>
          </a:p>
        </p:txBody>
      </p:sp>
      <p:sp>
        <p:nvSpPr>
          <p:cNvPr id="16" name="Rounded Rectangle 12"/>
          <p:cNvSpPr/>
          <p:nvPr/>
        </p:nvSpPr>
        <p:spPr>
          <a:xfrm>
            <a:off x="8293103" y="1692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17" name="Oval 16"/>
          <p:cNvSpPr/>
          <p:nvPr/>
        </p:nvSpPr>
        <p:spPr>
          <a:xfrm>
            <a:off x="5296075" y="3026805"/>
            <a:ext cx="1790700" cy="1671937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</a:t>
            </a:r>
          </a:p>
        </p:txBody>
      </p:sp>
      <p:sp>
        <p:nvSpPr>
          <p:cNvPr id="18" name="Rounded Rectangle 14"/>
          <p:cNvSpPr/>
          <p:nvPr/>
        </p:nvSpPr>
        <p:spPr>
          <a:xfrm>
            <a:off x="5619925" y="1692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 Smith’s Computer</a:t>
            </a:r>
          </a:p>
        </p:txBody>
      </p:sp>
      <p:sp>
        <p:nvSpPr>
          <p:cNvPr id="19" name="Rounded Rectangle 15"/>
          <p:cNvSpPr/>
          <p:nvPr/>
        </p:nvSpPr>
        <p:spPr>
          <a:xfrm>
            <a:off x="5589209" y="5121275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Doe’s Computer</a:t>
            </a:r>
          </a:p>
        </p:txBody>
      </p:sp>
      <p:cxnSp>
        <p:nvCxnSpPr>
          <p:cNvPr id="20" name="Straight Arrow Connector 19"/>
          <p:cNvCxnSpPr>
            <a:stCxn id="17" idx="2"/>
            <a:endCxn id="13" idx="3"/>
          </p:cNvCxnSpPr>
          <p:nvPr/>
        </p:nvCxnSpPr>
        <p:spPr>
          <a:xfrm flipH="1">
            <a:off x="3943525" y="3862774"/>
            <a:ext cx="1352550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215646" y="2588141"/>
            <a:ext cx="13386" cy="4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1" idx="3"/>
          </p:cNvCxnSpPr>
          <p:nvPr/>
        </p:nvCxnSpPr>
        <p:spPr>
          <a:xfrm flipH="1" flipV="1">
            <a:off x="3943525" y="2149475"/>
            <a:ext cx="1614792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7"/>
            <a:endCxn id="16" idx="1"/>
          </p:cNvCxnSpPr>
          <p:nvPr/>
        </p:nvCxnSpPr>
        <p:spPr>
          <a:xfrm flipV="1">
            <a:off x="6824533" y="2149475"/>
            <a:ext cx="1468570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  <a:endCxn id="12" idx="1"/>
          </p:cNvCxnSpPr>
          <p:nvPr/>
        </p:nvCxnSpPr>
        <p:spPr>
          <a:xfrm>
            <a:off x="7086775" y="3862774"/>
            <a:ext cx="1206328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</p:cNvCxnSpPr>
          <p:nvPr/>
        </p:nvCxnSpPr>
        <p:spPr>
          <a:xfrm>
            <a:off x="6191425" y="4698742"/>
            <a:ext cx="0" cy="398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14" idx="3"/>
          </p:cNvCxnSpPr>
          <p:nvPr/>
        </p:nvCxnSpPr>
        <p:spPr>
          <a:xfrm flipH="1">
            <a:off x="3943525" y="4453892"/>
            <a:ext cx="1614792" cy="1124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6839125" y="4457702"/>
            <a:ext cx="1453978" cy="112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9734" y="2710891"/>
            <a:ext cx="1649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Invoke-Command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2228" y="4281425"/>
            <a:ext cx="144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Restart-Service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52091" y="4646011"/>
            <a:ext cx="2380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Enable-PSRemoting -Force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81909" y="2823604"/>
            <a:ext cx="172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Restart-Computer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69" y="4727574"/>
            <a:ext cx="1507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Show-EventLog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49225" y="5578475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Test-Connection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0325" y="2682875"/>
            <a:ext cx="1303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Get-EventLog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76982" y="3884740"/>
            <a:ext cx="1112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Set-Service</a:t>
            </a:r>
          </a:p>
        </p:txBody>
      </p:sp>
    </p:spTree>
    <p:extLst>
      <p:ext uri="{BB962C8B-B14F-4D97-AF65-F5344CB8AC3E}">
        <p14:creationId xmlns:p14="http://schemas.microsoft.com/office/powerpoint/2010/main" val="38643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8722"/>
            <a:ext cx="12192000" cy="7055142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51669" y="144429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Starting the SQL Server PowerShell Provider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84" y="1243085"/>
            <a:ext cx="6181307" cy="531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09724" y="22260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Using PowerShell in SQL Agent Jobs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72" y="1237675"/>
            <a:ext cx="8300672" cy="53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09724" y="22260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SQLServer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26" y="1297822"/>
            <a:ext cx="1149412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Will Replace SQLPS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Installs with SSMS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Is Not Used by SQL Agent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May Have Issues Using</a:t>
            </a:r>
          </a:p>
        </p:txBody>
      </p:sp>
    </p:spTree>
    <p:extLst>
      <p:ext uri="{BB962C8B-B14F-4D97-AF65-F5344CB8AC3E}">
        <p14:creationId xmlns:p14="http://schemas.microsoft.com/office/powerpoint/2010/main" val="391761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2" y="2103165"/>
            <a:ext cx="11494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PowerShell Remoting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PowerShell Module SQLPS – Installs with SQL Server 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Provider Functionality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Scripting Functionality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SQL Agent</a:t>
            </a:r>
          </a:p>
        </p:txBody>
      </p:sp>
    </p:spTree>
    <p:extLst>
      <p:ext uri="{BB962C8B-B14F-4D97-AF65-F5344CB8AC3E}">
        <p14:creationId xmlns:p14="http://schemas.microsoft.com/office/powerpoint/2010/main" val="40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49559" y="310588"/>
            <a:ext cx="10692882" cy="515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Closing: Q &amp; A</a:t>
            </a:r>
          </a:p>
        </p:txBody>
      </p:sp>
      <p:pic>
        <p:nvPicPr>
          <p:cNvPr id="9" name="Picture 8" descr="A picture containing coffee, cup, thing, indoor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3" y="2381103"/>
            <a:ext cx="2426487" cy="24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124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132</cp:revision>
  <dcterms:created xsi:type="dcterms:W3CDTF">2017-04-09T21:14:01Z</dcterms:created>
  <dcterms:modified xsi:type="dcterms:W3CDTF">2017-06-01T20:57:08Z</dcterms:modified>
</cp:coreProperties>
</file>