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95" r:id="rId2"/>
    <p:sldId id="300" r:id="rId3"/>
    <p:sldId id="320" r:id="rId4"/>
    <p:sldId id="308" r:id="rId5"/>
    <p:sldId id="316" r:id="rId6"/>
    <p:sldId id="317" r:id="rId7"/>
    <p:sldId id="319" r:id="rId8"/>
    <p:sldId id="28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59E"/>
    <a:srgbClr val="0041C4"/>
    <a:srgbClr val="1920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F5DC-DDEB-4F77-8204-FDACC6386AC0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95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F5DC-DDEB-4F77-8204-FDACC6386AC0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22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F5DC-DDEB-4F77-8204-FDACC6386AC0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5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F5DC-DDEB-4F77-8204-FDACC6386AC0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2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F5DC-DDEB-4F77-8204-FDACC6386AC0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342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F5DC-DDEB-4F77-8204-FDACC6386AC0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49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F5DC-DDEB-4F77-8204-FDACC6386AC0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34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F5DC-DDEB-4F77-8204-FDACC6386AC0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2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F5DC-DDEB-4F77-8204-FDACC6386AC0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05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C0AF5DC-DDEB-4F77-8204-FDACC6386AC0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2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F5DC-DDEB-4F77-8204-FDACC6386AC0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79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C0AF5DC-DDEB-4F77-8204-FDACC6386AC0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22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powershell/azure/install-azurerm-ps?view=azurermps-3.7.0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78168"/>
            <a:ext cx="12192000" cy="6123965"/>
          </a:xfrm>
          <a:prstGeom prst="rect">
            <a:avLst/>
          </a:prstGeom>
          <a:solidFill>
            <a:srgbClr val="0035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Service Principal with PowerShell</a:t>
            </a: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42" y="5545123"/>
            <a:ext cx="38827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Bryan Cafferky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BPC Global Solutions LLC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108" y="1532684"/>
            <a:ext cx="4361929" cy="391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365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72454"/>
            <a:ext cx="12192000" cy="6123965"/>
          </a:xfrm>
          <a:prstGeom prst="rect">
            <a:avLst/>
          </a:prstGeom>
          <a:solidFill>
            <a:srgbClr val="0035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10392" y="969228"/>
            <a:ext cx="10692882" cy="792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What if you are not Obi-Wan Kenobi?</a:t>
            </a:r>
          </a:p>
        </p:txBody>
      </p:sp>
    </p:spTree>
    <p:extLst>
      <p:ext uri="{BB962C8B-B14F-4D97-AF65-F5344CB8AC3E}">
        <p14:creationId xmlns:p14="http://schemas.microsoft.com/office/powerpoint/2010/main" val="3196533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72454"/>
            <a:ext cx="12192000" cy="6123965"/>
          </a:xfrm>
          <a:prstGeom prst="rect">
            <a:avLst/>
          </a:prstGeom>
          <a:solidFill>
            <a:srgbClr val="0035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10392" y="969228"/>
            <a:ext cx="10692882" cy="792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What is a Service Principal?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357" y="2836099"/>
            <a:ext cx="5168644" cy="2196674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04799" y="2133600"/>
            <a:ext cx="5718496" cy="3945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Application or Script Needs to Manage Azure Resources</a:t>
            </a:r>
          </a:p>
          <a:p>
            <a:pPr marL="457200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You Do Not Want to Have User Interaction to Log In</a:t>
            </a:r>
          </a:p>
          <a:p>
            <a:pPr marL="457200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Not Using an Active Directory User Account</a:t>
            </a:r>
          </a:p>
          <a:p>
            <a:pPr>
              <a:spcBef>
                <a:spcPts val="1800"/>
              </a:spcBef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599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78841"/>
            <a:ext cx="12192000" cy="6396908"/>
          </a:xfrm>
          <a:prstGeom prst="rect">
            <a:avLst/>
          </a:prstGeom>
          <a:solidFill>
            <a:srgbClr val="0035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799" y="1371300"/>
            <a:ext cx="11607568" cy="4988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Start PowerShell with Elevated Privileges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Confirm </a:t>
            </a:r>
            <a:r>
              <a:rPr lang="en-US" sz="2200" dirty="0" err="1">
                <a:solidFill>
                  <a:schemeClr val="bg1"/>
                </a:solidFill>
              </a:rPr>
              <a:t>PowerShellGet</a:t>
            </a:r>
            <a:r>
              <a:rPr lang="en-US" sz="2200" dirty="0">
                <a:solidFill>
                  <a:schemeClr val="bg1"/>
                </a:solidFill>
              </a:rPr>
              <a:t> is Installed and the Correct Version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Get-Module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PowerShellGet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-list | Select-Object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Name,Version,Path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1.0.0.1 plus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Install the PowerShell </a:t>
            </a:r>
            <a:r>
              <a:rPr lang="en-US" sz="2200" dirty="0" err="1">
                <a:solidFill>
                  <a:schemeClr val="bg1"/>
                </a:solidFill>
              </a:rPr>
              <a:t>AzureRM</a:t>
            </a:r>
            <a:r>
              <a:rPr lang="en-US" sz="2200" dirty="0">
                <a:solidFill>
                  <a:schemeClr val="bg1"/>
                </a:solidFill>
              </a:rPr>
              <a:t> Module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Install-Module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AzureRM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Import the </a:t>
            </a:r>
            <a:r>
              <a:rPr lang="en-US" sz="2200" dirty="0" err="1">
                <a:solidFill>
                  <a:schemeClr val="bg1"/>
                </a:solidFill>
              </a:rPr>
              <a:t>AzureRM</a:t>
            </a:r>
            <a:r>
              <a:rPr lang="en-US" sz="2200" dirty="0">
                <a:solidFill>
                  <a:schemeClr val="bg1"/>
                </a:solidFill>
              </a:rPr>
              <a:t> Module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Import-Module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AzureRM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-Force -Verbose #  Will list cmdlets being imported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Verify the Azure Module Installation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Get-Module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AzureRM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# Will list module information</a:t>
            </a:r>
          </a:p>
          <a:p>
            <a:pPr>
              <a:spcBef>
                <a:spcPts val="1800"/>
              </a:spcBef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5893" y="516223"/>
            <a:ext cx="10692882" cy="792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Installing the </a:t>
            </a:r>
            <a:r>
              <a:rPr lang="en-US" sz="4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AzureRM</a:t>
            </a:r>
            <a:r>
              <a:rPr lang="en-US" sz="4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Module</a:t>
            </a:r>
          </a:p>
        </p:txBody>
      </p:sp>
      <p:sp>
        <p:nvSpPr>
          <p:cNvPr id="2" name="Rectangle 1"/>
          <p:cNvSpPr/>
          <p:nvPr/>
        </p:nvSpPr>
        <p:spPr>
          <a:xfrm>
            <a:off x="99525" y="6360196"/>
            <a:ext cx="1195562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  <a:hlinkClick r:id="rId2"/>
              </a:rPr>
              <a:t>https://docs.microsoft.com/en-us/powershell/azure/install-azurerm-ps?view=azurermps-3.7.0</a:t>
            </a:r>
          </a:p>
          <a:p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  <a:hlinkClick r:id="rId2"/>
              </a:rPr>
              <a:t> </a:t>
            </a: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977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51783"/>
            <a:ext cx="12192000" cy="6123965"/>
          </a:xfrm>
          <a:prstGeom prst="rect">
            <a:avLst/>
          </a:prstGeom>
          <a:solidFill>
            <a:srgbClr val="0035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799" y="1935758"/>
            <a:ext cx="8151304" cy="3945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Create Active Directory application with password 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</a:rPr>
              <a:t>Create a Service Principal for the AD Application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</a:rPr>
              <a:t>Assign the Appropriate Role to the New Service Principal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</a:rPr>
              <a:t>Need to Give it an </a:t>
            </a:r>
            <a:r>
              <a:rPr lang="en-US" sz="2400" dirty="0" err="1">
                <a:solidFill>
                  <a:schemeClr val="bg1"/>
                </a:solidFill>
              </a:rPr>
              <a:t>ApplicationDisplayName</a:t>
            </a:r>
            <a:r>
              <a:rPr lang="en-US" sz="2400" dirty="0">
                <a:solidFill>
                  <a:schemeClr val="bg1"/>
                </a:solidFill>
              </a:rPr>
              <a:t> and a Password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</a:rPr>
              <a:t>Use Add-</a:t>
            </a:r>
            <a:r>
              <a:rPr lang="en-US" sz="2400" dirty="0" err="1">
                <a:solidFill>
                  <a:schemeClr val="bg1"/>
                </a:solidFill>
              </a:rPr>
              <a:t>AzureRmAccount</a:t>
            </a:r>
            <a:r>
              <a:rPr lang="en-US" sz="2400" dirty="0">
                <a:solidFill>
                  <a:schemeClr val="bg1"/>
                </a:solidFill>
              </a:rPr>
              <a:t> with a Credential to log in.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</a:rPr>
              <a:t>Need the Subscription </a:t>
            </a:r>
            <a:r>
              <a:rPr lang="en-US" sz="2400" dirty="0" err="1">
                <a:solidFill>
                  <a:schemeClr val="bg1"/>
                </a:solidFill>
              </a:rPr>
              <a:t>TenantID</a:t>
            </a:r>
            <a:r>
              <a:rPr lang="en-US" sz="2400" dirty="0">
                <a:solidFill>
                  <a:schemeClr val="bg1"/>
                </a:solidFill>
              </a:rPr>
              <a:t>.  Use Get-</a:t>
            </a:r>
            <a:r>
              <a:rPr lang="en-US" sz="2400" dirty="0" err="1">
                <a:solidFill>
                  <a:schemeClr val="bg1"/>
                </a:solidFill>
              </a:rPr>
              <a:t>AzureRmSubscription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0" y="851783"/>
            <a:ext cx="10692882" cy="792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Creating a Service Principal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019876" y="6342590"/>
            <a:ext cx="374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Note:  Can use a certificate as well.</a:t>
            </a:r>
          </a:p>
        </p:txBody>
      </p:sp>
    </p:spTree>
    <p:extLst>
      <p:ext uri="{BB962C8B-B14F-4D97-AF65-F5344CB8AC3E}">
        <p14:creationId xmlns:p14="http://schemas.microsoft.com/office/powerpoint/2010/main" val="2383470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51783"/>
            <a:ext cx="12192000" cy="6123965"/>
          </a:xfrm>
          <a:prstGeom prst="rect">
            <a:avLst/>
          </a:prstGeom>
          <a:solidFill>
            <a:srgbClr val="0035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799" y="2133600"/>
            <a:ext cx="9492343" cy="3945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</a:rPr>
              <a:t>Create a Service Principal</a:t>
            </a:r>
          </a:p>
          <a:p>
            <a:pPr marL="800100" lvl="1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Using a script – scr_create_service_principal_with_module.ps1</a:t>
            </a:r>
          </a:p>
          <a:p>
            <a:pPr marL="800100" lvl="1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Signing in and Using a Service Principal – scr_using_service_principal.ps1</a:t>
            </a:r>
          </a:p>
          <a:p>
            <a:pPr lvl="1">
              <a:spcBef>
                <a:spcPts val="1800"/>
              </a:spcBef>
            </a:pP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800100" lvl="1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>
              <a:spcBef>
                <a:spcPts val="1800"/>
              </a:spcBef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0" y="851783"/>
            <a:ext cx="10692882" cy="792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Creating a Service Principal Demo</a:t>
            </a:r>
          </a:p>
        </p:txBody>
      </p:sp>
    </p:spTree>
    <p:extLst>
      <p:ext uri="{BB962C8B-B14F-4D97-AF65-F5344CB8AC3E}">
        <p14:creationId xmlns:p14="http://schemas.microsoft.com/office/powerpoint/2010/main" val="1746159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13063"/>
            <a:ext cx="12192000" cy="6123965"/>
          </a:xfrm>
          <a:prstGeom prst="rect">
            <a:avLst/>
          </a:prstGeom>
          <a:solidFill>
            <a:srgbClr val="0035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864066" y="713063"/>
            <a:ext cx="10692882" cy="792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Review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779" y="2022667"/>
            <a:ext cx="5247270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3600" dirty="0">
                <a:solidFill>
                  <a:schemeClr val="bg1"/>
                </a:solidFill>
              </a:rPr>
              <a:t>Creating a Service Principal</a:t>
            </a:r>
          </a:p>
          <a:p>
            <a:pPr>
              <a:spcAft>
                <a:spcPts val="2400"/>
              </a:spcAft>
            </a:pPr>
            <a:r>
              <a:rPr lang="en-US" sz="3600" dirty="0">
                <a:solidFill>
                  <a:schemeClr val="bg1"/>
                </a:solidFill>
              </a:rPr>
              <a:t>Using a Service Principal</a:t>
            </a:r>
          </a:p>
        </p:txBody>
      </p:sp>
    </p:spTree>
    <p:extLst>
      <p:ext uri="{BB962C8B-B14F-4D97-AF65-F5344CB8AC3E}">
        <p14:creationId xmlns:p14="http://schemas.microsoft.com/office/powerpoint/2010/main" val="3498952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0035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effectLst>
                <a:outerShdw blurRad="50800" dist="50800" dir="4980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850112" y="84458"/>
            <a:ext cx="10692882" cy="51562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Closing: Q &amp; A</a:t>
            </a:r>
          </a:p>
        </p:txBody>
      </p:sp>
      <p:pic>
        <p:nvPicPr>
          <p:cNvPr id="14" name="Picture 13" descr="A picture containing sky, sport&#10;&#10;Description generated with high confiden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777" y="1069752"/>
            <a:ext cx="8875552" cy="49924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20159519">
            <a:off x="4469722" y="4431790"/>
            <a:ext cx="1434826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PowerShell</a:t>
            </a:r>
          </a:p>
        </p:txBody>
      </p:sp>
    </p:spTree>
    <p:extLst>
      <p:ext uri="{BB962C8B-B14F-4D97-AF65-F5344CB8AC3E}">
        <p14:creationId xmlns:p14="http://schemas.microsoft.com/office/powerpoint/2010/main" val="41219142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6836</TotalTime>
  <Words>209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Rounded MT Bold</vt:lpstr>
      <vt:lpstr>Calibri</vt:lpstr>
      <vt:lpstr>Calibri Light</vt:lpstr>
      <vt:lpstr>Corbel</vt:lpstr>
      <vt:lpstr>Courier New</vt:lpstr>
      <vt:lpstr>Lucida Console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C</dc:creator>
  <cp:lastModifiedBy>Bryan C</cp:lastModifiedBy>
  <cp:revision>134</cp:revision>
  <dcterms:created xsi:type="dcterms:W3CDTF">2017-04-09T21:14:01Z</dcterms:created>
  <dcterms:modified xsi:type="dcterms:W3CDTF">2017-06-02T00:40:07Z</dcterms:modified>
</cp:coreProperties>
</file>