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7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3.emf"/><Relationship Id="rId4" Type="http://schemas.openxmlformats.org/officeDocument/2006/relationships/tags" Target="../tags/tag27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image" Target="../media/image5.emf"/><Relationship Id="rId2" Type="http://schemas.openxmlformats.org/officeDocument/2006/relationships/tags" Target="../tags/tag99.xml"/><Relationship Id="rId16" Type="http://schemas.openxmlformats.org/officeDocument/2006/relationships/oleObject" Target="../embeddings/oleObject9.bin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2" Type="http://schemas.openxmlformats.org/officeDocument/2006/relationships/tags" Target="../tags/tag113.xml"/><Relationship Id="rId16" Type="http://schemas.openxmlformats.org/officeDocument/2006/relationships/image" Target="../media/image1.emf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1.xml"/><Relationship Id="rId7" Type="http://schemas.openxmlformats.org/officeDocument/2006/relationships/image" Target="../media/image3.emf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../media/image4.emf"/><Relationship Id="rId4" Type="http://schemas.openxmlformats.org/officeDocument/2006/relationships/tags" Target="../tags/tag54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6" Type="http://schemas.openxmlformats.org/officeDocument/2006/relationships/image" Target="../media/image1.emf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6" Type="http://schemas.openxmlformats.org/officeDocument/2006/relationships/image" Target="../media/image1.emf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oleObject" Target="../embeddings/oleObject7.bin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1.emf"/><Relationship Id="rId2" Type="http://schemas.openxmlformats.org/officeDocument/2006/relationships/tags" Target="../tags/tag85.xml"/><Relationship Id="rId16" Type="http://schemas.openxmlformats.org/officeDocument/2006/relationships/oleObject" Target="../embeddings/oleObject8.bin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584C7219-5480-4637-A895-DD70A997B5E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FB5D5-4064-D793-8A75-8642E82BD688}"/>
              </a:ext>
            </a:extLst>
          </p:cNvPr>
          <p:cNvSpPr/>
          <p:nvPr userDrawn="1"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51049-D29D-9E68-38A5-D5941E800524}"/>
              </a:ext>
            </a:extLst>
          </p:cNvPr>
          <p:cNvSpPr/>
          <p:nvPr userDrawn="1"/>
        </p:nvSpPr>
        <p:spPr>
          <a:xfrm>
            <a:off x="50800" y="0"/>
            <a:ext cx="101600" cy="68580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A9DD7-0CF8-8BAA-F386-1FFE04300F66}"/>
              </a:ext>
            </a:extLst>
          </p:cNvPr>
          <p:cNvSpPr/>
          <p:nvPr userDrawn="1"/>
        </p:nvSpPr>
        <p:spPr>
          <a:xfrm>
            <a:off x="101600" y="0"/>
            <a:ext cx="50800" cy="6858000"/>
          </a:xfrm>
          <a:prstGeom prst="rect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2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476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1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6581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45522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617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End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3144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0579A-ACB5-A3CF-E02F-8A6F8692C1DE}"/>
              </a:ext>
            </a:extLst>
          </p:cNvPr>
          <p:cNvSpPr/>
          <p:nvPr userDrawn="1"/>
        </p:nvSpPr>
        <p:spPr>
          <a:xfrm>
            <a:off x="10078720" y="6492240"/>
            <a:ext cx="1270000" cy="183388"/>
          </a:xfrm>
          <a:prstGeom prst="rect">
            <a:avLst/>
          </a:prstGeom>
          <a:solidFill>
            <a:srgbClr val="FFFFFF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49A7A-7CCA-8DE9-BD8B-FD08B1CE3FB0}"/>
              </a:ext>
            </a:extLst>
          </p:cNvPr>
          <p:cNvSpPr/>
          <p:nvPr userDrawn="1"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033D2-F2E2-D25F-41D6-5ABC435EB7E5}"/>
              </a:ext>
            </a:extLst>
          </p:cNvPr>
          <p:cNvSpPr/>
          <p:nvPr userDrawn="1"/>
        </p:nvSpPr>
        <p:spPr>
          <a:xfrm>
            <a:off x="50800" y="0"/>
            <a:ext cx="1016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696EA-EB3C-823B-FD41-2751228CE43F}"/>
              </a:ext>
            </a:extLst>
          </p:cNvPr>
          <p:cNvSpPr/>
          <p:nvPr userDrawn="1"/>
        </p:nvSpPr>
        <p:spPr>
          <a:xfrm>
            <a:off x="101600" y="0"/>
            <a:ext cx="50800" cy="6858000"/>
          </a:xfrm>
          <a:prstGeom prst="rect">
            <a:avLst/>
          </a:prstGeom>
          <a:solidFill>
            <a:srgbClr val="00206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448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5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62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288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1665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336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15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7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1.bin"/><Relationship Id="rId7" Type="http://schemas.openxmlformats.org/officeDocument/2006/relationships/hyperlink" Target="https://github.com/shainisan/real-life-chess-vision" TargetMode="Externa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BB38-0A96-237F-1025-D838532B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7A3B790-4FC4-32B0-227F-8B4E23E5AA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2344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99D1B4-9412-B0FB-23D4-480017FB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-154781"/>
            <a:ext cx="11082528" cy="731520"/>
          </a:xfrm>
        </p:spPr>
        <p:txBody>
          <a:bodyPr vert="horz"/>
          <a:lstStyle/>
          <a:p>
            <a:r>
              <a:rPr lang="en-GB" dirty="0"/>
              <a:t>Chessboard Detection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D32DA-127F-56C4-92E8-820EE156AD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5A83B-C457-618F-6121-C9FB1E4B6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762167"/>
            <a:ext cx="11082528" cy="276999"/>
          </a:xfrm>
        </p:spPr>
        <p:txBody>
          <a:bodyPr/>
          <a:lstStyle/>
          <a:p>
            <a:r>
              <a:rPr lang="en-US" sz="1600" dirty="0">
                <a:latin typeface="Arial Headings"/>
              </a:rPr>
              <a:t>To optimize accuracy and generalization to various angles, we decided to build an MVP leveraging corner detection, perspective wrapping, deep learning and visualization</a:t>
            </a:r>
            <a:r>
              <a:rPr lang="en-US" sz="1600" baseline="30000" dirty="0">
                <a:latin typeface="Arial Headings"/>
              </a:rPr>
              <a:t>1</a:t>
            </a:r>
            <a:r>
              <a:rPr lang="en-US" sz="1600" dirty="0">
                <a:latin typeface="Arial Headings"/>
              </a:rPr>
              <a:t>.</a:t>
            </a:r>
            <a:endParaRPr lang="en-GB" sz="1600" baseline="30000" dirty="0">
              <a:latin typeface="Arial Headings"/>
            </a:endParaRPr>
          </a:p>
        </p:txBody>
      </p:sp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2EA66CA3-54FC-01E1-5F1B-B5F3EFB37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914" y="2494914"/>
            <a:ext cx="420554" cy="4205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CB39D65-239F-DF7D-0B99-943C90849340}"/>
              </a:ext>
            </a:extLst>
          </p:cNvPr>
          <p:cNvSpPr txBox="1"/>
          <p:nvPr/>
        </p:nvSpPr>
        <p:spPr>
          <a:xfrm>
            <a:off x="155914" y="6402055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</a:t>
            </a: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Source: 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7"/>
              </a:rPr>
              <a:t>Github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7"/>
              </a:rPr>
              <a:t> of another real life chess vision project</a:t>
            </a: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22EC3-C05A-FC94-7B76-4F334C8F5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63" y="1829747"/>
            <a:ext cx="1642006" cy="177129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414D6-E554-BDBE-424C-AD71A1AD656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65569" y="2705191"/>
            <a:ext cx="2814715" cy="10205"/>
          </a:xfrm>
          <a:prstGeom prst="straightConnector1">
            <a:avLst/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4FB16-AD13-0306-0305-E78DA9CA8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284" y="1829747"/>
            <a:ext cx="1642006" cy="1771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09C884-889F-F8EA-89C6-7F737CC89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1177" y="1828313"/>
            <a:ext cx="1713732" cy="1774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A4F198-9133-7BD1-150B-E37A3C20A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9451" y="4279736"/>
            <a:ext cx="1963941" cy="199004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9B0F8B0-CE55-294A-6ECF-83BFC1803D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3140" y="4279736"/>
            <a:ext cx="1908343" cy="199004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988DF7-5BEC-27D6-56AC-C1739E34B77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722290" y="2715396"/>
            <a:ext cx="1968887" cy="0"/>
          </a:xfrm>
          <a:prstGeom prst="straightConnector1">
            <a:avLst/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748646F-5C25-9F38-C3C0-C7F0DACD3150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771422" y="2715396"/>
            <a:ext cx="7633487" cy="1564340"/>
          </a:xfrm>
          <a:prstGeom prst="curvedConnector4">
            <a:avLst>
              <a:gd name="adj1" fmla="val -8147"/>
              <a:gd name="adj2" fmla="val 85895"/>
            </a:avLst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D0765E-E285-48B4-DED3-91F549BC3545}"/>
              </a:ext>
            </a:extLst>
          </p:cNvPr>
          <p:cNvCxnSpPr>
            <a:cxnSpLocks/>
            <a:stCxn id="22" idx="3"/>
            <a:endCxn id="52" idx="1"/>
          </p:cNvCxnSpPr>
          <p:nvPr/>
        </p:nvCxnSpPr>
        <p:spPr>
          <a:xfrm>
            <a:off x="3753392" y="5274759"/>
            <a:ext cx="3629748" cy="0"/>
          </a:xfrm>
          <a:prstGeom prst="straightConnector1">
            <a:avLst/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61757C2-3213-7FC5-E03F-7DEB7F4D624C}"/>
              </a:ext>
            </a:extLst>
          </p:cNvPr>
          <p:cNvSpPr/>
          <p:nvPr/>
        </p:nvSpPr>
        <p:spPr>
          <a:xfrm>
            <a:off x="1292941" y="1455174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1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3E0EF9A6-77E1-2787-955E-C85F88953088}"/>
              </a:ext>
            </a:extLst>
          </p:cNvPr>
          <p:cNvSpPr/>
          <p:nvPr/>
        </p:nvSpPr>
        <p:spPr>
          <a:xfrm>
            <a:off x="5830529" y="1455174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2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67B138DD-A9F4-CEC3-C071-F7463008E760}"/>
              </a:ext>
            </a:extLst>
          </p:cNvPr>
          <p:cNvSpPr/>
          <p:nvPr/>
        </p:nvSpPr>
        <p:spPr>
          <a:xfrm>
            <a:off x="9415307" y="1455174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3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EF1C010-5AD5-50AA-3B43-806A7C702B26}"/>
              </a:ext>
            </a:extLst>
          </p:cNvPr>
          <p:cNvSpPr/>
          <p:nvPr/>
        </p:nvSpPr>
        <p:spPr>
          <a:xfrm>
            <a:off x="2638685" y="3829310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4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F6FB1D3-47FB-1CE9-2567-B7D9BC11ECE4}"/>
              </a:ext>
            </a:extLst>
          </p:cNvPr>
          <p:cNvSpPr/>
          <p:nvPr/>
        </p:nvSpPr>
        <p:spPr>
          <a:xfrm>
            <a:off x="9350121" y="4320502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413B57-AFF5-1457-E440-E511FEDCFDCD}"/>
              </a:ext>
            </a:extLst>
          </p:cNvPr>
          <p:cNvSpPr txBox="1"/>
          <p:nvPr/>
        </p:nvSpPr>
        <p:spPr>
          <a:xfrm>
            <a:off x="2545355" y="2372815"/>
            <a:ext cx="2175584" cy="31789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Detecting corners (Canny)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2A4F85-C400-250D-1516-269DAE374B90}"/>
              </a:ext>
            </a:extLst>
          </p:cNvPr>
          <p:cNvSpPr txBox="1"/>
          <p:nvPr/>
        </p:nvSpPr>
        <p:spPr>
          <a:xfrm>
            <a:off x="6813943" y="2236439"/>
            <a:ext cx="1785580" cy="430887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Perspective transformation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37DEAA-648A-FE76-F8D3-E4EB3B130A2F}"/>
              </a:ext>
            </a:extLst>
          </p:cNvPr>
          <p:cNvSpPr txBox="1"/>
          <p:nvPr/>
        </p:nvSpPr>
        <p:spPr>
          <a:xfrm>
            <a:off x="3797120" y="4106309"/>
            <a:ext cx="3362632" cy="21544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Divide board in square positions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FF0289-67A7-F6C0-15C4-61DFC54B4A45}"/>
              </a:ext>
            </a:extLst>
          </p:cNvPr>
          <p:cNvSpPr txBox="1"/>
          <p:nvPr/>
        </p:nvSpPr>
        <p:spPr>
          <a:xfrm>
            <a:off x="3797120" y="4988564"/>
            <a:ext cx="3362632" cy="21544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Custom board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106087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F458607B-D058-4AFA-BEDF-3C59AC44E0BD}" vid="{5EEBCEC3-795F-49CE-BA53-1323E1D3F6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Headings</vt:lpstr>
      <vt:lpstr>Georgia</vt:lpstr>
      <vt:lpstr>Segoe UI</vt:lpstr>
      <vt:lpstr>Wingdings</vt:lpstr>
      <vt:lpstr>White</vt:lpstr>
      <vt:lpstr>think-cell Slide</vt:lpstr>
      <vt:lpstr>Chessboard Detection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Lhotte</dc:creator>
  <cp:lastModifiedBy>Louis Lhotte</cp:lastModifiedBy>
  <cp:revision>1</cp:revision>
  <dcterms:created xsi:type="dcterms:W3CDTF">2025-03-23T10:01:11Z</dcterms:created>
  <dcterms:modified xsi:type="dcterms:W3CDTF">2025-03-23T10:13:51Z</dcterms:modified>
</cp:coreProperties>
</file>