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9001" autoAdjust="0"/>
  </p:normalViewPr>
  <p:slideViewPr>
    <p:cSldViewPr snapToGrid="0">
      <p:cViewPr varScale="1">
        <p:scale>
          <a:sx n="40" d="100"/>
          <a:sy n="40" d="100"/>
        </p:scale>
        <p:origin x="29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00501-84CA-4F8E-97B8-3A6556C57FA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ABBB3-3662-46B7-B469-9219E43F8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Briefly explain data set and what I would do</a:t>
            </a:r>
          </a:p>
          <a:p>
            <a:pPr marL="171450" indent="-171450">
              <a:buFontTx/>
              <a:buChar char="-"/>
            </a:pPr>
            <a:r>
              <a:rPr lang="en-GB" dirty="0"/>
              <a:t>Problem with data set (say I considered this in proposal)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BBB3-3662-46B7-B469-9219E43F83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5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Potential project extension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Explain that there are debates and MPs vote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Describe exactly what it would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BBB3-3662-46B7-B469-9219E43F83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More interesting</a:t>
            </a:r>
          </a:p>
          <a:p>
            <a:pPr marL="171450" indent="-171450">
              <a:buFontTx/>
              <a:buChar char="-"/>
            </a:pPr>
            <a:r>
              <a:rPr lang="en-GB" dirty="0"/>
              <a:t>How poorly data is represented</a:t>
            </a:r>
          </a:p>
          <a:p>
            <a:pPr marL="171450" indent="-171450">
              <a:buFontTx/>
              <a:buChar char="-"/>
            </a:pPr>
            <a:r>
              <a:rPr lang="en-GB" dirty="0"/>
              <a:t>Wrote Python code do scrape the data and compile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BBB3-3662-46B7-B469-9219E43F83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50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Good practice</a:t>
            </a:r>
          </a:p>
          <a:p>
            <a:pPr marL="171450" indent="-171450">
              <a:buFontTx/>
              <a:buChar char="-"/>
            </a:pPr>
            <a:r>
              <a:rPr lang="en-GB" dirty="0"/>
              <a:t>Same problem</a:t>
            </a:r>
          </a:p>
          <a:p>
            <a:pPr marL="171450" indent="-171450">
              <a:buFontTx/>
              <a:buChar char="-"/>
            </a:pPr>
            <a:r>
              <a:rPr lang="en-GB" dirty="0"/>
              <a:t>Good results for comparison</a:t>
            </a:r>
          </a:p>
          <a:p>
            <a:pPr marL="171450" indent="-171450">
              <a:buFontTx/>
              <a:buChar char="-"/>
            </a:pPr>
            <a:r>
              <a:rPr lang="en-GB" dirty="0"/>
              <a:t>Used bag of words and SVM (justify)</a:t>
            </a:r>
          </a:p>
          <a:p>
            <a:pPr marL="171450" indent="-171450">
              <a:buFontTx/>
              <a:buChar char="-"/>
            </a:pPr>
            <a:r>
              <a:rPr lang="en-GB" dirty="0"/>
              <a:t>Achieved good results, so moved on to sentiment classification of House of Commons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BBB3-3662-46B7-B469-9219E43F83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35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Training/test split</a:t>
            </a:r>
          </a:p>
          <a:p>
            <a:pPr marL="171450" indent="-171450">
              <a:buFontTx/>
              <a:buChar char="-"/>
            </a:pPr>
            <a:r>
              <a:rPr lang="en-GB" dirty="0"/>
              <a:t>Surprisingly good first results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Now improving</a:t>
            </a:r>
          </a:p>
          <a:p>
            <a:pPr marL="171450" indent="-171450">
              <a:buFontTx/>
              <a:buChar char="-"/>
            </a:pPr>
            <a:r>
              <a:rPr lang="en-GB" dirty="0"/>
              <a:t>How behind am 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BBB3-3662-46B7-B469-9219E43F837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0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B14F-BFDC-4DFB-BF78-D53AC19BC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8BE86-8BD6-47D7-98B9-920C815E9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211B-66C6-4427-B8FD-3126F4B8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B0B0-B609-4389-A873-555A6E41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7CD8-312A-45A4-A4D2-4AC598DF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63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351C-07ED-4E02-9183-B9FD9B66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77023-8E8E-4FFE-90C1-7B99E0ED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3691-A556-4648-B3E8-FA7C03AE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9D9AE-28CA-4384-A441-84626DD8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BBD3-4B70-405F-A758-96A0F93E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7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32602-8EE6-4870-A123-AD1885B33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63319-ACD9-42AA-89CA-A336E310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3FB7-52BC-4734-811B-C3016CEC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780B-10CD-4013-ACFF-5E039FEB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43A6-2247-428F-B47C-78EB002E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9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034B-EC3E-4F82-B9D4-8C42A994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AA92-8C4E-43F9-8EEC-8CEB84D3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0A78-D5A8-43D9-9553-95657877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2127-16FC-4429-A8E7-2679AF03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27A7-D99E-423B-842B-38161E3C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0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B9B-94C3-4765-A77C-7FC172AE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2FA9-B0DF-4323-9CB4-0961FF59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F427-859E-4A05-9DB6-26C61854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56AC-EDE7-4147-98EC-27D9E24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ED2A-39EC-4282-92D5-80AAF815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5222-49A8-4BC8-A725-599B5E3E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EB7F-77E7-4A21-9D71-ED673A9AD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BFBD6-B4AA-414D-9386-96B45C9E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E1F50-7C3C-4ADD-85A6-445CF10A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E80D7-CADE-4D7F-A852-BD71A073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88FB-975B-414F-9100-2BC04D63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2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BF88-5730-4C92-AB9A-868821ED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C5A2-430E-48FA-8D5F-7E70FF55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983D-B731-4D66-B80D-AFFF3F5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DC03D-9C5C-4298-9ED0-E9EB0988C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46825-AE4A-48AD-B047-49BF83F40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BBB1C-DDA1-446D-BD1A-AC41E9BB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AD121-FF2E-43B9-924B-811E7D2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BA9E9-2BAD-4957-AE1E-0AF43931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7402-68F4-46BF-BBEF-4ADA2D9C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47566-424F-449B-A1EA-FF196EEC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7BDF-9E89-404E-9DA2-FD82C5AE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14C88-D5A7-451B-8727-05FBC56A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2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FA706-E697-42AA-A1F8-407B4765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0648A-C912-4467-B1F4-1498E323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83B3-F29B-474D-B77D-5D7A1C82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1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980-3A4F-4A78-8397-CD398DE8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807-D58D-4E64-B11E-C8F6B855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9F61-2108-46AB-875A-DBFE9425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27E3-9FB3-4C62-8D34-9DC34E8A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FBCE0-6FDA-47BE-8DA5-CAF428D7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298B-122B-4AEB-8196-4CA9D294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4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6A93-6899-4B3B-89BB-4C2B3A7D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FA5E6-CAEC-4480-8195-2F0FBA1B7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2594-48F5-41C5-9C87-974396D13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AFC9C-6DE9-4656-AFDA-F0617AFA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2CF1B-279D-4BBF-9580-EECFC10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9384D-4513-4E0A-97CC-E6EACF38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24B9F-CF23-41E0-84B9-02EEB58E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4CB13-D830-4407-808B-B2F73D21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89C1-7180-493E-9EB9-6D8A58DAA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6227-91BC-477D-9F51-628FE2E87B1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C0DA-C9F4-4DA5-8697-2CA406C9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D3A6-4861-40DE-8FE5-F258F7456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91FF-C874-4CA2-96CC-370632D94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7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4F287-5FA6-44D6-A76A-4E4BF9E2C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0" t="13511" r="13575" b="4186"/>
          <a:stretch/>
        </p:blipFill>
        <p:spPr>
          <a:xfrm>
            <a:off x="2806997" y="1209857"/>
            <a:ext cx="6592185" cy="5109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B01BB-2899-4E42-BF54-6C5C2CB997A7}"/>
              </a:ext>
            </a:extLst>
          </p:cNvPr>
          <p:cNvSpPr txBox="1"/>
          <p:nvPr/>
        </p:nvSpPr>
        <p:spPr>
          <a:xfrm>
            <a:off x="4449432" y="223284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Initial Proposal</a:t>
            </a:r>
          </a:p>
        </p:txBody>
      </p:sp>
    </p:spTree>
    <p:extLst>
      <p:ext uri="{BB962C8B-B14F-4D97-AF65-F5344CB8AC3E}">
        <p14:creationId xmlns:p14="http://schemas.microsoft.com/office/powerpoint/2010/main" val="189243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4F287-5FA6-44D6-A76A-4E4BF9E2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0" y="1209857"/>
            <a:ext cx="6521178" cy="5109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B01BB-2899-4E42-BF54-6C5C2CB997A7}"/>
              </a:ext>
            </a:extLst>
          </p:cNvPr>
          <p:cNvSpPr txBox="1"/>
          <p:nvPr/>
        </p:nvSpPr>
        <p:spPr>
          <a:xfrm>
            <a:off x="4409356" y="265814"/>
            <a:ext cx="338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Revised Project</a:t>
            </a:r>
          </a:p>
        </p:txBody>
      </p:sp>
    </p:spTree>
    <p:extLst>
      <p:ext uri="{BB962C8B-B14F-4D97-AF65-F5344CB8AC3E}">
        <p14:creationId xmlns:p14="http://schemas.microsoft.com/office/powerpoint/2010/main" val="176960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4F287-5FA6-44D6-A76A-4E4BF9E2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0" y="1280723"/>
            <a:ext cx="6521178" cy="4968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B01BB-2899-4E42-BF54-6C5C2CB997A7}"/>
              </a:ext>
            </a:extLst>
          </p:cNvPr>
          <p:cNvSpPr txBox="1"/>
          <p:nvPr/>
        </p:nvSpPr>
        <p:spPr>
          <a:xfrm>
            <a:off x="4543206" y="223284"/>
            <a:ext cx="311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Data Scraping</a:t>
            </a:r>
          </a:p>
        </p:txBody>
      </p:sp>
    </p:spTree>
    <p:extLst>
      <p:ext uri="{BB962C8B-B14F-4D97-AF65-F5344CB8AC3E}">
        <p14:creationId xmlns:p14="http://schemas.microsoft.com/office/powerpoint/2010/main" val="367579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4F287-5FA6-44D6-A76A-4E4BF9E2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0" y="2026428"/>
            <a:ext cx="6521178" cy="3668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B01BB-2899-4E42-BF54-6C5C2CB997A7}"/>
              </a:ext>
            </a:extLst>
          </p:cNvPr>
          <p:cNvSpPr txBox="1"/>
          <p:nvPr/>
        </p:nvSpPr>
        <p:spPr>
          <a:xfrm>
            <a:off x="4334015" y="18075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Spam Detection</a:t>
            </a:r>
          </a:p>
        </p:txBody>
      </p:sp>
    </p:spTree>
    <p:extLst>
      <p:ext uri="{BB962C8B-B14F-4D97-AF65-F5344CB8AC3E}">
        <p14:creationId xmlns:p14="http://schemas.microsoft.com/office/powerpoint/2010/main" val="327061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4F287-5FA6-44D6-A76A-4E4BF9E2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0" y="2026428"/>
            <a:ext cx="6521177" cy="3668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B01BB-2899-4E42-BF54-6C5C2CB997A7}"/>
              </a:ext>
            </a:extLst>
          </p:cNvPr>
          <p:cNvSpPr txBox="1"/>
          <p:nvPr/>
        </p:nvSpPr>
        <p:spPr>
          <a:xfrm>
            <a:off x="4609730" y="218854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8084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118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Heiti Std 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Slater</dc:creator>
  <cp:lastModifiedBy>Louis Slater</cp:lastModifiedBy>
  <cp:revision>7</cp:revision>
  <dcterms:created xsi:type="dcterms:W3CDTF">2018-02-12T07:32:04Z</dcterms:created>
  <dcterms:modified xsi:type="dcterms:W3CDTF">2018-02-12T08:18:35Z</dcterms:modified>
</cp:coreProperties>
</file>