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99d39fa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99d39fa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99d39fa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99d39fa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9d39fa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99d39fa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9d39fa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9d39fa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9d39fab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9d39fab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HTML+PNG page function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Louis Paulet for KeyWI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Failed Terribly and here is how (Summary)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is very large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start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to ignore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time trying “real” NLP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Bag of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Stemming, lemmatization, etc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TF-IDF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Word2Vec =&gt; Doc2Vec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is very large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operations are 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too dense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is too large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1H to download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Impossible to upload to Google Colab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Windows is really slow on any operation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10+ mins to </a:t>
            </a:r>
            <a:r>
              <a:rPr lang="en"/>
              <a:t>extract</a:t>
            </a:r>
            <a:r>
              <a:rPr lang="en"/>
              <a:t> HTML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Contains nearly 10k html files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10+ mins to compress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Also contains </a:t>
            </a:r>
            <a:r>
              <a:rPr lang="en"/>
              <a:t>nearly</a:t>
            </a:r>
            <a:r>
              <a:rPr lang="en"/>
              <a:t> 10k PNG files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 remove them as it will be hard to process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real NLP </a:t>
            </a:r>
            <a:r>
              <a:rPr lang="en"/>
              <a:t>experience</a:t>
            </a:r>
            <a:r>
              <a:rPr lang="en"/>
              <a:t> (1)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NLP approaches fail when the text is too long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Words should be </a:t>
            </a:r>
            <a:r>
              <a:rPr lang="en"/>
              <a:t>meaningful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 DO NOT work out of the box, no pretrained models available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First real NLP experience 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Cleaning will fail on text (always strange chars)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emmatisation =&gt; doesn’t work fast enough, or not a all in Dutch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algorithm can take 1k+ paragraphs of 10+ sentences of 15+words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</a:t>
            </a:r>
            <a:r>
              <a:rPr lang="en"/>
              <a:t>corpus</a:t>
            </a:r>
            <a:r>
              <a:rPr lang="en"/>
              <a:t> tests are like 100 sentences of 10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to cut: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only the lightest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only one type (landing page)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only verbs, then verbs and nouns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only the page title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Re-balance the dataset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have nothing, and still do not know how to proceed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was interesting (learned about Doc2Vec)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would need continuous assistance to make something like this work (like 2 weeks full supervision) and so much hardware/cloud budget…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